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3"/>
  </p:notesMasterIdLst>
  <p:sldIdLst>
    <p:sldId id="256" r:id="rId2"/>
    <p:sldId id="271" r:id="rId3"/>
    <p:sldId id="267" r:id="rId4"/>
    <p:sldId id="292" r:id="rId5"/>
    <p:sldId id="260" r:id="rId6"/>
    <p:sldId id="261" r:id="rId7"/>
    <p:sldId id="268" r:id="rId8"/>
    <p:sldId id="273" r:id="rId9"/>
    <p:sldId id="259" r:id="rId10"/>
    <p:sldId id="262" r:id="rId11"/>
    <p:sldId id="287" r:id="rId12"/>
  </p:sldIdLst>
  <p:sldSz cx="9144000" cy="5143500" type="screen16x9"/>
  <p:notesSz cx="6858000" cy="9144000"/>
  <p:embeddedFontLst>
    <p:embeddedFont>
      <p:font typeface="Archivo Medium" pitchFamily="2" charset="77"/>
      <p:regular r:id="rId14"/>
      <p:bold r:id="rId15"/>
      <p:italic r:id="rId16"/>
      <p:boldItalic r:id="rId17"/>
    </p:embeddedFont>
    <p:embeddedFont>
      <p:font typeface="Bebas Neue" panose="020B0606020202050201" pitchFamily="34" charset="77"/>
      <p:regular r:id="rId18"/>
    </p:embeddedFont>
    <p:embeddedFont>
      <p:font typeface="Lato Black" panose="020F0502020204030204" pitchFamily="34" charset="0"/>
      <p:bold r:id="rId19"/>
      <p:italic r:id="rId20"/>
      <p:boldItalic r:id="rId21"/>
    </p:embeddedFont>
    <p:embeddedFont>
      <p:font typeface="Nunito Light" panose="020F0302020204030204" pitchFamily="34" charset="0"/>
      <p:regular r:id="rId22"/>
      <p:italic r:id="rId23"/>
    </p:embeddedFont>
    <p:embeddedFont>
      <p:font typeface="PT Sans" panose="020B0503020203020204" pitchFamily="34" charset="77"/>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C544B2-8A77-4D4A-8271-4330721EF865}">
  <a:tblStyle styleId="{D7C544B2-8A77-4D4A-8271-4330721EF86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0"/>
  </p:normalViewPr>
  <p:slideViewPr>
    <p:cSldViewPr snapToGrid="0">
      <p:cViewPr>
        <p:scale>
          <a:sx n="138" d="100"/>
          <a:sy n="138" d="100"/>
        </p:scale>
        <p:origin x="880"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g2050606d091_0_1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9" name="Google Shape;1499;g2050606d091_0_1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7"/>
        <p:cNvGrpSpPr/>
        <p:nvPr/>
      </p:nvGrpSpPr>
      <p:grpSpPr>
        <a:xfrm>
          <a:off x="0" y="0"/>
          <a:ext cx="0" cy="0"/>
          <a:chOff x="0" y="0"/>
          <a:chExt cx="0" cy="0"/>
        </a:xfrm>
      </p:grpSpPr>
      <p:sp>
        <p:nvSpPr>
          <p:cNvPr id="1748" name="Google Shape;174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9" name="Google Shape;174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1"/>
        <p:cNvGrpSpPr/>
        <p:nvPr/>
      </p:nvGrpSpPr>
      <p:grpSpPr>
        <a:xfrm>
          <a:off x="0" y="0"/>
          <a:ext cx="0" cy="0"/>
          <a:chOff x="0" y="0"/>
          <a:chExt cx="0" cy="0"/>
        </a:xfrm>
      </p:grpSpPr>
      <p:sp>
        <p:nvSpPr>
          <p:cNvPr id="2302" name="Google Shape;2302;g2050606d091_0_40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3" name="Google Shape;2303;g2050606d091_0_40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7"/>
        <p:cNvGrpSpPr/>
        <p:nvPr/>
      </p:nvGrpSpPr>
      <p:grpSpPr>
        <a:xfrm>
          <a:off x="0" y="0"/>
          <a:ext cx="0" cy="0"/>
          <a:chOff x="0" y="0"/>
          <a:chExt cx="0" cy="0"/>
        </a:xfrm>
      </p:grpSpPr>
      <p:sp>
        <p:nvSpPr>
          <p:cNvPr id="1868" name="Google Shape;1868;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9" name="Google Shape;1869;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7"/>
        <p:cNvGrpSpPr/>
        <p:nvPr/>
      </p:nvGrpSpPr>
      <p:grpSpPr>
        <a:xfrm>
          <a:off x="0" y="0"/>
          <a:ext cx="0" cy="0"/>
          <a:chOff x="0" y="0"/>
          <a:chExt cx="0" cy="0"/>
        </a:xfrm>
      </p:grpSpPr>
      <p:sp>
        <p:nvSpPr>
          <p:cNvPr id="2778" name="Google Shape;2778;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9" name="Google Shape;2779;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4"/>
        <p:cNvGrpSpPr/>
        <p:nvPr/>
      </p:nvGrpSpPr>
      <p:grpSpPr>
        <a:xfrm>
          <a:off x="0" y="0"/>
          <a:ext cx="0" cy="0"/>
          <a:chOff x="0" y="0"/>
          <a:chExt cx="0" cy="0"/>
        </a:xfrm>
      </p:grpSpPr>
      <p:sp>
        <p:nvSpPr>
          <p:cNvPr id="1595" name="Google Shape;159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6" name="Google Shape;159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1" name="Google Shape;1851;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7" name="Google Shape;1887;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232175" y="1449019"/>
            <a:ext cx="5107200" cy="17283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3810475" y="3218681"/>
            <a:ext cx="4528800" cy="475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1259851" y="-661552"/>
            <a:ext cx="11760276" cy="6469127"/>
            <a:chOff x="-1259851" y="-661552"/>
            <a:chExt cx="11760276" cy="6469127"/>
          </a:xfrm>
        </p:grpSpPr>
        <p:sp>
          <p:nvSpPr>
            <p:cNvPr id="12" name="Google Shape;12;p2"/>
            <p:cNvSpPr/>
            <p:nvPr/>
          </p:nvSpPr>
          <p:spPr>
            <a:xfrm>
              <a:off x="-1259851" y="1449030"/>
              <a:ext cx="3029100" cy="3029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289125" y="3596275"/>
              <a:ext cx="2211300" cy="2211300"/>
            </a:xfrm>
            <a:prstGeom prst="donut">
              <a:avLst>
                <a:gd name="adj" fmla="val 25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367401" y="994300"/>
              <a:ext cx="101400" cy="696200"/>
              <a:chOff x="367401" y="1908700"/>
              <a:chExt cx="101400" cy="696200"/>
            </a:xfrm>
          </p:grpSpPr>
          <p:sp>
            <p:nvSpPr>
              <p:cNvPr id="15" name="Google Shape;15;p2"/>
              <p:cNvSpPr/>
              <p:nvPr/>
            </p:nvSpPr>
            <p:spPr>
              <a:xfrm>
                <a:off x="367401" y="19087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67401" y="20574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67401" y="22061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67401" y="23548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67401" y="25035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rot="-5400000">
              <a:off x="753563" y="-100650"/>
              <a:ext cx="1434600" cy="428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1011943" y="317425"/>
              <a:ext cx="351700" cy="361500"/>
              <a:chOff x="1434950" y="317425"/>
              <a:chExt cx="351700" cy="361500"/>
            </a:xfrm>
          </p:grpSpPr>
          <p:sp>
            <p:nvSpPr>
              <p:cNvPr id="22" name="Google Shape;22;p2"/>
              <p:cNvSpPr/>
              <p:nvPr/>
            </p:nvSpPr>
            <p:spPr>
              <a:xfrm>
                <a:off x="1434950" y="3174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576000" y="3174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717050" y="317425"/>
                <a:ext cx="69600" cy="6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434950" y="4147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576000" y="4147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717050" y="414725"/>
                <a:ext cx="69600" cy="6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434950" y="5120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576000" y="5120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717050" y="512025"/>
                <a:ext cx="69600" cy="6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434950" y="6093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576000" y="6093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717050" y="609325"/>
                <a:ext cx="69600" cy="6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2"/>
            <p:cNvGrpSpPr/>
            <p:nvPr/>
          </p:nvGrpSpPr>
          <p:grpSpPr>
            <a:xfrm>
              <a:off x="8901801" y="3274080"/>
              <a:ext cx="101400" cy="696200"/>
              <a:chOff x="8901801" y="3578880"/>
              <a:chExt cx="101400" cy="696200"/>
            </a:xfrm>
          </p:grpSpPr>
          <p:sp>
            <p:nvSpPr>
              <p:cNvPr id="35" name="Google Shape;35;p2"/>
              <p:cNvSpPr/>
              <p:nvPr/>
            </p:nvSpPr>
            <p:spPr>
              <a:xfrm>
                <a:off x="8901801" y="35788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901801" y="37275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901801" y="38762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901801" y="40249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901801" y="41736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7347850" y="489875"/>
              <a:ext cx="2755500" cy="516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700000">
              <a:off x="8342724" y="916200"/>
              <a:ext cx="258801" cy="258801"/>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647802" y="275450"/>
              <a:ext cx="428700" cy="42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700000">
              <a:off x="1239774" y="4992525"/>
              <a:ext cx="258801" cy="258801"/>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20425" y="669175"/>
              <a:ext cx="710758" cy="135600"/>
            </a:xfrm>
            <a:custGeom>
              <a:avLst/>
              <a:gdLst/>
              <a:ahLst/>
              <a:cxnLst/>
              <a:rect l="l" t="t" r="r" b="b"/>
              <a:pathLst>
                <a:path w="23881" h="5424" extrusionOk="0">
                  <a:moveTo>
                    <a:pt x="0" y="5249"/>
                  </a:moveTo>
                  <a:lnTo>
                    <a:pt x="3762" y="175"/>
                  </a:lnTo>
                  <a:lnTo>
                    <a:pt x="7698" y="5424"/>
                  </a:lnTo>
                  <a:lnTo>
                    <a:pt x="11722" y="88"/>
                  </a:lnTo>
                  <a:lnTo>
                    <a:pt x="15746" y="5424"/>
                  </a:lnTo>
                  <a:lnTo>
                    <a:pt x="20119" y="0"/>
                  </a:lnTo>
                  <a:lnTo>
                    <a:pt x="23881" y="5249"/>
                  </a:lnTo>
                </a:path>
              </a:pathLst>
            </a:custGeom>
            <a:noFill/>
            <a:ln w="19050" cap="flat" cmpd="sng">
              <a:solidFill>
                <a:schemeClr val="lt1"/>
              </a:solidFill>
              <a:prstDash val="solid"/>
              <a:round/>
              <a:headEnd type="none" w="med" len="med"/>
              <a:tailEnd type="none" w="med" len="med"/>
            </a:ln>
          </p:spPr>
        </p:sp>
        <p:sp>
          <p:nvSpPr>
            <p:cNvPr id="45" name="Google Shape;45;p2"/>
            <p:cNvSpPr/>
            <p:nvPr/>
          </p:nvSpPr>
          <p:spPr>
            <a:xfrm>
              <a:off x="4761550" y="4634125"/>
              <a:ext cx="710758" cy="135600"/>
            </a:xfrm>
            <a:custGeom>
              <a:avLst/>
              <a:gdLst/>
              <a:ahLst/>
              <a:cxnLst/>
              <a:rect l="l" t="t" r="r" b="b"/>
              <a:pathLst>
                <a:path w="23881" h="5424" extrusionOk="0">
                  <a:moveTo>
                    <a:pt x="0" y="5249"/>
                  </a:moveTo>
                  <a:lnTo>
                    <a:pt x="3762" y="175"/>
                  </a:lnTo>
                  <a:lnTo>
                    <a:pt x="7698" y="5424"/>
                  </a:lnTo>
                  <a:lnTo>
                    <a:pt x="11722" y="88"/>
                  </a:lnTo>
                  <a:lnTo>
                    <a:pt x="15746" y="5424"/>
                  </a:lnTo>
                  <a:lnTo>
                    <a:pt x="20119" y="0"/>
                  </a:lnTo>
                  <a:lnTo>
                    <a:pt x="23881" y="5249"/>
                  </a:lnTo>
                </a:path>
              </a:pathLst>
            </a:custGeom>
            <a:noFill/>
            <a:ln w="19050" cap="flat" cmpd="sng">
              <a:solidFill>
                <a:schemeClr val="lt1"/>
              </a:solidFill>
              <a:prstDash val="solid"/>
              <a:round/>
              <a:headEnd type="none" w="med" len="med"/>
              <a:tailEnd type="none" w="med" len="med"/>
            </a:ln>
          </p:spPr>
        </p:sp>
        <p:grpSp>
          <p:nvGrpSpPr>
            <p:cNvPr id="46" name="Google Shape;46;p2"/>
            <p:cNvGrpSpPr/>
            <p:nvPr/>
          </p:nvGrpSpPr>
          <p:grpSpPr>
            <a:xfrm rot="5400000">
              <a:off x="8100675" y="4386575"/>
              <a:ext cx="685700" cy="512250"/>
              <a:chOff x="190625" y="4081775"/>
              <a:chExt cx="685700" cy="512250"/>
            </a:xfrm>
          </p:grpSpPr>
          <p:sp>
            <p:nvSpPr>
              <p:cNvPr id="47" name="Google Shape;47;p2"/>
              <p:cNvSpPr/>
              <p:nvPr/>
            </p:nvSpPr>
            <p:spPr>
              <a:xfrm>
                <a:off x="8430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799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168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537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906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430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799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168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537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906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430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99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168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537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906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430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799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168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537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906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2"/>
            <p:cNvSpPr/>
            <p:nvPr/>
          </p:nvSpPr>
          <p:spPr>
            <a:xfrm>
              <a:off x="3993664" y="-661552"/>
              <a:ext cx="1509000" cy="1509000"/>
            </a:xfrm>
            <a:prstGeom prst="donut">
              <a:avLst>
                <a:gd name="adj" fmla="val 25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59"/>
        <p:cNvGrpSpPr/>
        <p:nvPr/>
      </p:nvGrpSpPr>
      <p:grpSpPr>
        <a:xfrm>
          <a:off x="0" y="0"/>
          <a:ext cx="0" cy="0"/>
          <a:chOff x="0" y="0"/>
          <a:chExt cx="0" cy="0"/>
        </a:xfrm>
      </p:grpSpPr>
      <p:sp>
        <p:nvSpPr>
          <p:cNvPr id="660" name="Google Shape;660;p16"/>
          <p:cNvSpPr txBox="1">
            <a:spLocks noGrp="1"/>
          </p:cNvSpPr>
          <p:nvPr>
            <p:ph type="title"/>
          </p:nvPr>
        </p:nvSpPr>
        <p:spPr>
          <a:xfrm>
            <a:off x="2400300" y="3308038"/>
            <a:ext cx="60303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61" name="Google Shape;661;p16"/>
          <p:cNvSpPr txBox="1">
            <a:spLocks noGrp="1"/>
          </p:cNvSpPr>
          <p:nvPr>
            <p:ph type="subTitle" idx="1"/>
          </p:nvPr>
        </p:nvSpPr>
        <p:spPr>
          <a:xfrm>
            <a:off x="713225" y="1303563"/>
            <a:ext cx="7717500" cy="18939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35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662" name="Google Shape;662;p16"/>
          <p:cNvSpPr/>
          <p:nvPr/>
        </p:nvSpPr>
        <p:spPr>
          <a:xfrm flipH="1">
            <a:off x="8273450" y="-605575"/>
            <a:ext cx="1434600" cy="1434600"/>
          </a:xfrm>
          <a:prstGeom prst="donut">
            <a:avLst>
              <a:gd name="adj" fmla="val 25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6"/>
          <p:cNvSpPr/>
          <p:nvPr/>
        </p:nvSpPr>
        <p:spPr>
          <a:xfrm flipH="1">
            <a:off x="-375675" y="4527800"/>
            <a:ext cx="1893900" cy="1893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4" name="Google Shape;664;p16"/>
          <p:cNvGrpSpPr/>
          <p:nvPr/>
        </p:nvGrpSpPr>
        <p:grpSpPr>
          <a:xfrm flipH="1">
            <a:off x="888602" y="4389500"/>
            <a:ext cx="685700" cy="512250"/>
            <a:chOff x="190625" y="4081775"/>
            <a:chExt cx="685700" cy="512250"/>
          </a:xfrm>
        </p:grpSpPr>
        <p:sp>
          <p:nvSpPr>
            <p:cNvPr id="665" name="Google Shape;665;p16"/>
            <p:cNvSpPr/>
            <p:nvPr/>
          </p:nvSpPr>
          <p:spPr>
            <a:xfrm>
              <a:off x="8430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6"/>
            <p:cNvSpPr/>
            <p:nvPr/>
          </p:nvSpPr>
          <p:spPr>
            <a:xfrm>
              <a:off x="6799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6"/>
            <p:cNvSpPr/>
            <p:nvPr/>
          </p:nvSpPr>
          <p:spPr>
            <a:xfrm>
              <a:off x="5168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6"/>
            <p:cNvSpPr/>
            <p:nvPr/>
          </p:nvSpPr>
          <p:spPr>
            <a:xfrm>
              <a:off x="3537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6"/>
            <p:cNvSpPr/>
            <p:nvPr/>
          </p:nvSpPr>
          <p:spPr>
            <a:xfrm>
              <a:off x="1906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6"/>
            <p:cNvSpPr/>
            <p:nvPr/>
          </p:nvSpPr>
          <p:spPr>
            <a:xfrm>
              <a:off x="8430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6"/>
            <p:cNvSpPr/>
            <p:nvPr/>
          </p:nvSpPr>
          <p:spPr>
            <a:xfrm>
              <a:off x="6799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6"/>
            <p:cNvSpPr/>
            <p:nvPr/>
          </p:nvSpPr>
          <p:spPr>
            <a:xfrm>
              <a:off x="5168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6"/>
            <p:cNvSpPr/>
            <p:nvPr/>
          </p:nvSpPr>
          <p:spPr>
            <a:xfrm>
              <a:off x="3537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6"/>
            <p:cNvSpPr/>
            <p:nvPr/>
          </p:nvSpPr>
          <p:spPr>
            <a:xfrm>
              <a:off x="1906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6"/>
            <p:cNvSpPr/>
            <p:nvPr/>
          </p:nvSpPr>
          <p:spPr>
            <a:xfrm>
              <a:off x="8430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6"/>
            <p:cNvSpPr/>
            <p:nvPr/>
          </p:nvSpPr>
          <p:spPr>
            <a:xfrm>
              <a:off x="6799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6"/>
            <p:cNvSpPr/>
            <p:nvPr/>
          </p:nvSpPr>
          <p:spPr>
            <a:xfrm>
              <a:off x="5168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6"/>
            <p:cNvSpPr/>
            <p:nvPr/>
          </p:nvSpPr>
          <p:spPr>
            <a:xfrm>
              <a:off x="3537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6"/>
            <p:cNvSpPr/>
            <p:nvPr/>
          </p:nvSpPr>
          <p:spPr>
            <a:xfrm>
              <a:off x="1906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6"/>
            <p:cNvSpPr/>
            <p:nvPr/>
          </p:nvSpPr>
          <p:spPr>
            <a:xfrm>
              <a:off x="8430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6"/>
            <p:cNvSpPr/>
            <p:nvPr/>
          </p:nvSpPr>
          <p:spPr>
            <a:xfrm>
              <a:off x="6799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6"/>
            <p:cNvSpPr/>
            <p:nvPr/>
          </p:nvSpPr>
          <p:spPr>
            <a:xfrm>
              <a:off x="5168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6"/>
            <p:cNvSpPr/>
            <p:nvPr/>
          </p:nvSpPr>
          <p:spPr>
            <a:xfrm>
              <a:off x="3537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6"/>
            <p:cNvSpPr/>
            <p:nvPr/>
          </p:nvSpPr>
          <p:spPr>
            <a:xfrm>
              <a:off x="1906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16"/>
          <p:cNvSpPr/>
          <p:nvPr/>
        </p:nvSpPr>
        <p:spPr>
          <a:xfrm flipH="1">
            <a:off x="8624275" y="4218388"/>
            <a:ext cx="1434600" cy="4506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6" name="Google Shape;686;p16"/>
          <p:cNvGrpSpPr/>
          <p:nvPr/>
        </p:nvGrpSpPr>
        <p:grpSpPr>
          <a:xfrm flipH="1">
            <a:off x="8636649" y="1908700"/>
            <a:ext cx="101400" cy="696200"/>
            <a:chOff x="367401" y="1908700"/>
            <a:chExt cx="101400" cy="696200"/>
          </a:xfrm>
        </p:grpSpPr>
        <p:sp>
          <p:nvSpPr>
            <p:cNvPr id="687" name="Google Shape;687;p16"/>
            <p:cNvSpPr/>
            <p:nvPr/>
          </p:nvSpPr>
          <p:spPr>
            <a:xfrm>
              <a:off x="367401" y="19087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6"/>
            <p:cNvSpPr/>
            <p:nvPr/>
          </p:nvSpPr>
          <p:spPr>
            <a:xfrm>
              <a:off x="367401" y="20574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6"/>
            <p:cNvSpPr/>
            <p:nvPr/>
          </p:nvSpPr>
          <p:spPr>
            <a:xfrm>
              <a:off x="367401" y="22061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6"/>
            <p:cNvSpPr/>
            <p:nvPr/>
          </p:nvSpPr>
          <p:spPr>
            <a:xfrm>
              <a:off x="367401" y="23548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6"/>
            <p:cNvSpPr/>
            <p:nvPr/>
          </p:nvSpPr>
          <p:spPr>
            <a:xfrm>
              <a:off x="367401" y="25035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16"/>
          <p:cNvGrpSpPr/>
          <p:nvPr/>
        </p:nvGrpSpPr>
        <p:grpSpPr>
          <a:xfrm flipH="1">
            <a:off x="330849" y="3127900"/>
            <a:ext cx="101400" cy="696200"/>
            <a:chOff x="367401" y="1908700"/>
            <a:chExt cx="101400" cy="696200"/>
          </a:xfrm>
        </p:grpSpPr>
        <p:sp>
          <p:nvSpPr>
            <p:cNvPr id="693" name="Google Shape;693;p16"/>
            <p:cNvSpPr/>
            <p:nvPr/>
          </p:nvSpPr>
          <p:spPr>
            <a:xfrm>
              <a:off x="367401" y="19087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6"/>
            <p:cNvSpPr/>
            <p:nvPr/>
          </p:nvSpPr>
          <p:spPr>
            <a:xfrm>
              <a:off x="367401" y="20574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6"/>
            <p:cNvSpPr/>
            <p:nvPr/>
          </p:nvSpPr>
          <p:spPr>
            <a:xfrm>
              <a:off x="367401" y="22061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6"/>
            <p:cNvSpPr/>
            <p:nvPr/>
          </p:nvSpPr>
          <p:spPr>
            <a:xfrm>
              <a:off x="367401" y="23548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6"/>
            <p:cNvSpPr/>
            <p:nvPr/>
          </p:nvSpPr>
          <p:spPr>
            <a:xfrm>
              <a:off x="367401" y="25035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8" name="Google Shape;698;p16"/>
          <p:cNvSpPr/>
          <p:nvPr/>
        </p:nvSpPr>
        <p:spPr>
          <a:xfrm flipH="1">
            <a:off x="-335850" y="250275"/>
            <a:ext cx="4584600" cy="4506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6"/>
          <p:cNvSpPr/>
          <p:nvPr/>
        </p:nvSpPr>
        <p:spPr>
          <a:xfrm flipH="1">
            <a:off x="432250" y="463300"/>
            <a:ext cx="685800" cy="685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6"/>
          <p:cNvSpPr/>
          <p:nvPr/>
        </p:nvSpPr>
        <p:spPr>
          <a:xfrm rot="2700000">
            <a:off x="6799277" y="4516225"/>
            <a:ext cx="258801" cy="258801"/>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924"/>
        <p:cNvGrpSpPr/>
        <p:nvPr/>
      </p:nvGrpSpPr>
      <p:grpSpPr>
        <a:xfrm>
          <a:off x="0" y="0"/>
          <a:ext cx="0" cy="0"/>
          <a:chOff x="0" y="0"/>
          <a:chExt cx="0" cy="0"/>
        </a:xfrm>
      </p:grpSpPr>
      <p:sp>
        <p:nvSpPr>
          <p:cNvPr id="925" name="Google Shape;925;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26" name="Google Shape;926;p21"/>
          <p:cNvSpPr txBox="1">
            <a:spLocks noGrp="1"/>
          </p:cNvSpPr>
          <p:nvPr>
            <p:ph type="subTitle" idx="1"/>
          </p:nvPr>
        </p:nvSpPr>
        <p:spPr>
          <a:xfrm>
            <a:off x="4985239" y="1667625"/>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7" name="Google Shape;927;p21"/>
          <p:cNvSpPr txBox="1">
            <a:spLocks noGrp="1"/>
          </p:cNvSpPr>
          <p:nvPr>
            <p:ph type="subTitle" idx="2"/>
          </p:nvPr>
        </p:nvSpPr>
        <p:spPr>
          <a:xfrm>
            <a:off x="1211050" y="1667625"/>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28" name="Google Shape;928;p21"/>
          <p:cNvGrpSpPr/>
          <p:nvPr/>
        </p:nvGrpSpPr>
        <p:grpSpPr>
          <a:xfrm>
            <a:off x="-1488925" y="-1792070"/>
            <a:ext cx="11441820" cy="7356145"/>
            <a:chOff x="-1488925" y="-1792070"/>
            <a:chExt cx="11441820" cy="7356145"/>
          </a:xfrm>
        </p:grpSpPr>
        <p:sp>
          <p:nvSpPr>
            <p:cNvPr id="929" name="Google Shape;929;p21"/>
            <p:cNvSpPr/>
            <p:nvPr/>
          </p:nvSpPr>
          <p:spPr>
            <a:xfrm flipH="1">
              <a:off x="8112975" y="-651175"/>
              <a:ext cx="1704600" cy="1704600"/>
            </a:xfrm>
            <a:prstGeom prst="donut">
              <a:avLst>
                <a:gd name="adj" fmla="val 25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1"/>
            <p:cNvSpPr/>
            <p:nvPr/>
          </p:nvSpPr>
          <p:spPr>
            <a:xfrm flipH="1">
              <a:off x="-1488925" y="3352775"/>
              <a:ext cx="2211300" cy="2211300"/>
            </a:xfrm>
            <a:prstGeom prst="donut">
              <a:avLst>
                <a:gd name="adj" fmla="val 25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1"/>
            <p:cNvSpPr/>
            <p:nvPr/>
          </p:nvSpPr>
          <p:spPr>
            <a:xfrm>
              <a:off x="8518295" y="325155"/>
              <a:ext cx="1434600" cy="428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1"/>
            <p:cNvSpPr/>
            <p:nvPr/>
          </p:nvSpPr>
          <p:spPr>
            <a:xfrm rot="10800000">
              <a:off x="8719075" y="4125780"/>
              <a:ext cx="1171800" cy="1171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3" name="Google Shape;933;p21"/>
            <p:cNvGrpSpPr/>
            <p:nvPr/>
          </p:nvGrpSpPr>
          <p:grpSpPr>
            <a:xfrm rot="-5400000">
              <a:off x="8367225" y="4080392"/>
              <a:ext cx="685700" cy="512250"/>
              <a:chOff x="190625" y="4081775"/>
              <a:chExt cx="685700" cy="512250"/>
            </a:xfrm>
          </p:grpSpPr>
          <p:sp>
            <p:nvSpPr>
              <p:cNvPr id="934" name="Google Shape;934;p21"/>
              <p:cNvSpPr/>
              <p:nvPr/>
            </p:nvSpPr>
            <p:spPr>
              <a:xfrm>
                <a:off x="8430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1"/>
              <p:cNvSpPr/>
              <p:nvPr/>
            </p:nvSpPr>
            <p:spPr>
              <a:xfrm>
                <a:off x="6799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1"/>
              <p:cNvSpPr/>
              <p:nvPr/>
            </p:nvSpPr>
            <p:spPr>
              <a:xfrm>
                <a:off x="5168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1"/>
              <p:cNvSpPr/>
              <p:nvPr/>
            </p:nvSpPr>
            <p:spPr>
              <a:xfrm>
                <a:off x="3537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1"/>
              <p:cNvSpPr/>
              <p:nvPr/>
            </p:nvSpPr>
            <p:spPr>
              <a:xfrm>
                <a:off x="1906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1"/>
              <p:cNvSpPr/>
              <p:nvPr/>
            </p:nvSpPr>
            <p:spPr>
              <a:xfrm>
                <a:off x="8430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1"/>
              <p:cNvSpPr/>
              <p:nvPr/>
            </p:nvSpPr>
            <p:spPr>
              <a:xfrm>
                <a:off x="6799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1"/>
              <p:cNvSpPr/>
              <p:nvPr/>
            </p:nvSpPr>
            <p:spPr>
              <a:xfrm>
                <a:off x="5168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1"/>
              <p:cNvSpPr/>
              <p:nvPr/>
            </p:nvSpPr>
            <p:spPr>
              <a:xfrm>
                <a:off x="3537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1"/>
              <p:cNvSpPr/>
              <p:nvPr/>
            </p:nvSpPr>
            <p:spPr>
              <a:xfrm>
                <a:off x="1906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1"/>
              <p:cNvSpPr/>
              <p:nvPr/>
            </p:nvSpPr>
            <p:spPr>
              <a:xfrm>
                <a:off x="8430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1"/>
              <p:cNvSpPr/>
              <p:nvPr/>
            </p:nvSpPr>
            <p:spPr>
              <a:xfrm>
                <a:off x="6799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1"/>
              <p:cNvSpPr/>
              <p:nvPr/>
            </p:nvSpPr>
            <p:spPr>
              <a:xfrm>
                <a:off x="5168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1"/>
              <p:cNvSpPr/>
              <p:nvPr/>
            </p:nvSpPr>
            <p:spPr>
              <a:xfrm>
                <a:off x="3537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1"/>
              <p:cNvSpPr/>
              <p:nvPr/>
            </p:nvSpPr>
            <p:spPr>
              <a:xfrm>
                <a:off x="1906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1"/>
              <p:cNvSpPr/>
              <p:nvPr/>
            </p:nvSpPr>
            <p:spPr>
              <a:xfrm>
                <a:off x="8430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1"/>
              <p:cNvSpPr/>
              <p:nvPr/>
            </p:nvSpPr>
            <p:spPr>
              <a:xfrm>
                <a:off x="6799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1"/>
              <p:cNvSpPr/>
              <p:nvPr/>
            </p:nvSpPr>
            <p:spPr>
              <a:xfrm>
                <a:off x="5168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1"/>
              <p:cNvSpPr/>
              <p:nvPr/>
            </p:nvSpPr>
            <p:spPr>
              <a:xfrm>
                <a:off x="3537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1"/>
              <p:cNvSpPr/>
              <p:nvPr/>
            </p:nvSpPr>
            <p:spPr>
              <a:xfrm>
                <a:off x="1906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4" name="Google Shape;954;p21"/>
            <p:cNvGrpSpPr/>
            <p:nvPr/>
          </p:nvGrpSpPr>
          <p:grpSpPr>
            <a:xfrm flipH="1">
              <a:off x="236899" y="3030580"/>
              <a:ext cx="101400" cy="696200"/>
              <a:chOff x="8901801" y="3578880"/>
              <a:chExt cx="101400" cy="696200"/>
            </a:xfrm>
          </p:grpSpPr>
          <p:sp>
            <p:nvSpPr>
              <p:cNvPr id="955" name="Google Shape;955;p21"/>
              <p:cNvSpPr/>
              <p:nvPr/>
            </p:nvSpPr>
            <p:spPr>
              <a:xfrm>
                <a:off x="8901801" y="35788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1"/>
              <p:cNvSpPr/>
              <p:nvPr/>
            </p:nvSpPr>
            <p:spPr>
              <a:xfrm>
                <a:off x="8901801" y="37275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1"/>
              <p:cNvSpPr/>
              <p:nvPr/>
            </p:nvSpPr>
            <p:spPr>
              <a:xfrm>
                <a:off x="8901801" y="38762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1"/>
              <p:cNvSpPr/>
              <p:nvPr/>
            </p:nvSpPr>
            <p:spPr>
              <a:xfrm>
                <a:off x="8901801" y="40249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1"/>
              <p:cNvSpPr/>
              <p:nvPr/>
            </p:nvSpPr>
            <p:spPr>
              <a:xfrm>
                <a:off x="8901801" y="41736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0" name="Google Shape;960;p21"/>
            <p:cNvSpPr/>
            <p:nvPr/>
          </p:nvSpPr>
          <p:spPr>
            <a:xfrm rot="-5400000">
              <a:off x="-1010050" y="-672320"/>
              <a:ext cx="2755500" cy="516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1"/>
            <p:cNvSpPr/>
            <p:nvPr/>
          </p:nvSpPr>
          <p:spPr>
            <a:xfrm rot="-8100000">
              <a:off x="608200" y="4653779"/>
              <a:ext cx="258801" cy="258801"/>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1"/>
            <p:cNvSpPr/>
            <p:nvPr/>
          </p:nvSpPr>
          <p:spPr>
            <a:xfrm rot="10800000">
              <a:off x="-147926" y="534730"/>
              <a:ext cx="428700" cy="428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1"/>
            <p:cNvSpPr/>
            <p:nvPr/>
          </p:nvSpPr>
          <p:spPr>
            <a:xfrm rot="-8100000">
              <a:off x="8697700" y="159879"/>
              <a:ext cx="258801" cy="258801"/>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1"/>
            <p:cNvSpPr/>
            <p:nvPr/>
          </p:nvSpPr>
          <p:spPr>
            <a:xfrm rot="10800000">
              <a:off x="7272492" y="4791580"/>
              <a:ext cx="710758" cy="135600"/>
            </a:xfrm>
            <a:custGeom>
              <a:avLst/>
              <a:gdLst/>
              <a:ahLst/>
              <a:cxnLst/>
              <a:rect l="l" t="t" r="r" b="b"/>
              <a:pathLst>
                <a:path w="23881" h="5424" extrusionOk="0">
                  <a:moveTo>
                    <a:pt x="0" y="5249"/>
                  </a:moveTo>
                  <a:lnTo>
                    <a:pt x="3762" y="175"/>
                  </a:lnTo>
                  <a:lnTo>
                    <a:pt x="7698" y="5424"/>
                  </a:lnTo>
                  <a:lnTo>
                    <a:pt x="11722" y="88"/>
                  </a:lnTo>
                  <a:lnTo>
                    <a:pt x="15746" y="5424"/>
                  </a:lnTo>
                  <a:lnTo>
                    <a:pt x="20119" y="0"/>
                  </a:lnTo>
                  <a:lnTo>
                    <a:pt x="23881" y="5249"/>
                  </a:lnTo>
                </a:path>
              </a:pathLst>
            </a:custGeom>
            <a:noFill/>
            <a:ln w="19050" cap="flat" cmpd="sng">
              <a:solidFill>
                <a:schemeClr val="lt1"/>
              </a:solidFill>
              <a:prstDash val="solid"/>
              <a:round/>
              <a:headEnd type="none" w="med" len="med"/>
              <a:tailEnd type="none" w="med" len="med"/>
            </a:ln>
          </p:spPr>
        </p:sp>
        <p:sp>
          <p:nvSpPr>
            <p:cNvPr id="965" name="Google Shape;965;p21"/>
            <p:cNvSpPr/>
            <p:nvPr/>
          </p:nvSpPr>
          <p:spPr>
            <a:xfrm rot="10800000">
              <a:off x="1590892" y="106280"/>
              <a:ext cx="710758" cy="135600"/>
            </a:xfrm>
            <a:custGeom>
              <a:avLst/>
              <a:gdLst/>
              <a:ahLst/>
              <a:cxnLst/>
              <a:rect l="l" t="t" r="r" b="b"/>
              <a:pathLst>
                <a:path w="23881" h="5424" extrusionOk="0">
                  <a:moveTo>
                    <a:pt x="0" y="5249"/>
                  </a:moveTo>
                  <a:lnTo>
                    <a:pt x="3762" y="175"/>
                  </a:lnTo>
                  <a:lnTo>
                    <a:pt x="7698" y="5424"/>
                  </a:lnTo>
                  <a:lnTo>
                    <a:pt x="11722" y="88"/>
                  </a:lnTo>
                  <a:lnTo>
                    <a:pt x="15746" y="5424"/>
                  </a:lnTo>
                  <a:lnTo>
                    <a:pt x="20119" y="0"/>
                  </a:lnTo>
                  <a:lnTo>
                    <a:pt x="23881" y="5249"/>
                  </a:lnTo>
                </a:path>
              </a:pathLst>
            </a:custGeom>
            <a:noFill/>
            <a:ln w="19050" cap="flat" cmpd="sng">
              <a:solidFill>
                <a:schemeClr val="accent1"/>
              </a:solidFill>
              <a:prstDash val="solid"/>
              <a:round/>
              <a:headEnd type="none" w="med" len="med"/>
              <a:tailEnd type="none" w="med" len="med"/>
            </a:ln>
          </p:spPr>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1273"/>
        <p:cNvGrpSpPr/>
        <p:nvPr/>
      </p:nvGrpSpPr>
      <p:grpSpPr>
        <a:xfrm>
          <a:off x="0" y="0"/>
          <a:ext cx="0" cy="0"/>
          <a:chOff x="0" y="0"/>
          <a:chExt cx="0" cy="0"/>
        </a:xfrm>
      </p:grpSpPr>
      <p:sp>
        <p:nvSpPr>
          <p:cNvPr id="1274" name="Google Shape;1274;p28"/>
          <p:cNvSpPr txBox="1">
            <a:spLocks noGrp="1"/>
          </p:cNvSpPr>
          <p:nvPr>
            <p:ph type="title" hasCustomPrompt="1"/>
          </p:nvPr>
        </p:nvSpPr>
        <p:spPr>
          <a:xfrm>
            <a:off x="1325650" y="1962150"/>
            <a:ext cx="13989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24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75" name="Google Shape;1275;p28"/>
          <p:cNvSpPr txBox="1">
            <a:spLocks noGrp="1"/>
          </p:cNvSpPr>
          <p:nvPr>
            <p:ph type="subTitle" idx="1"/>
          </p:nvPr>
        </p:nvSpPr>
        <p:spPr>
          <a:xfrm>
            <a:off x="938500" y="3629175"/>
            <a:ext cx="21732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276" name="Google Shape;1276;p28"/>
          <p:cNvSpPr txBox="1">
            <a:spLocks noGrp="1"/>
          </p:cNvSpPr>
          <p:nvPr>
            <p:ph type="subTitle" idx="2"/>
          </p:nvPr>
        </p:nvSpPr>
        <p:spPr>
          <a:xfrm>
            <a:off x="938500" y="3197100"/>
            <a:ext cx="21732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Lato Black"/>
                <a:ea typeface="Lato Black"/>
                <a:cs typeface="Lato Black"/>
                <a:sym typeface="Lato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77" name="Google Shape;1277;p28"/>
          <p:cNvSpPr txBox="1">
            <a:spLocks noGrp="1"/>
          </p:cNvSpPr>
          <p:nvPr>
            <p:ph type="title" idx="3" hasCustomPrompt="1"/>
          </p:nvPr>
        </p:nvSpPr>
        <p:spPr>
          <a:xfrm>
            <a:off x="3873100" y="1962150"/>
            <a:ext cx="1397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24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78" name="Google Shape;1278;p28"/>
          <p:cNvSpPr txBox="1">
            <a:spLocks noGrp="1"/>
          </p:cNvSpPr>
          <p:nvPr>
            <p:ph type="subTitle" idx="4"/>
          </p:nvPr>
        </p:nvSpPr>
        <p:spPr>
          <a:xfrm>
            <a:off x="3485400" y="3629175"/>
            <a:ext cx="21732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279" name="Google Shape;1279;p28"/>
          <p:cNvSpPr txBox="1">
            <a:spLocks noGrp="1"/>
          </p:cNvSpPr>
          <p:nvPr>
            <p:ph type="subTitle" idx="5"/>
          </p:nvPr>
        </p:nvSpPr>
        <p:spPr>
          <a:xfrm>
            <a:off x="3485400" y="3197100"/>
            <a:ext cx="21732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Lato Black"/>
                <a:ea typeface="Lato Black"/>
                <a:cs typeface="Lato Black"/>
                <a:sym typeface="Lato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80" name="Google Shape;1280;p28"/>
          <p:cNvSpPr txBox="1">
            <a:spLocks noGrp="1"/>
          </p:cNvSpPr>
          <p:nvPr>
            <p:ph type="title" idx="6" hasCustomPrompt="1"/>
          </p:nvPr>
        </p:nvSpPr>
        <p:spPr>
          <a:xfrm>
            <a:off x="6417675" y="1962150"/>
            <a:ext cx="1397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24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81" name="Google Shape;1281;p28"/>
          <p:cNvSpPr txBox="1">
            <a:spLocks noGrp="1"/>
          </p:cNvSpPr>
          <p:nvPr>
            <p:ph type="subTitle" idx="7"/>
          </p:nvPr>
        </p:nvSpPr>
        <p:spPr>
          <a:xfrm>
            <a:off x="6032300" y="3629175"/>
            <a:ext cx="21732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282" name="Google Shape;1282;p28"/>
          <p:cNvSpPr txBox="1">
            <a:spLocks noGrp="1"/>
          </p:cNvSpPr>
          <p:nvPr>
            <p:ph type="subTitle" idx="8"/>
          </p:nvPr>
        </p:nvSpPr>
        <p:spPr>
          <a:xfrm>
            <a:off x="6032300" y="3197100"/>
            <a:ext cx="21732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Lato Black"/>
                <a:ea typeface="Lato Black"/>
                <a:cs typeface="Lato Black"/>
                <a:sym typeface="Lato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83" name="Google Shape;1283;p28"/>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84" name="Google Shape;1284;p28"/>
          <p:cNvGrpSpPr/>
          <p:nvPr/>
        </p:nvGrpSpPr>
        <p:grpSpPr>
          <a:xfrm>
            <a:off x="-726275" y="-943625"/>
            <a:ext cx="10842300" cy="6554700"/>
            <a:chOff x="-726275" y="-943625"/>
            <a:chExt cx="10842300" cy="6554700"/>
          </a:xfrm>
        </p:grpSpPr>
        <p:sp>
          <p:nvSpPr>
            <p:cNvPr id="1285" name="Google Shape;1285;p28"/>
            <p:cNvSpPr/>
            <p:nvPr/>
          </p:nvSpPr>
          <p:spPr>
            <a:xfrm rot="10800000" flipH="1">
              <a:off x="7644925" y="-943625"/>
              <a:ext cx="2471100" cy="2471100"/>
            </a:xfrm>
            <a:prstGeom prst="donut">
              <a:avLst>
                <a:gd name="adj" fmla="val 25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6" name="Google Shape;1286;p28"/>
            <p:cNvGrpSpPr/>
            <p:nvPr/>
          </p:nvGrpSpPr>
          <p:grpSpPr>
            <a:xfrm rot="10800000" flipH="1">
              <a:off x="367401" y="2599075"/>
              <a:ext cx="101400" cy="696200"/>
              <a:chOff x="367401" y="1908700"/>
              <a:chExt cx="101400" cy="696200"/>
            </a:xfrm>
          </p:grpSpPr>
          <p:sp>
            <p:nvSpPr>
              <p:cNvPr id="1287" name="Google Shape;1287;p28"/>
              <p:cNvSpPr/>
              <p:nvPr/>
            </p:nvSpPr>
            <p:spPr>
              <a:xfrm>
                <a:off x="367401" y="19087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8"/>
              <p:cNvSpPr/>
              <p:nvPr/>
            </p:nvSpPr>
            <p:spPr>
              <a:xfrm>
                <a:off x="367401" y="20574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8"/>
              <p:cNvSpPr/>
              <p:nvPr/>
            </p:nvSpPr>
            <p:spPr>
              <a:xfrm>
                <a:off x="367401" y="22061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8"/>
              <p:cNvSpPr/>
              <p:nvPr/>
            </p:nvSpPr>
            <p:spPr>
              <a:xfrm>
                <a:off x="367401" y="23548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8"/>
              <p:cNvSpPr/>
              <p:nvPr/>
            </p:nvSpPr>
            <p:spPr>
              <a:xfrm>
                <a:off x="367401" y="25035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2" name="Google Shape;1292;p28"/>
            <p:cNvSpPr/>
            <p:nvPr/>
          </p:nvSpPr>
          <p:spPr>
            <a:xfrm rot="10800000" flipH="1">
              <a:off x="-647328" y="655338"/>
              <a:ext cx="1102200" cy="1102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3" name="Google Shape;1293;p28"/>
            <p:cNvGrpSpPr/>
            <p:nvPr/>
          </p:nvGrpSpPr>
          <p:grpSpPr>
            <a:xfrm rot="5400000" flipH="1">
              <a:off x="38225" y="228950"/>
              <a:ext cx="685700" cy="512250"/>
              <a:chOff x="190625" y="4081775"/>
              <a:chExt cx="685700" cy="512250"/>
            </a:xfrm>
          </p:grpSpPr>
          <p:sp>
            <p:nvSpPr>
              <p:cNvPr id="1294" name="Google Shape;1294;p28"/>
              <p:cNvSpPr/>
              <p:nvPr/>
            </p:nvSpPr>
            <p:spPr>
              <a:xfrm>
                <a:off x="8430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8"/>
              <p:cNvSpPr/>
              <p:nvPr/>
            </p:nvSpPr>
            <p:spPr>
              <a:xfrm>
                <a:off x="6799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8"/>
              <p:cNvSpPr/>
              <p:nvPr/>
            </p:nvSpPr>
            <p:spPr>
              <a:xfrm>
                <a:off x="5168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8"/>
              <p:cNvSpPr/>
              <p:nvPr/>
            </p:nvSpPr>
            <p:spPr>
              <a:xfrm>
                <a:off x="3537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8"/>
              <p:cNvSpPr/>
              <p:nvPr/>
            </p:nvSpPr>
            <p:spPr>
              <a:xfrm>
                <a:off x="1906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8"/>
              <p:cNvSpPr/>
              <p:nvPr/>
            </p:nvSpPr>
            <p:spPr>
              <a:xfrm>
                <a:off x="8430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8"/>
              <p:cNvSpPr/>
              <p:nvPr/>
            </p:nvSpPr>
            <p:spPr>
              <a:xfrm>
                <a:off x="6799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p:nvPr/>
            </p:nvSpPr>
            <p:spPr>
              <a:xfrm>
                <a:off x="5168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a:off x="3537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8"/>
              <p:cNvSpPr/>
              <p:nvPr/>
            </p:nvSpPr>
            <p:spPr>
              <a:xfrm>
                <a:off x="1906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8"/>
              <p:cNvSpPr/>
              <p:nvPr/>
            </p:nvSpPr>
            <p:spPr>
              <a:xfrm>
                <a:off x="8430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8"/>
              <p:cNvSpPr/>
              <p:nvPr/>
            </p:nvSpPr>
            <p:spPr>
              <a:xfrm>
                <a:off x="6799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8"/>
              <p:cNvSpPr/>
              <p:nvPr/>
            </p:nvSpPr>
            <p:spPr>
              <a:xfrm>
                <a:off x="5168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8"/>
              <p:cNvSpPr/>
              <p:nvPr/>
            </p:nvSpPr>
            <p:spPr>
              <a:xfrm>
                <a:off x="3537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8"/>
              <p:cNvSpPr/>
              <p:nvPr/>
            </p:nvSpPr>
            <p:spPr>
              <a:xfrm>
                <a:off x="1906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8"/>
              <p:cNvSpPr/>
              <p:nvPr/>
            </p:nvSpPr>
            <p:spPr>
              <a:xfrm>
                <a:off x="8430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8"/>
              <p:cNvSpPr/>
              <p:nvPr/>
            </p:nvSpPr>
            <p:spPr>
              <a:xfrm>
                <a:off x="6799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8"/>
              <p:cNvSpPr/>
              <p:nvPr/>
            </p:nvSpPr>
            <p:spPr>
              <a:xfrm>
                <a:off x="5168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8"/>
              <p:cNvSpPr/>
              <p:nvPr/>
            </p:nvSpPr>
            <p:spPr>
              <a:xfrm>
                <a:off x="3537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8"/>
              <p:cNvSpPr/>
              <p:nvPr/>
            </p:nvSpPr>
            <p:spPr>
              <a:xfrm>
                <a:off x="1906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28"/>
            <p:cNvGrpSpPr/>
            <p:nvPr/>
          </p:nvGrpSpPr>
          <p:grpSpPr>
            <a:xfrm rot="10800000" flipH="1">
              <a:off x="8901801" y="1233695"/>
              <a:ext cx="101400" cy="696200"/>
              <a:chOff x="8901801" y="3578880"/>
              <a:chExt cx="101400" cy="696200"/>
            </a:xfrm>
          </p:grpSpPr>
          <p:sp>
            <p:nvSpPr>
              <p:cNvPr id="1315" name="Google Shape;1315;p28"/>
              <p:cNvSpPr/>
              <p:nvPr/>
            </p:nvSpPr>
            <p:spPr>
              <a:xfrm>
                <a:off x="8901801" y="35788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8"/>
              <p:cNvSpPr/>
              <p:nvPr/>
            </p:nvSpPr>
            <p:spPr>
              <a:xfrm>
                <a:off x="8901801" y="37275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8"/>
              <p:cNvSpPr/>
              <p:nvPr/>
            </p:nvSpPr>
            <p:spPr>
              <a:xfrm>
                <a:off x="8901801" y="38762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8"/>
              <p:cNvSpPr/>
              <p:nvPr/>
            </p:nvSpPr>
            <p:spPr>
              <a:xfrm>
                <a:off x="8901801" y="40249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8"/>
              <p:cNvSpPr/>
              <p:nvPr/>
            </p:nvSpPr>
            <p:spPr>
              <a:xfrm>
                <a:off x="8901801" y="41736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0" name="Google Shape;1320;p28"/>
            <p:cNvSpPr/>
            <p:nvPr/>
          </p:nvSpPr>
          <p:spPr>
            <a:xfrm flipH="1">
              <a:off x="-726275" y="4367450"/>
              <a:ext cx="1421700" cy="5160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8"/>
            <p:cNvSpPr/>
            <p:nvPr/>
          </p:nvSpPr>
          <p:spPr>
            <a:xfrm rot="10800000" flipH="1">
              <a:off x="8175346" y="4056775"/>
              <a:ext cx="1554300" cy="1554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8"/>
            <p:cNvSpPr/>
            <p:nvPr/>
          </p:nvSpPr>
          <p:spPr>
            <a:xfrm rot="8100000" flipH="1">
              <a:off x="8751074" y="162524"/>
              <a:ext cx="258801" cy="258801"/>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8"/>
            <p:cNvSpPr/>
            <p:nvPr/>
          </p:nvSpPr>
          <p:spPr>
            <a:xfrm rot="10800000" flipH="1">
              <a:off x="7130675" y="434250"/>
              <a:ext cx="710758" cy="135600"/>
            </a:xfrm>
            <a:custGeom>
              <a:avLst/>
              <a:gdLst/>
              <a:ahLst/>
              <a:cxnLst/>
              <a:rect l="l" t="t" r="r" b="b"/>
              <a:pathLst>
                <a:path w="23881" h="5424" extrusionOk="0">
                  <a:moveTo>
                    <a:pt x="0" y="5249"/>
                  </a:moveTo>
                  <a:lnTo>
                    <a:pt x="3762" y="175"/>
                  </a:lnTo>
                  <a:lnTo>
                    <a:pt x="7698" y="5424"/>
                  </a:lnTo>
                  <a:lnTo>
                    <a:pt x="11722" y="88"/>
                  </a:lnTo>
                  <a:lnTo>
                    <a:pt x="15746" y="5424"/>
                  </a:lnTo>
                  <a:lnTo>
                    <a:pt x="20119" y="0"/>
                  </a:lnTo>
                  <a:lnTo>
                    <a:pt x="23881" y="5249"/>
                  </a:lnTo>
                </a:path>
              </a:pathLst>
            </a:custGeom>
            <a:noFill/>
            <a:ln w="19050" cap="flat" cmpd="sng">
              <a:solidFill>
                <a:schemeClr val="lt1"/>
              </a:solidFill>
              <a:prstDash val="solid"/>
              <a:round/>
              <a:headEnd type="none" w="med" len="med"/>
              <a:tailEnd type="none" w="med" len="med"/>
            </a:ln>
          </p:spPr>
        </p:sp>
        <p:grpSp>
          <p:nvGrpSpPr>
            <p:cNvPr id="1324" name="Google Shape;1324;p28"/>
            <p:cNvGrpSpPr/>
            <p:nvPr/>
          </p:nvGrpSpPr>
          <p:grpSpPr>
            <a:xfrm>
              <a:off x="8405344" y="4444702"/>
              <a:ext cx="351700" cy="361500"/>
              <a:chOff x="1434950" y="317425"/>
              <a:chExt cx="351700" cy="361500"/>
            </a:xfrm>
          </p:grpSpPr>
          <p:sp>
            <p:nvSpPr>
              <p:cNvPr id="1325" name="Google Shape;1325;p28"/>
              <p:cNvSpPr/>
              <p:nvPr/>
            </p:nvSpPr>
            <p:spPr>
              <a:xfrm>
                <a:off x="1434950" y="3174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8"/>
              <p:cNvSpPr/>
              <p:nvPr/>
            </p:nvSpPr>
            <p:spPr>
              <a:xfrm>
                <a:off x="1576000" y="3174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8"/>
              <p:cNvSpPr/>
              <p:nvPr/>
            </p:nvSpPr>
            <p:spPr>
              <a:xfrm>
                <a:off x="1717050" y="3174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8"/>
              <p:cNvSpPr/>
              <p:nvPr/>
            </p:nvSpPr>
            <p:spPr>
              <a:xfrm>
                <a:off x="1434950" y="4147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8"/>
              <p:cNvSpPr/>
              <p:nvPr/>
            </p:nvSpPr>
            <p:spPr>
              <a:xfrm>
                <a:off x="1576000" y="4147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8"/>
              <p:cNvSpPr/>
              <p:nvPr/>
            </p:nvSpPr>
            <p:spPr>
              <a:xfrm>
                <a:off x="1717050" y="4147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8"/>
              <p:cNvSpPr/>
              <p:nvPr/>
            </p:nvSpPr>
            <p:spPr>
              <a:xfrm>
                <a:off x="1434950" y="5120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8"/>
              <p:cNvSpPr/>
              <p:nvPr/>
            </p:nvSpPr>
            <p:spPr>
              <a:xfrm>
                <a:off x="1576000" y="5120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8"/>
              <p:cNvSpPr/>
              <p:nvPr/>
            </p:nvSpPr>
            <p:spPr>
              <a:xfrm>
                <a:off x="1717050" y="5120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8"/>
              <p:cNvSpPr/>
              <p:nvPr/>
            </p:nvSpPr>
            <p:spPr>
              <a:xfrm>
                <a:off x="1434950" y="6093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8"/>
              <p:cNvSpPr/>
              <p:nvPr/>
            </p:nvSpPr>
            <p:spPr>
              <a:xfrm>
                <a:off x="1576000" y="6093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8"/>
              <p:cNvSpPr/>
              <p:nvPr/>
            </p:nvSpPr>
            <p:spPr>
              <a:xfrm>
                <a:off x="1717050" y="6093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399"/>
        <p:cNvGrpSpPr/>
        <p:nvPr/>
      </p:nvGrpSpPr>
      <p:grpSpPr>
        <a:xfrm>
          <a:off x="0" y="0"/>
          <a:ext cx="0" cy="0"/>
          <a:chOff x="0" y="0"/>
          <a:chExt cx="0" cy="0"/>
        </a:xfrm>
      </p:grpSpPr>
      <p:grpSp>
        <p:nvGrpSpPr>
          <p:cNvPr id="1400" name="Google Shape;1400;p30"/>
          <p:cNvGrpSpPr/>
          <p:nvPr/>
        </p:nvGrpSpPr>
        <p:grpSpPr>
          <a:xfrm>
            <a:off x="-803175" y="-518870"/>
            <a:ext cx="11989450" cy="6463945"/>
            <a:chOff x="-803175" y="-518870"/>
            <a:chExt cx="11989450" cy="6463945"/>
          </a:xfrm>
        </p:grpSpPr>
        <p:sp>
          <p:nvSpPr>
            <p:cNvPr id="1401" name="Google Shape;1401;p30"/>
            <p:cNvSpPr/>
            <p:nvPr/>
          </p:nvSpPr>
          <p:spPr>
            <a:xfrm rot="10800000" flipH="1">
              <a:off x="8289125" y="-518870"/>
              <a:ext cx="2211300" cy="2211300"/>
            </a:xfrm>
            <a:prstGeom prst="donut">
              <a:avLst>
                <a:gd name="adj" fmla="val 25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0"/>
            <p:cNvSpPr/>
            <p:nvPr/>
          </p:nvSpPr>
          <p:spPr>
            <a:xfrm rot="5400000">
              <a:off x="-375395" y="5013425"/>
              <a:ext cx="1434600" cy="428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0"/>
            <p:cNvSpPr/>
            <p:nvPr/>
          </p:nvSpPr>
          <p:spPr>
            <a:xfrm>
              <a:off x="-803175" y="-99975"/>
              <a:ext cx="1171800" cy="1171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4" name="Google Shape;1404;p30"/>
            <p:cNvGrpSpPr/>
            <p:nvPr/>
          </p:nvGrpSpPr>
          <p:grpSpPr>
            <a:xfrm rot="5400000">
              <a:off x="34775" y="604963"/>
              <a:ext cx="685700" cy="512250"/>
              <a:chOff x="190625" y="4081775"/>
              <a:chExt cx="685700" cy="512250"/>
            </a:xfrm>
          </p:grpSpPr>
          <p:sp>
            <p:nvSpPr>
              <p:cNvPr id="1405" name="Google Shape;1405;p30"/>
              <p:cNvSpPr/>
              <p:nvPr/>
            </p:nvSpPr>
            <p:spPr>
              <a:xfrm>
                <a:off x="8430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0"/>
              <p:cNvSpPr/>
              <p:nvPr/>
            </p:nvSpPr>
            <p:spPr>
              <a:xfrm>
                <a:off x="6799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0"/>
              <p:cNvSpPr/>
              <p:nvPr/>
            </p:nvSpPr>
            <p:spPr>
              <a:xfrm>
                <a:off x="5168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0"/>
              <p:cNvSpPr/>
              <p:nvPr/>
            </p:nvSpPr>
            <p:spPr>
              <a:xfrm>
                <a:off x="3537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0"/>
              <p:cNvSpPr/>
              <p:nvPr/>
            </p:nvSpPr>
            <p:spPr>
              <a:xfrm>
                <a:off x="1906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0"/>
              <p:cNvSpPr/>
              <p:nvPr/>
            </p:nvSpPr>
            <p:spPr>
              <a:xfrm>
                <a:off x="8430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0"/>
              <p:cNvSpPr/>
              <p:nvPr/>
            </p:nvSpPr>
            <p:spPr>
              <a:xfrm>
                <a:off x="6799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0"/>
              <p:cNvSpPr/>
              <p:nvPr/>
            </p:nvSpPr>
            <p:spPr>
              <a:xfrm>
                <a:off x="5168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0"/>
              <p:cNvSpPr/>
              <p:nvPr/>
            </p:nvSpPr>
            <p:spPr>
              <a:xfrm>
                <a:off x="3537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0"/>
              <p:cNvSpPr/>
              <p:nvPr/>
            </p:nvSpPr>
            <p:spPr>
              <a:xfrm>
                <a:off x="1906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0"/>
              <p:cNvSpPr/>
              <p:nvPr/>
            </p:nvSpPr>
            <p:spPr>
              <a:xfrm>
                <a:off x="8430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0"/>
              <p:cNvSpPr/>
              <p:nvPr/>
            </p:nvSpPr>
            <p:spPr>
              <a:xfrm>
                <a:off x="6799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0"/>
              <p:cNvSpPr/>
              <p:nvPr/>
            </p:nvSpPr>
            <p:spPr>
              <a:xfrm>
                <a:off x="5168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0"/>
              <p:cNvSpPr/>
              <p:nvPr/>
            </p:nvSpPr>
            <p:spPr>
              <a:xfrm>
                <a:off x="3537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0"/>
              <p:cNvSpPr/>
              <p:nvPr/>
            </p:nvSpPr>
            <p:spPr>
              <a:xfrm>
                <a:off x="1906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0"/>
              <p:cNvSpPr/>
              <p:nvPr/>
            </p:nvSpPr>
            <p:spPr>
              <a:xfrm>
                <a:off x="8430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0"/>
              <p:cNvSpPr/>
              <p:nvPr/>
            </p:nvSpPr>
            <p:spPr>
              <a:xfrm>
                <a:off x="6799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0"/>
              <p:cNvSpPr/>
              <p:nvPr/>
            </p:nvSpPr>
            <p:spPr>
              <a:xfrm>
                <a:off x="5168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0"/>
              <p:cNvSpPr/>
              <p:nvPr/>
            </p:nvSpPr>
            <p:spPr>
              <a:xfrm>
                <a:off x="3537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0"/>
              <p:cNvSpPr/>
              <p:nvPr/>
            </p:nvSpPr>
            <p:spPr>
              <a:xfrm>
                <a:off x="1906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5" name="Google Shape;1425;p30"/>
            <p:cNvGrpSpPr/>
            <p:nvPr/>
          </p:nvGrpSpPr>
          <p:grpSpPr>
            <a:xfrm rot="10800000" flipH="1">
              <a:off x="8901801" y="1318425"/>
              <a:ext cx="101400" cy="696200"/>
              <a:chOff x="8901801" y="3578880"/>
              <a:chExt cx="101400" cy="696200"/>
            </a:xfrm>
          </p:grpSpPr>
          <p:sp>
            <p:nvSpPr>
              <p:cNvPr id="1426" name="Google Shape;1426;p30"/>
              <p:cNvSpPr/>
              <p:nvPr/>
            </p:nvSpPr>
            <p:spPr>
              <a:xfrm>
                <a:off x="8901801" y="35788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0"/>
              <p:cNvSpPr/>
              <p:nvPr/>
            </p:nvSpPr>
            <p:spPr>
              <a:xfrm>
                <a:off x="8901801" y="37275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0"/>
              <p:cNvSpPr/>
              <p:nvPr/>
            </p:nvSpPr>
            <p:spPr>
              <a:xfrm>
                <a:off x="8901801" y="38762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0"/>
              <p:cNvSpPr/>
              <p:nvPr/>
            </p:nvSpPr>
            <p:spPr>
              <a:xfrm>
                <a:off x="8901801" y="40249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0"/>
              <p:cNvSpPr/>
              <p:nvPr/>
            </p:nvSpPr>
            <p:spPr>
              <a:xfrm>
                <a:off x="8901801" y="41736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1" name="Google Shape;1431;p30"/>
            <p:cNvSpPr/>
            <p:nvPr/>
          </p:nvSpPr>
          <p:spPr>
            <a:xfrm>
              <a:off x="8430775" y="4296200"/>
              <a:ext cx="2755500" cy="516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0"/>
            <p:cNvSpPr/>
            <p:nvPr/>
          </p:nvSpPr>
          <p:spPr>
            <a:xfrm rot="2700000">
              <a:off x="8144499" y="132625"/>
              <a:ext cx="258801" cy="258801"/>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0"/>
            <p:cNvSpPr/>
            <p:nvPr/>
          </p:nvSpPr>
          <p:spPr>
            <a:xfrm>
              <a:off x="8730727" y="4081775"/>
              <a:ext cx="428700" cy="428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0"/>
            <p:cNvSpPr/>
            <p:nvPr/>
          </p:nvSpPr>
          <p:spPr>
            <a:xfrm rot="2700000">
              <a:off x="1239774" y="4992525"/>
              <a:ext cx="258801" cy="258801"/>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0"/>
            <p:cNvSpPr/>
            <p:nvPr/>
          </p:nvSpPr>
          <p:spPr>
            <a:xfrm>
              <a:off x="-343350" y="194225"/>
              <a:ext cx="710758" cy="135600"/>
            </a:xfrm>
            <a:custGeom>
              <a:avLst/>
              <a:gdLst/>
              <a:ahLst/>
              <a:cxnLst/>
              <a:rect l="l" t="t" r="r" b="b"/>
              <a:pathLst>
                <a:path w="23881" h="5424" extrusionOk="0">
                  <a:moveTo>
                    <a:pt x="0" y="5249"/>
                  </a:moveTo>
                  <a:lnTo>
                    <a:pt x="3762" y="175"/>
                  </a:lnTo>
                  <a:lnTo>
                    <a:pt x="7698" y="5424"/>
                  </a:lnTo>
                  <a:lnTo>
                    <a:pt x="11722" y="88"/>
                  </a:lnTo>
                  <a:lnTo>
                    <a:pt x="15746" y="5424"/>
                  </a:lnTo>
                  <a:lnTo>
                    <a:pt x="20119" y="0"/>
                  </a:lnTo>
                  <a:lnTo>
                    <a:pt x="23881" y="5249"/>
                  </a:lnTo>
                </a:path>
              </a:pathLst>
            </a:custGeom>
            <a:noFill/>
            <a:ln w="19050" cap="flat" cmpd="sng">
              <a:solidFill>
                <a:schemeClr val="lt1"/>
              </a:solidFill>
              <a:prstDash val="solid"/>
              <a:round/>
              <a:headEnd type="none" w="med" len="med"/>
              <a:tailEnd type="none" w="med" len="med"/>
            </a:ln>
          </p:spPr>
        </p:sp>
        <p:sp>
          <p:nvSpPr>
            <p:cNvPr id="1436" name="Google Shape;1436;p30"/>
            <p:cNvSpPr/>
            <p:nvPr/>
          </p:nvSpPr>
          <p:spPr>
            <a:xfrm>
              <a:off x="6709850" y="4803325"/>
              <a:ext cx="710758" cy="135600"/>
            </a:xfrm>
            <a:custGeom>
              <a:avLst/>
              <a:gdLst/>
              <a:ahLst/>
              <a:cxnLst/>
              <a:rect l="l" t="t" r="r" b="b"/>
              <a:pathLst>
                <a:path w="23881" h="5424" extrusionOk="0">
                  <a:moveTo>
                    <a:pt x="0" y="5249"/>
                  </a:moveTo>
                  <a:lnTo>
                    <a:pt x="3762" y="175"/>
                  </a:lnTo>
                  <a:lnTo>
                    <a:pt x="7698" y="5424"/>
                  </a:lnTo>
                  <a:lnTo>
                    <a:pt x="11722" y="88"/>
                  </a:lnTo>
                  <a:lnTo>
                    <a:pt x="15746" y="5424"/>
                  </a:lnTo>
                  <a:lnTo>
                    <a:pt x="20119" y="0"/>
                  </a:lnTo>
                  <a:lnTo>
                    <a:pt x="23881" y="5249"/>
                  </a:lnTo>
                </a:path>
              </a:pathLst>
            </a:custGeom>
            <a:noFill/>
            <a:ln w="19050" cap="flat" cmpd="sng">
              <a:solidFill>
                <a:schemeClr val="accent1"/>
              </a:solidFill>
              <a:prstDash val="solid"/>
              <a:round/>
              <a:headEnd type="none" w="med" len="med"/>
              <a:tailEnd type="none" w="med" len="med"/>
            </a:ln>
          </p:spPr>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437"/>
        <p:cNvGrpSpPr/>
        <p:nvPr/>
      </p:nvGrpSpPr>
      <p:grpSpPr>
        <a:xfrm>
          <a:off x="0" y="0"/>
          <a:ext cx="0" cy="0"/>
          <a:chOff x="0" y="0"/>
          <a:chExt cx="0" cy="0"/>
        </a:xfrm>
      </p:grpSpPr>
      <p:grpSp>
        <p:nvGrpSpPr>
          <p:cNvPr id="1438" name="Google Shape;1438;p31"/>
          <p:cNvGrpSpPr/>
          <p:nvPr/>
        </p:nvGrpSpPr>
        <p:grpSpPr>
          <a:xfrm rot="10800000" flipH="1">
            <a:off x="-726275" y="-943625"/>
            <a:ext cx="10842300" cy="6554700"/>
            <a:chOff x="-726275" y="-943625"/>
            <a:chExt cx="10842300" cy="6554700"/>
          </a:xfrm>
        </p:grpSpPr>
        <p:sp>
          <p:nvSpPr>
            <p:cNvPr id="1439" name="Google Shape;1439;p31"/>
            <p:cNvSpPr/>
            <p:nvPr/>
          </p:nvSpPr>
          <p:spPr>
            <a:xfrm rot="10800000" flipH="1">
              <a:off x="7644925" y="-943625"/>
              <a:ext cx="2471100" cy="2471100"/>
            </a:xfrm>
            <a:prstGeom prst="donut">
              <a:avLst>
                <a:gd name="adj" fmla="val 25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0" name="Google Shape;1440;p31"/>
            <p:cNvGrpSpPr/>
            <p:nvPr/>
          </p:nvGrpSpPr>
          <p:grpSpPr>
            <a:xfrm rot="10800000" flipH="1">
              <a:off x="367401" y="2599075"/>
              <a:ext cx="101400" cy="696200"/>
              <a:chOff x="367401" y="1908700"/>
              <a:chExt cx="101400" cy="696200"/>
            </a:xfrm>
          </p:grpSpPr>
          <p:sp>
            <p:nvSpPr>
              <p:cNvPr id="1441" name="Google Shape;1441;p31"/>
              <p:cNvSpPr/>
              <p:nvPr/>
            </p:nvSpPr>
            <p:spPr>
              <a:xfrm>
                <a:off x="367401" y="19087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1"/>
              <p:cNvSpPr/>
              <p:nvPr/>
            </p:nvSpPr>
            <p:spPr>
              <a:xfrm>
                <a:off x="367401" y="20574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1"/>
              <p:cNvSpPr/>
              <p:nvPr/>
            </p:nvSpPr>
            <p:spPr>
              <a:xfrm>
                <a:off x="367401" y="22061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1"/>
              <p:cNvSpPr/>
              <p:nvPr/>
            </p:nvSpPr>
            <p:spPr>
              <a:xfrm>
                <a:off x="367401" y="23548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1"/>
              <p:cNvSpPr/>
              <p:nvPr/>
            </p:nvSpPr>
            <p:spPr>
              <a:xfrm>
                <a:off x="367401" y="25035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6" name="Google Shape;1446;p31"/>
            <p:cNvSpPr/>
            <p:nvPr/>
          </p:nvSpPr>
          <p:spPr>
            <a:xfrm rot="10800000" flipH="1">
              <a:off x="-647328" y="655338"/>
              <a:ext cx="1102200" cy="1102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7" name="Google Shape;1447;p31"/>
            <p:cNvGrpSpPr/>
            <p:nvPr/>
          </p:nvGrpSpPr>
          <p:grpSpPr>
            <a:xfrm rot="5400000" flipH="1">
              <a:off x="38225" y="228950"/>
              <a:ext cx="685700" cy="512250"/>
              <a:chOff x="190625" y="4081775"/>
              <a:chExt cx="685700" cy="512250"/>
            </a:xfrm>
          </p:grpSpPr>
          <p:sp>
            <p:nvSpPr>
              <p:cNvPr id="1448" name="Google Shape;1448;p31"/>
              <p:cNvSpPr/>
              <p:nvPr/>
            </p:nvSpPr>
            <p:spPr>
              <a:xfrm>
                <a:off x="8430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1"/>
              <p:cNvSpPr/>
              <p:nvPr/>
            </p:nvSpPr>
            <p:spPr>
              <a:xfrm>
                <a:off x="6799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1"/>
              <p:cNvSpPr/>
              <p:nvPr/>
            </p:nvSpPr>
            <p:spPr>
              <a:xfrm>
                <a:off x="5168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1"/>
              <p:cNvSpPr/>
              <p:nvPr/>
            </p:nvSpPr>
            <p:spPr>
              <a:xfrm>
                <a:off x="3537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1"/>
              <p:cNvSpPr/>
              <p:nvPr/>
            </p:nvSpPr>
            <p:spPr>
              <a:xfrm>
                <a:off x="1906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1"/>
              <p:cNvSpPr/>
              <p:nvPr/>
            </p:nvSpPr>
            <p:spPr>
              <a:xfrm>
                <a:off x="8430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1"/>
              <p:cNvSpPr/>
              <p:nvPr/>
            </p:nvSpPr>
            <p:spPr>
              <a:xfrm>
                <a:off x="6799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1"/>
              <p:cNvSpPr/>
              <p:nvPr/>
            </p:nvSpPr>
            <p:spPr>
              <a:xfrm>
                <a:off x="5168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1"/>
              <p:cNvSpPr/>
              <p:nvPr/>
            </p:nvSpPr>
            <p:spPr>
              <a:xfrm>
                <a:off x="3537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1"/>
              <p:cNvSpPr/>
              <p:nvPr/>
            </p:nvSpPr>
            <p:spPr>
              <a:xfrm>
                <a:off x="1906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1"/>
              <p:cNvSpPr/>
              <p:nvPr/>
            </p:nvSpPr>
            <p:spPr>
              <a:xfrm>
                <a:off x="8430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1"/>
              <p:cNvSpPr/>
              <p:nvPr/>
            </p:nvSpPr>
            <p:spPr>
              <a:xfrm>
                <a:off x="6799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1"/>
              <p:cNvSpPr/>
              <p:nvPr/>
            </p:nvSpPr>
            <p:spPr>
              <a:xfrm>
                <a:off x="5168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1"/>
              <p:cNvSpPr/>
              <p:nvPr/>
            </p:nvSpPr>
            <p:spPr>
              <a:xfrm>
                <a:off x="3537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1"/>
              <p:cNvSpPr/>
              <p:nvPr/>
            </p:nvSpPr>
            <p:spPr>
              <a:xfrm>
                <a:off x="1906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1"/>
              <p:cNvSpPr/>
              <p:nvPr/>
            </p:nvSpPr>
            <p:spPr>
              <a:xfrm>
                <a:off x="8430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1"/>
              <p:cNvSpPr/>
              <p:nvPr/>
            </p:nvSpPr>
            <p:spPr>
              <a:xfrm>
                <a:off x="6799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1"/>
              <p:cNvSpPr/>
              <p:nvPr/>
            </p:nvSpPr>
            <p:spPr>
              <a:xfrm>
                <a:off x="5168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1"/>
              <p:cNvSpPr/>
              <p:nvPr/>
            </p:nvSpPr>
            <p:spPr>
              <a:xfrm>
                <a:off x="3537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1"/>
              <p:cNvSpPr/>
              <p:nvPr/>
            </p:nvSpPr>
            <p:spPr>
              <a:xfrm>
                <a:off x="1906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31"/>
            <p:cNvGrpSpPr/>
            <p:nvPr/>
          </p:nvGrpSpPr>
          <p:grpSpPr>
            <a:xfrm rot="10800000" flipH="1">
              <a:off x="8901801" y="1233695"/>
              <a:ext cx="101400" cy="696200"/>
              <a:chOff x="8901801" y="3578880"/>
              <a:chExt cx="101400" cy="696200"/>
            </a:xfrm>
          </p:grpSpPr>
          <p:sp>
            <p:nvSpPr>
              <p:cNvPr id="1469" name="Google Shape;1469;p31"/>
              <p:cNvSpPr/>
              <p:nvPr/>
            </p:nvSpPr>
            <p:spPr>
              <a:xfrm>
                <a:off x="8901801" y="35788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1"/>
              <p:cNvSpPr/>
              <p:nvPr/>
            </p:nvSpPr>
            <p:spPr>
              <a:xfrm>
                <a:off x="8901801" y="37275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1"/>
              <p:cNvSpPr/>
              <p:nvPr/>
            </p:nvSpPr>
            <p:spPr>
              <a:xfrm>
                <a:off x="8901801" y="38762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1"/>
              <p:cNvSpPr/>
              <p:nvPr/>
            </p:nvSpPr>
            <p:spPr>
              <a:xfrm>
                <a:off x="8901801" y="40249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1"/>
              <p:cNvSpPr/>
              <p:nvPr/>
            </p:nvSpPr>
            <p:spPr>
              <a:xfrm>
                <a:off x="8901801" y="41736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4" name="Google Shape;1474;p31"/>
            <p:cNvSpPr/>
            <p:nvPr/>
          </p:nvSpPr>
          <p:spPr>
            <a:xfrm flipH="1">
              <a:off x="-726275" y="3869950"/>
              <a:ext cx="1421700" cy="5160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1"/>
            <p:cNvSpPr/>
            <p:nvPr/>
          </p:nvSpPr>
          <p:spPr>
            <a:xfrm rot="10800000" flipH="1">
              <a:off x="8175346" y="4056775"/>
              <a:ext cx="1554300" cy="1554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1"/>
            <p:cNvSpPr/>
            <p:nvPr/>
          </p:nvSpPr>
          <p:spPr>
            <a:xfrm rot="8100000" flipH="1">
              <a:off x="8751074" y="162524"/>
              <a:ext cx="258801" cy="258801"/>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1"/>
            <p:cNvSpPr/>
            <p:nvPr/>
          </p:nvSpPr>
          <p:spPr>
            <a:xfrm rot="10800000" flipH="1">
              <a:off x="7270950" y="-204775"/>
              <a:ext cx="710758" cy="135600"/>
            </a:xfrm>
            <a:custGeom>
              <a:avLst/>
              <a:gdLst/>
              <a:ahLst/>
              <a:cxnLst/>
              <a:rect l="l" t="t" r="r" b="b"/>
              <a:pathLst>
                <a:path w="23881" h="5424" extrusionOk="0">
                  <a:moveTo>
                    <a:pt x="0" y="5249"/>
                  </a:moveTo>
                  <a:lnTo>
                    <a:pt x="3762" y="175"/>
                  </a:lnTo>
                  <a:lnTo>
                    <a:pt x="7698" y="5424"/>
                  </a:lnTo>
                  <a:lnTo>
                    <a:pt x="11722" y="88"/>
                  </a:lnTo>
                  <a:lnTo>
                    <a:pt x="15746" y="5424"/>
                  </a:lnTo>
                  <a:lnTo>
                    <a:pt x="20119" y="0"/>
                  </a:lnTo>
                  <a:lnTo>
                    <a:pt x="23881" y="5249"/>
                  </a:lnTo>
                </a:path>
              </a:pathLst>
            </a:custGeom>
            <a:noFill/>
            <a:ln w="19050" cap="flat" cmpd="sng">
              <a:solidFill>
                <a:schemeClr val="lt1"/>
              </a:solidFill>
              <a:prstDash val="solid"/>
              <a:round/>
              <a:headEnd type="none" w="med" len="med"/>
              <a:tailEnd type="none" w="med" len="med"/>
            </a:ln>
          </p:spPr>
        </p:sp>
        <p:grpSp>
          <p:nvGrpSpPr>
            <p:cNvPr id="1478" name="Google Shape;1478;p31"/>
            <p:cNvGrpSpPr/>
            <p:nvPr/>
          </p:nvGrpSpPr>
          <p:grpSpPr>
            <a:xfrm>
              <a:off x="8405344" y="4444702"/>
              <a:ext cx="351700" cy="361500"/>
              <a:chOff x="1434950" y="317425"/>
              <a:chExt cx="351700" cy="361500"/>
            </a:xfrm>
          </p:grpSpPr>
          <p:sp>
            <p:nvSpPr>
              <p:cNvPr id="1479" name="Google Shape;1479;p31"/>
              <p:cNvSpPr/>
              <p:nvPr/>
            </p:nvSpPr>
            <p:spPr>
              <a:xfrm>
                <a:off x="1434950" y="3174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1"/>
              <p:cNvSpPr/>
              <p:nvPr/>
            </p:nvSpPr>
            <p:spPr>
              <a:xfrm>
                <a:off x="1576000" y="3174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1"/>
              <p:cNvSpPr/>
              <p:nvPr/>
            </p:nvSpPr>
            <p:spPr>
              <a:xfrm>
                <a:off x="1717050" y="3174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1"/>
              <p:cNvSpPr/>
              <p:nvPr/>
            </p:nvSpPr>
            <p:spPr>
              <a:xfrm>
                <a:off x="1434950" y="4147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1"/>
              <p:cNvSpPr/>
              <p:nvPr/>
            </p:nvSpPr>
            <p:spPr>
              <a:xfrm>
                <a:off x="1576000" y="4147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1"/>
              <p:cNvSpPr/>
              <p:nvPr/>
            </p:nvSpPr>
            <p:spPr>
              <a:xfrm>
                <a:off x="1717050" y="4147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1"/>
              <p:cNvSpPr/>
              <p:nvPr/>
            </p:nvSpPr>
            <p:spPr>
              <a:xfrm>
                <a:off x="1434950" y="5120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1"/>
              <p:cNvSpPr/>
              <p:nvPr/>
            </p:nvSpPr>
            <p:spPr>
              <a:xfrm>
                <a:off x="1576000" y="5120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1"/>
              <p:cNvSpPr/>
              <p:nvPr/>
            </p:nvSpPr>
            <p:spPr>
              <a:xfrm>
                <a:off x="1717050" y="5120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1"/>
              <p:cNvSpPr/>
              <p:nvPr/>
            </p:nvSpPr>
            <p:spPr>
              <a:xfrm>
                <a:off x="1434950" y="6093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1"/>
              <p:cNvSpPr/>
              <p:nvPr/>
            </p:nvSpPr>
            <p:spPr>
              <a:xfrm>
                <a:off x="1576000" y="6093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1"/>
              <p:cNvSpPr/>
              <p:nvPr/>
            </p:nvSpPr>
            <p:spPr>
              <a:xfrm>
                <a:off x="1717050" y="609325"/>
                <a:ext cx="69600" cy="6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3"/>
          <p:cNvSpPr txBox="1">
            <a:spLocks noGrp="1"/>
          </p:cNvSpPr>
          <p:nvPr>
            <p:ph type="title"/>
          </p:nvPr>
        </p:nvSpPr>
        <p:spPr>
          <a:xfrm>
            <a:off x="713225" y="1867325"/>
            <a:ext cx="3090000" cy="14367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0" name="Google Shape;70;p3"/>
          <p:cNvSpPr txBox="1">
            <a:spLocks noGrp="1"/>
          </p:cNvSpPr>
          <p:nvPr>
            <p:ph type="title" idx="2" hasCustomPrompt="1"/>
          </p:nvPr>
        </p:nvSpPr>
        <p:spPr>
          <a:xfrm>
            <a:off x="713225" y="539510"/>
            <a:ext cx="1420800" cy="1327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500" u="sng">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71" name="Google Shape;71;p3"/>
          <p:cNvSpPr txBox="1">
            <a:spLocks noGrp="1"/>
          </p:cNvSpPr>
          <p:nvPr>
            <p:ph type="subTitle" idx="1"/>
          </p:nvPr>
        </p:nvSpPr>
        <p:spPr>
          <a:xfrm>
            <a:off x="713225" y="3412250"/>
            <a:ext cx="3090000" cy="64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 name="Google Shape;72;p3"/>
          <p:cNvSpPr/>
          <p:nvPr/>
        </p:nvSpPr>
        <p:spPr>
          <a:xfrm>
            <a:off x="-518425" y="-529375"/>
            <a:ext cx="1434600" cy="1434600"/>
          </a:xfrm>
          <a:prstGeom prst="donut">
            <a:avLst>
              <a:gd name="adj" fmla="val 25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2134025" y="4604000"/>
            <a:ext cx="1893900" cy="1893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3"/>
          <p:cNvGrpSpPr/>
          <p:nvPr/>
        </p:nvGrpSpPr>
        <p:grpSpPr>
          <a:xfrm>
            <a:off x="2077948" y="4465700"/>
            <a:ext cx="685700" cy="512250"/>
            <a:chOff x="190625" y="4081775"/>
            <a:chExt cx="685700" cy="512250"/>
          </a:xfrm>
        </p:grpSpPr>
        <p:sp>
          <p:nvSpPr>
            <p:cNvPr id="75" name="Google Shape;75;p3"/>
            <p:cNvSpPr/>
            <p:nvPr/>
          </p:nvSpPr>
          <p:spPr>
            <a:xfrm>
              <a:off x="8430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6799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168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537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906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430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6799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5168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537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1906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430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6799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168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537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906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8430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6799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168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537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1906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3"/>
          <p:cNvSpPr/>
          <p:nvPr/>
        </p:nvSpPr>
        <p:spPr>
          <a:xfrm>
            <a:off x="-869250" y="4294588"/>
            <a:ext cx="1434600" cy="4506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3"/>
          <p:cNvGrpSpPr/>
          <p:nvPr/>
        </p:nvGrpSpPr>
        <p:grpSpPr>
          <a:xfrm>
            <a:off x="451576" y="1984900"/>
            <a:ext cx="101400" cy="696200"/>
            <a:chOff x="367401" y="1908700"/>
            <a:chExt cx="101400" cy="696200"/>
          </a:xfrm>
        </p:grpSpPr>
        <p:sp>
          <p:nvSpPr>
            <p:cNvPr id="97" name="Google Shape;97;p3"/>
            <p:cNvSpPr/>
            <p:nvPr/>
          </p:nvSpPr>
          <p:spPr>
            <a:xfrm>
              <a:off x="367401" y="19087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67401" y="20574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367401" y="22061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367401" y="23548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67401" y="25035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3"/>
          <p:cNvGrpSpPr/>
          <p:nvPr/>
        </p:nvGrpSpPr>
        <p:grpSpPr>
          <a:xfrm>
            <a:off x="8757376" y="3204100"/>
            <a:ext cx="101400" cy="696200"/>
            <a:chOff x="367401" y="1908700"/>
            <a:chExt cx="101400" cy="696200"/>
          </a:xfrm>
        </p:grpSpPr>
        <p:sp>
          <p:nvSpPr>
            <p:cNvPr id="103" name="Google Shape;103;p3"/>
            <p:cNvSpPr/>
            <p:nvPr/>
          </p:nvSpPr>
          <p:spPr>
            <a:xfrm>
              <a:off x="367401" y="19087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67401" y="20574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67401" y="22061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67401" y="23548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67401" y="25035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3"/>
          <p:cNvSpPr/>
          <p:nvPr/>
        </p:nvSpPr>
        <p:spPr>
          <a:xfrm>
            <a:off x="4940875" y="326475"/>
            <a:ext cx="4584600" cy="4506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8071575" y="539500"/>
            <a:ext cx="685800" cy="685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rot="2700000">
            <a:off x="8678674" y="4592425"/>
            <a:ext cx="258801" cy="258801"/>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1"/>
        <p:cNvGrpSpPr/>
        <p:nvPr/>
      </p:nvGrpSpPr>
      <p:grpSpPr>
        <a:xfrm>
          <a:off x="0" y="0"/>
          <a:ext cx="0" cy="0"/>
          <a:chOff x="0" y="0"/>
          <a:chExt cx="0" cy="0"/>
        </a:xfrm>
      </p:grpSpPr>
      <p:grpSp>
        <p:nvGrpSpPr>
          <p:cNvPr id="112" name="Google Shape;112;p4"/>
          <p:cNvGrpSpPr/>
          <p:nvPr/>
        </p:nvGrpSpPr>
        <p:grpSpPr>
          <a:xfrm>
            <a:off x="-1260325" y="-819225"/>
            <a:ext cx="11360500" cy="6918573"/>
            <a:chOff x="-1260325" y="-819225"/>
            <a:chExt cx="11360500" cy="6918573"/>
          </a:xfrm>
        </p:grpSpPr>
        <p:sp>
          <p:nvSpPr>
            <p:cNvPr id="113" name="Google Shape;113;p4"/>
            <p:cNvSpPr/>
            <p:nvPr/>
          </p:nvSpPr>
          <p:spPr>
            <a:xfrm rot="10800000" flipH="1">
              <a:off x="-1260325" y="3581375"/>
              <a:ext cx="2211300" cy="2211300"/>
            </a:xfrm>
            <a:prstGeom prst="donut">
              <a:avLst>
                <a:gd name="adj" fmla="val 25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10800000" flipH="1">
              <a:off x="7888875" y="-819225"/>
              <a:ext cx="2211300" cy="2211300"/>
            </a:xfrm>
            <a:prstGeom prst="donut">
              <a:avLst>
                <a:gd name="adj" fmla="val 25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289024" y="-552730"/>
              <a:ext cx="1171800" cy="1171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4"/>
            <p:cNvGrpSpPr/>
            <p:nvPr/>
          </p:nvGrpSpPr>
          <p:grpSpPr>
            <a:xfrm rot="10800000" flipH="1">
              <a:off x="8866965" y="1018070"/>
              <a:ext cx="101400" cy="696200"/>
              <a:chOff x="8901801" y="3578880"/>
              <a:chExt cx="101400" cy="696200"/>
            </a:xfrm>
          </p:grpSpPr>
          <p:sp>
            <p:nvSpPr>
              <p:cNvPr id="117" name="Google Shape;117;p4"/>
              <p:cNvSpPr/>
              <p:nvPr/>
            </p:nvSpPr>
            <p:spPr>
              <a:xfrm>
                <a:off x="8901801" y="35788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8901801" y="37275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8901801" y="38762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8901801" y="40249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8901801" y="41736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4"/>
            <p:cNvSpPr/>
            <p:nvPr/>
          </p:nvSpPr>
          <p:spPr>
            <a:xfrm rot="2700000">
              <a:off x="7744250" y="-15330"/>
              <a:ext cx="258801" cy="258801"/>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5934749" y="2088348"/>
              <a:ext cx="4011000" cy="40110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2700000">
              <a:off x="130450" y="3745320"/>
              <a:ext cx="258801" cy="258801"/>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4"/>
            <p:cNvGrpSpPr/>
            <p:nvPr/>
          </p:nvGrpSpPr>
          <p:grpSpPr>
            <a:xfrm rot="10800000">
              <a:off x="822295" y="4446925"/>
              <a:ext cx="351700" cy="361500"/>
              <a:chOff x="1434950" y="317425"/>
              <a:chExt cx="351700" cy="361500"/>
            </a:xfrm>
          </p:grpSpPr>
          <p:sp>
            <p:nvSpPr>
              <p:cNvPr id="126" name="Google Shape;126;p4"/>
              <p:cNvSpPr/>
              <p:nvPr/>
            </p:nvSpPr>
            <p:spPr>
              <a:xfrm>
                <a:off x="1434950" y="3174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1576000" y="3174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1717050" y="317425"/>
                <a:ext cx="69600" cy="6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1434950" y="4147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1576000" y="4147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717050" y="414725"/>
                <a:ext cx="69600" cy="6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434950" y="5120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1576000" y="5120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1717050" y="512025"/>
                <a:ext cx="69600" cy="6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1434950" y="6093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1576000" y="6093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1717050" y="609325"/>
                <a:ext cx="69600" cy="6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4"/>
            <p:cNvGrpSpPr/>
            <p:nvPr/>
          </p:nvGrpSpPr>
          <p:grpSpPr>
            <a:xfrm rot="5400000">
              <a:off x="8092725" y="3733608"/>
              <a:ext cx="685700" cy="512250"/>
              <a:chOff x="190625" y="4081775"/>
              <a:chExt cx="685700" cy="512250"/>
            </a:xfrm>
          </p:grpSpPr>
          <p:sp>
            <p:nvSpPr>
              <p:cNvPr id="139" name="Google Shape;139;p4"/>
              <p:cNvSpPr/>
              <p:nvPr/>
            </p:nvSpPr>
            <p:spPr>
              <a:xfrm>
                <a:off x="8430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6799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168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3537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1906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8430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6799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5168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3537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1906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8430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6799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5168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3537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1906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8430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6799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5168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3537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1906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4"/>
            <p:cNvSpPr/>
            <p:nvPr/>
          </p:nvSpPr>
          <p:spPr>
            <a:xfrm rot="10800000" flipH="1">
              <a:off x="170800" y="46270"/>
              <a:ext cx="710758" cy="135600"/>
            </a:xfrm>
            <a:custGeom>
              <a:avLst/>
              <a:gdLst/>
              <a:ahLst/>
              <a:cxnLst/>
              <a:rect l="l" t="t" r="r" b="b"/>
              <a:pathLst>
                <a:path w="23881" h="5424" extrusionOk="0">
                  <a:moveTo>
                    <a:pt x="0" y="5249"/>
                  </a:moveTo>
                  <a:lnTo>
                    <a:pt x="3762" y="175"/>
                  </a:lnTo>
                  <a:lnTo>
                    <a:pt x="7698" y="5424"/>
                  </a:lnTo>
                  <a:lnTo>
                    <a:pt x="11722" y="88"/>
                  </a:lnTo>
                  <a:lnTo>
                    <a:pt x="15746" y="5424"/>
                  </a:lnTo>
                  <a:lnTo>
                    <a:pt x="20119" y="0"/>
                  </a:lnTo>
                  <a:lnTo>
                    <a:pt x="23881" y="5249"/>
                  </a:lnTo>
                </a:path>
              </a:pathLst>
            </a:custGeom>
            <a:noFill/>
            <a:ln w="19050" cap="flat" cmpd="sng">
              <a:solidFill>
                <a:schemeClr val="lt1"/>
              </a:solidFill>
              <a:prstDash val="solid"/>
              <a:round/>
              <a:headEnd type="none" w="med" len="med"/>
              <a:tailEnd type="none" w="med" len="med"/>
            </a:ln>
          </p:spPr>
        </p:sp>
      </p:grpSp>
      <p:sp>
        <p:nvSpPr>
          <p:cNvPr id="160" name="Google Shape;16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1" name="Google Shape;161;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0"/>
        <p:cNvGrpSpPr/>
        <p:nvPr/>
      </p:nvGrpSpPr>
      <p:grpSpPr>
        <a:xfrm>
          <a:off x="0" y="0"/>
          <a:ext cx="0" cy="0"/>
          <a:chOff x="0" y="0"/>
          <a:chExt cx="0" cy="0"/>
        </a:xfrm>
      </p:grpSpPr>
      <p:sp>
        <p:nvSpPr>
          <p:cNvPr id="271" name="Google Shape;271;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2" name="Google Shape;272;p7"/>
          <p:cNvSpPr txBox="1">
            <a:spLocks noGrp="1"/>
          </p:cNvSpPr>
          <p:nvPr>
            <p:ph type="subTitle" idx="1"/>
          </p:nvPr>
        </p:nvSpPr>
        <p:spPr>
          <a:xfrm>
            <a:off x="720000" y="1727400"/>
            <a:ext cx="4294800" cy="22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273" name="Google Shape;273;p7"/>
          <p:cNvSpPr>
            <a:spLocks noGrp="1"/>
          </p:cNvSpPr>
          <p:nvPr>
            <p:ph type="pic" idx="2"/>
          </p:nvPr>
        </p:nvSpPr>
        <p:spPr>
          <a:xfrm>
            <a:off x="5107225" y="1297050"/>
            <a:ext cx="3159000" cy="3159000"/>
          </a:xfrm>
          <a:prstGeom prst="ellipse">
            <a:avLst/>
          </a:prstGeom>
          <a:noFill/>
          <a:ln>
            <a:noFill/>
          </a:ln>
        </p:spPr>
      </p:sp>
      <p:grpSp>
        <p:nvGrpSpPr>
          <p:cNvPr id="274" name="Google Shape;274;p7"/>
          <p:cNvGrpSpPr/>
          <p:nvPr/>
        </p:nvGrpSpPr>
        <p:grpSpPr>
          <a:xfrm>
            <a:off x="-985925" y="-647650"/>
            <a:ext cx="11182615" cy="6570725"/>
            <a:chOff x="-985925" y="-647650"/>
            <a:chExt cx="11182615" cy="6570725"/>
          </a:xfrm>
        </p:grpSpPr>
        <p:sp>
          <p:nvSpPr>
            <p:cNvPr id="275" name="Google Shape;275;p7"/>
            <p:cNvSpPr/>
            <p:nvPr/>
          </p:nvSpPr>
          <p:spPr>
            <a:xfrm flipH="1">
              <a:off x="-985925" y="4025790"/>
              <a:ext cx="1893900" cy="1893900"/>
            </a:xfrm>
            <a:prstGeom prst="donut">
              <a:avLst>
                <a:gd name="adj" fmla="val 25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flipH="1">
              <a:off x="-714589" y="-647650"/>
              <a:ext cx="1434600" cy="1434600"/>
            </a:xfrm>
            <a:prstGeom prst="donut">
              <a:avLst>
                <a:gd name="adj" fmla="val 25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 name="Google Shape;277;p7"/>
            <p:cNvGrpSpPr/>
            <p:nvPr/>
          </p:nvGrpSpPr>
          <p:grpSpPr>
            <a:xfrm flipH="1">
              <a:off x="305251" y="156100"/>
              <a:ext cx="101400" cy="696200"/>
              <a:chOff x="367401" y="1908700"/>
              <a:chExt cx="101400" cy="696200"/>
            </a:xfrm>
          </p:grpSpPr>
          <p:sp>
            <p:nvSpPr>
              <p:cNvPr id="278" name="Google Shape;278;p7"/>
              <p:cNvSpPr/>
              <p:nvPr/>
            </p:nvSpPr>
            <p:spPr>
              <a:xfrm>
                <a:off x="367401" y="19087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367401" y="20574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367401" y="22061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367401" y="23548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367401" y="25035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7"/>
            <p:cNvSpPr/>
            <p:nvPr/>
          </p:nvSpPr>
          <p:spPr>
            <a:xfrm flipH="1">
              <a:off x="6621590" y="-177375"/>
              <a:ext cx="3575100" cy="3575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7"/>
            <p:cNvGrpSpPr/>
            <p:nvPr/>
          </p:nvGrpSpPr>
          <p:grpSpPr>
            <a:xfrm flipH="1">
              <a:off x="8066311" y="852300"/>
              <a:ext cx="685700" cy="512250"/>
              <a:chOff x="190625" y="4081775"/>
              <a:chExt cx="685700" cy="512250"/>
            </a:xfrm>
          </p:grpSpPr>
          <p:sp>
            <p:nvSpPr>
              <p:cNvPr id="285" name="Google Shape;285;p7"/>
              <p:cNvSpPr/>
              <p:nvPr/>
            </p:nvSpPr>
            <p:spPr>
              <a:xfrm>
                <a:off x="8430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6799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5168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3537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1906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8430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6799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5168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3537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1906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8430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6799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5168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3537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1906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8430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6799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5168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3537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1906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7"/>
            <p:cNvSpPr/>
            <p:nvPr/>
          </p:nvSpPr>
          <p:spPr>
            <a:xfrm flipH="1">
              <a:off x="2294328" y="156100"/>
              <a:ext cx="710758" cy="135600"/>
            </a:xfrm>
            <a:custGeom>
              <a:avLst/>
              <a:gdLst/>
              <a:ahLst/>
              <a:cxnLst/>
              <a:rect l="l" t="t" r="r" b="b"/>
              <a:pathLst>
                <a:path w="23881" h="5424" extrusionOk="0">
                  <a:moveTo>
                    <a:pt x="0" y="5249"/>
                  </a:moveTo>
                  <a:lnTo>
                    <a:pt x="3762" y="175"/>
                  </a:lnTo>
                  <a:lnTo>
                    <a:pt x="7698" y="5424"/>
                  </a:lnTo>
                  <a:lnTo>
                    <a:pt x="11722" y="88"/>
                  </a:lnTo>
                  <a:lnTo>
                    <a:pt x="15746" y="5424"/>
                  </a:lnTo>
                  <a:lnTo>
                    <a:pt x="20119" y="0"/>
                  </a:lnTo>
                  <a:lnTo>
                    <a:pt x="23881" y="5249"/>
                  </a:lnTo>
                </a:path>
              </a:pathLst>
            </a:custGeom>
            <a:noFill/>
            <a:ln w="19050" cap="flat" cmpd="sng">
              <a:solidFill>
                <a:schemeClr val="lt2"/>
              </a:solidFill>
              <a:prstDash val="solid"/>
              <a:round/>
              <a:headEnd type="none" w="med" len="med"/>
              <a:tailEnd type="none" w="med" len="med"/>
            </a:ln>
          </p:spPr>
        </p:sp>
        <p:sp>
          <p:nvSpPr>
            <p:cNvPr id="306" name="Google Shape;306;p7"/>
            <p:cNvSpPr/>
            <p:nvPr/>
          </p:nvSpPr>
          <p:spPr>
            <a:xfrm rot="-5400000" flipH="1">
              <a:off x="7979400" y="4871575"/>
              <a:ext cx="1652400" cy="450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flipH="1">
              <a:off x="8302812" y="4378688"/>
              <a:ext cx="450600" cy="45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7"/>
            <p:cNvGrpSpPr/>
            <p:nvPr/>
          </p:nvGrpSpPr>
          <p:grpSpPr>
            <a:xfrm flipH="1">
              <a:off x="503055" y="4508425"/>
              <a:ext cx="351700" cy="361500"/>
              <a:chOff x="1434950" y="317425"/>
              <a:chExt cx="351700" cy="361500"/>
            </a:xfrm>
          </p:grpSpPr>
          <p:sp>
            <p:nvSpPr>
              <p:cNvPr id="309" name="Google Shape;309;p7"/>
              <p:cNvSpPr/>
              <p:nvPr/>
            </p:nvSpPr>
            <p:spPr>
              <a:xfrm>
                <a:off x="1434950" y="3174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1576000" y="3174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1717050" y="317425"/>
                <a:ext cx="69600" cy="6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1434950" y="4147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576000" y="4147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1717050" y="414725"/>
                <a:ext cx="69600" cy="6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1434950" y="5120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1576000" y="5120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1717050" y="512025"/>
                <a:ext cx="69600" cy="6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1434950" y="6093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1576000" y="6093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1717050" y="609325"/>
                <a:ext cx="69600" cy="6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7"/>
            <p:cNvSpPr/>
            <p:nvPr/>
          </p:nvSpPr>
          <p:spPr>
            <a:xfrm flipH="1">
              <a:off x="4512778" y="4536200"/>
              <a:ext cx="710758" cy="135600"/>
            </a:xfrm>
            <a:custGeom>
              <a:avLst/>
              <a:gdLst/>
              <a:ahLst/>
              <a:cxnLst/>
              <a:rect l="l" t="t" r="r" b="b"/>
              <a:pathLst>
                <a:path w="23881" h="5424" extrusionOk="0">
                  <a:moveTo>
                    <a:pt x="0" y="5249"/>
                  </a:moveTo>
                  <a:lnTo>
                    <a:pt x="3762" y="175"/>
                  </a:lnTo>
                  <a:lnTo>
                    <a:pt x="7698" y="5424"/>
                  </a:lnTo>
                  <a:lnTo>
                    <a:pt x="11722" y="88"/>
                  </a:lnTo>
                  <a:lnTo>
                    <a:pt x="15746" y="5424"/>
                  </a:lnTo>
                  <a:lnTo>
                    <a:pt x="20119" y="0"/>
                  </a:lnTo>
                  <a:lnTo>
                    <a:pt x="23881" y="5249"/>
                  </a:lnTo>
                </a:path>
              </a:pathLst>
            </a:custGeom>
            <a:noFill/>
            <a:ln w="19050" cap="flat" cmpd="sng">
              <a:solidFill>
                <a:schemeClr val="accent1"/>
              </a:solidFill>
              <a:prstDash val="solid"/>
              <a:round/>
              <a:headEnd type="none" w="med" len="med"/>
              <a:tailEnd type="none" w="med" len="med"/>
            </a:ln>
          </p:spPr>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2"/>
        <p:cNvGrpSpPr/>
        <p:nvPr/>
      </p:nvGrpSpPr>
      <p:grpSpPr>
        <a:xfrm>
          <a:off x="0" y="0"/>
          <a:ext cx="0" cy="0"/>
          <a:chOff x="0" y="0"/>
          <a:chExt cx="0" cy="0"/>
        </a:xfrm>
      </p:grpSpPr>
      <p:sp>
        <p:nvSpPr>
          <p:cNvPr id="323" name="Google Shape;323;p8"/>
          <p:cNvSpPr txBox="1">
            <a:spLocks noGrp="1"/>
          </p:cNvSpPr>
          <p:nvPr>
            <p:ph type="title"/>
          </p:nvPr>
        </p:nvSpPr>
        <p:spPr>
          <a:xfrm>
            <a:off x="713225" y="1307100"/>
            <a:ext cx="77175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24" name="Google Shape;324;p8"/>
          <p:cNvGrpSpPr/>
          <p:nvPr/>
        </p:nvGrpSpPr>
        <p:grpSpPr>
          <a:xfrm>
            <a:off x="-647328" y="-603600"/>
            <a:ext cx="11147753" cy="6411175"/>
            <a:chOff x="-647328" y="-603600"/>
            <a:chExt cx="11147753" cy="6411175"/>
          </a:xfrm>
        </p:grpSpPr>
        <p:sp>
          <p:nvSpPr>
            <p:cNvPr id="325" name="Google Shape;325;p8"/>
            <p:cNvSpPr/>
            <p:nvPr/>
          </p:nvSpPr>
          <p:spPr>
            <a:xfrm>
              <a:off x="8289125" y="3596275"/>
              <a:ext cx="2211300" cy="2211300"/>
            </a:xfrm>
            <a:prstGeom prst="donut">
              <a:avLst>
                <a:gd name="adj" fmla="val 25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 name="Google Shape;326;p8"/>
            <p:cNvGrpSpPr/>
            <p:nvPr/>
          </p:nvGrpSpPr>
          <p:grpSpPr>
            <a:xfrm>
              <a:off x="367401" y="1908700"/>
              <a:ext cx="101400" cy="696200"/>
              <a:chOff x="367401" y="1908700"/>
              <a:chExt cx="101400" cy="696200"/>
            </a:xfrm>
          </p:grpSpPr>
          <p:sp>
            <p:nvSpPr>
              <p:cNvPr id="327" name="Google Shape;327;p8"/>
              <p:cNvSpPr/>
              <p:nvPr/>
            </p:nvSpPr>
            <p:spPr>
              <a:xfrm>
                <a:off x="367401" y="19087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367401" y="20574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367401" y="22061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367401" y="23548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a:off x="367401" y="25035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8"/>
            <p:cNvSpPr/>
            <p:nvPr/>
          </p:nvSpPr>
          <p:spPr>
            <a:xfrm rot="-5400000">
              <a:off x="1159075" y="-100650"/>
              <a:ext cx="1434600" cy="428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p:nvPr/>
          </p:nvSpPr>
          <p:spPr>
            <a:xfrm>
              <a:off x="-647328" y="3446437"/>
              <a:ext cx="1102200" cy="1102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8"/>
            <p:cNvGrpSpPr/>
            <p:nvPr/>
          </p:nvGrpSpPr>
          <p:grpSpPr>
            <a:xfrm>
              <a:off x="190625" y="4081775"/>
              <a:ext cx="685700" cy="512250"/>
              <a:chOff x="190625" y="4081775"/>
              <a:chExt cx="685700" cy="512250"/>
            </a:xfrm>
          </p:grpSpPr>
          <p:sp>
            <p:nvSpPr>
              <p:cNvPr id="335" name="Google Shape;335;p8"/>
              <p:cNvSpPr/>
              <p:nvPr/>
            </p:nvSpPr>
            <p:spPr>
              <a:xfrm>
                <a:off x="8430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a:off x="6799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5168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p:nvPr/>
            </p:nvSpPr>
            <p:spPr>
              <a:xfrm>
                <a:off x="3537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8"/>
              <p:cNvSpPr/>
              <p:nvPr/>
            </p:nvSpPr>
            <p:spPr>
              <a:xfrm>
                <a:off x="1906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8430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a:off x="6799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a:off x="5168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a:off x="3537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a:off x="1906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a:off x="8430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a:off x="6799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a:off x="5168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a:off x="3537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1906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a:off x="8430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a:off x="6799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a:off x="5168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3537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a:off x="1906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8"/>
            <p:cNvGrpSpPr/>
            <p:nvPr/>
          </p:nvGrpSpPr>
          <p:grpSpPr>
            <a:xfrm>
              <a:off x="1417455" y="317425"/>
              <a:ext cx="351700" cy="361500"/>
              <a:chOff x="1434950" y="317425"/>
              <a:chExt cx="351700" cy="361500"/>
            </a:xfrm>
          </p:grpSpPr>
          <p:sp>
            <p:nvSpPr>
              <p:cNvPr id="356" name="Google Shape;356;p8"/>
              <p:cNvSpPr/>
              <p:nvPr/>
            </p:nvSpPr>
            <p:spPr>
              <a:xfrm>
                <a:off x="1434950" y="3174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a:off x="1576000" y="3174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a:off x="1717050" y="317425"/>
                <a:ext cx="69600" cy="6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p:nvPr/>
            </p:nvSpPr>
            <p:spPr>
              <a:xfrm>
                <a:off x="1434950" y="4147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8"/>
              <p:cNvSpPr/>
              <p:nvPr/>
            </p:nvSpPr>
            <p:spPr>
              <a:xfrm>
                <a:off x="1576000" y="4147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8"/>
              <p:cNvSpPr/>
              <p:nvPr/>
            </p:nvSpPr>
            <p:spPr>
              <a:xfrm>
                <a:off x="1717050" y="414725"/>
                <a:ext cx="69600" cy="6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8"/>
              <p:cNvSpPr/>
              <p:nvPr/>
            </p:nvSpPr>
            <p:spPr>
              <a:xfrm>
                <a:off x="1434950" y="5120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a:off x="1576000" y="5120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8"/>
              <p:cNvSpPr/>
              <p:nvPr/>
            </p:nvSpPr>
            <p:spPr>
              <a:xfrm>
                <a:off x="1717050" y="512025"/>
                <a:ext cx="69600" cy="6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8"/>
              <p:cNvSpPr/>
              <p:nvPr/>
            </p:nvSpPr>
            <p:spPr>
              <a:xfrm>
                <a:off x="1434950" y="6093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a:off x="1576000" y="6093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8"/>
              <p:cNvSpPr/>
              <p:nvPr/>
            </p:nvSpPr>
            <p:spPr>
              <a:xfrm>
                <a:off x="1717050" y="609325"/>
                <a:ext cx="69600" cy="6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8"/>
            <p:cNvGrpSpPr/>
            <p:nvPr/>
          </p:nvGrpSpPr>
          <p:grpSpPr>
            <a:xfrm>
              <a:off x="8901801" y="3274080"/>
              <a:ext cx="101400" cy="696200"/>
              <a:chOff x="8901801" y="3578880"/>
              <a:chExt cx="101400" cy="696200"/>
            </a:xfrm>
          </p:grpSpPr>
          <p:sp>
            <p:nvSpPr>
              <p:cNvPr id="369" name="Google Shape;369;p8"/>
              <p:cNvSpPr/>
              <p:nvPr/>
            </p:nvSpPr>
            <p:spPr>
              <a:xfrm>
                <a:off x="8901801" y="35788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8901801" y="37275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8901801" y="38762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a:off x="8901801" y="40249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a:off x="8901801" y="41736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8"/>
            <p:cNvSpPr/>
            <p:nvPr/>
          </p:nvSpPr>
          <p:spPr>
            <a:xfrm>
              <a:off x="7347850" y="489875"/>
              <a:ext cx="2755500" cy="516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rot="2700000">
              <a:off x="8342724" y="916200"/>
              <a:ext cx="258801" cy="258801"/>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7647802" y="275450"/>
              <a:ext cx="428700" cy="428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rot="2700000">
              <a:off x="1239774" y="4992525"/>
              <a:ext cx="258801" cy="258801"/>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273350" y="669175"/>
              <a:ext cx="710758" cy="135600"/>
            </a:xfrm>
            <a:custGeom>
              <a:avLst/>
              <a:gdLst/>
              <a:ahLst/>
              <a:cxnLst/>
              <a:rect l="l" t="t" r="r" b="b"/>
              <a:pathLst>
                <a:path w="23881" h="5424" extrusionOk="0">
                  <a:moveTo>
                    <a:pt x="0" y="5249"/>
                  </a:moveTo>
                  <a:lnTo>
                    <a:pt x="3762" y="175"/>
                  </a:lnTo>
                  <a:lnTo>
                    <a:pt x="7698" y="5424"/>
                  </a:lnTo>
                  <a:lnTo>
                    <a:pt x="11722" y="88"/>
                  </a:lnTo>
                  <a:lnTo>
                    <a:pt x="15746" y="5424"/>
                  </a:lnTo>
                  <a:lnTo>
                    <a:pt x="20119" y="0"/>
                  </a:lnTo>
                  <a:lnTo>
                    <a:pt x="23881" y="5249"/>
                  </a:lnTo>
                </a:path>
              </a:pathLst>
            </a:custGeom>
            <a:noFill/>
            <a:ln w="19050" cap="flat" cmpd="sng">
              <a:solidFill>
                <a:schemeClr val="lt1"/>
              </a:solidFill>
              <a:prstDash val="solid"/>
              <a:round/>
              <a:headEnd type="none" w="med" len="med"/>
              <a:tailEnd type="none" w="med" len="med"/>
            </a:ln>
          </p:spPr>
        </p:sp>
        <p:sp>
          <p:nvSpPr>
            <p:cNvPr id="379" name="Google Shape;379;p8"/>
            <p:cNvSpPr/>
            <p:nvPr/>
          </p:nvSpPr>
          <p:spPr>
            <a:xfrm>
              <a:off x="7130675" y="4634125"/>
              <a:ext cx="710758" cy="135600"/>
            </a:xfrm>
            <a:custGeom>
              <a:avLst/>
              <a:gdLst/>
              <a:ahLst/>
              <a:cxnLst/>
              <a:rect l="l" t="t" r="r" b="b"/>
              <a:pathLst>
                <a:path w="23881" h="5424" extrusionOk="0">
                  <a:moveTo>
                    <a:pt x="0" y="5249"/>
                  </a:moveTo>
                  <a:lnTo>
                    <a:pt x="3762" y="175"/>
                  </a:lnTo>
                  <a:lnTo>
                    <a:pt x="7698" y="5424"/>
                  </a:lnTo>
                  <a:lnTo>
                    <a:pt x="11722" y="88"/>
                  </a:lnTo>
                  <a:lnTo>
                    <a:pt x="15746" y="5424"/>
                  </a:lnTo>
                  <a:lnTo>
                    <a:pt x="20119" y="0"/>
                  </a:lnTo>
                  <a:lnTo>
                    <a:pt x="23881" y="5249"/>
                  </a:lnTo>
                </a:path>
              </a:pathLst>
            </a:custGeom>
            <a:noFill/>
            <a:ln w="19050" cap="flat" cmpd="sng">
              <a:solidFill>
                <a:schemeClr val="lt1"/>
              </a:solidFill>
              <a:prstDash val="solid"/>
              <a:round/>
              <a:headEnd type="none" w="med" len="med"/>
              <a:tailEnd type="none" w="med" len="med"/>
            </a:ln>
          </p:spPr>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0"/>
        <p:cNvGrpSpPr/>
        <p:nvPr/>
      </p:nvGrpSpPr>
      <p:grpSpPr>
        <a:xfrm>
          <a:off x="0" y="0"/>
          <a:ext cx="0" cy="0"/>
          <a:chOff x="0" y="0"/>
          <a:chExt cx="0" cy="0"/>
        </a:xfrm>
      </p:grpSpPr>
      <p:sp>
        <p:nvSpPr>
          <p:cNvPr id="381" name="Google Shape;381;p9"/>
          <p:cNvSpPr txBox="1">
            <a:spLocks noGrp="1"/>
          </p:cNvSpPr>
          <p:nvPr>
            <p:ph type="title"/>
          </p:nvPr>
        </p:nvSpPr>
        <p:spPr>
          <a:xfrm>
            <a:off x="713225" y="1292100"/>
            <a:ext cx="7717500" cy="196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82" name="Google Shape;382;p9"/>
          <p:cNvSpPr txBox="1">
            <a:spLocks noGrp="1"/>
          </p:cNvSpPr>
          <p:nvPr>
            <p:ph type="subTitle" idx="1"/>
          </p:nvPr>
        </p:nvSpPr>
        <p:spPr>
          <a:xfrm>
            <a:off x="2135550" y="31803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83" name="Google Shape;383;p9"/>
          <p:cNvGrpSpPr/>
          <p:nvPr/>
        </p:nvGrpSpPr>
        <p:grpSpPr>
          <a:xfrm>
            <a:off x="-909725" y="-169500"/>
            <a:ext cx="11106437" cy="6140300"/>
            <a:chOff x="-909725" y="-169500"/>
            <a:chExt cx="11106437" cy="6140300"/>
          </a:xfrm>
        </p:grpSpPr>
        <p:sp>
          <p:nvSpPr>
            <p:cNvPr id="384" name="Google Shape;384;p9"/>
            <p:cNvSpPr/>
            <p:nvPr/>
          </p:nvSpPr>
          <p:spPr>
            <a:xfrm>
              <a:off x="8302812" y="3263790"/>
              <a:ext cx="1893900" cy="1893900"/>
            </a:xfrm>
            <a:prstGeom prst="donut">
              <a:avLst>
                <a:gd name="adj" fmla="val 25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p:nvPr/>
          </p:nvSpPr>
          <p:spPr>
            <a:xfrm>
              <a:off x="8122350" y="4218388"/>
              <a:ext cx="1434600" cy="4506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a:off x="-4075" y="4536200"/>
              <a:ext cx="1434600" cy="1434600"/>
            </a:xfrm>
            <a:prstGeom prst="donut">
              <a:avLst>
                <a:gd name="adj" fmla="val 25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 name="Google Shape;387;p9"/>
            <p:cNvGrpSpPr/>
            <p:nvPr/>
          </p:nvGrpSpPr>
          <p:grpSpPr>
            <a:xfrm>
              <a:off x="8528776" y="1908700"/>
              <a:ext cx="101400" cy="696200"/>
              <a:chOff x="367401" y="1908700"/>
              <a:chExt cx="101400" cy="696200"/>
            </a:xfrm>
          </p:grpSpPr>
          <p:sp>
            <p:nvSpPr>
              <p:cNvPr id="388" name="Google Shape;388;p9"/>
              <p:cNvSpPr/>
              <p:nvPr/>
            </p:nvSpPr>
            <p:spPr>
              <a:xfrm>
                <a:off x="367401" y="19087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a:off x="367401" y="20574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367401" y="22061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367401" y="23548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367401" y="25035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9"/>
            <p:cNvSpPr/>
            <p:nvPr/>
          </p:nvSpPr>
          <p:spPr>
            <a:xfrm>
              <a:off x="-592600" y="3434213"/>
              <a:ext cx="1434600" cy="450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909725" y="446075"/>
              <a:ext cx="1893900" cy="1893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 name="Google Shape;395;p9"/>
            <p:cNvGrpSpPr/>
            <p:nvPr/>
          </p:nvGrpSpPr>
          <p:grpSpPr>
            <a:xfrm>
              <a:off x="370375" y="274700"/>
              <a:ext cx="685700" cy="512250"/>
              <a:chOff x="190625" y="4081775"/>
              <a:chExt cx="685700" cy="512250"/>
            </a:xfrm>
          </p:grpSpPr>
          <p:sp>
            <p:nvSpPr>
              <p:cNvPr id="396" name="Google Shape;396;p9"/>
              <p:cNvSpPr/>
              <p:nvPr/>
            </p:nvSpPr>
            <p:spPr>
              <a:xfrm>
                <a:off x="8430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6799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a:off x="5168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9"/>
              <p:cNvSpPr/>
              <p:nvPr/>
            </p:nvSpPr>
            <p:spPr>
              <a:xfrm>
                <a:off x="3537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a:off x="1906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a:off x="8430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a:off x="6799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5168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3537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1906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8430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6799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5168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a:off x="3537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1906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a:off x="8430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6799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5168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3537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1906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 name="Google Shape;416;p9"/>
            <p:cNvSpPr/>
            <p:nvPr/>
          </p:nvSpPr>
          <p:spPr>
            <a:xfrm>
              <a:off x="4988225" y="463025"/>
              <a:ext cx="710758" cy="135600"/>
            </a:xfrm>
            <a:custGeom>
              <a:avLst/>
              <a:gdLst/>
              <a:ahLst/>
              <a:cxnLst/>
              <a:rect l="l" t="t" r="r" b="b"/>
              <a:pathLst>
                <a:path w="23881" h="5424" extrusionOk="0">
                  <a:moveTo>
                    <a:pt x="0" y="5249"/>
                  </a:moveTo>
                  <a:lnTo>
                    <a:pt x="3762" y="175"/>
                  </a:lnTo>
                  <a:lnTo>
                    <a:pt x="7698" y="5424"/>
                  </a:lnTo>
                  <a:lnTo>
                    <a:pt x="11722" y="88"/>
                  </a:lnTo>
                  <a:lnTo>
                    <a:pt x="15746" y="5424"/>
                  </a:lnTo>
                  <a:lnTo>
                    <a:pt x="20119" y="0"/>
                  </a:lnTo>
                  <a:lnTo>
                    <a:pt x="23881" y="5249"/>
                  </a:lnTo>
                </a:path>
              </a:pathLst>
            </a:custGeom>
            <a:noFill/>
            <a:ln w="19050" cap="flat" cmpd="sng">
              <a:solidFill>
                <a:schemeClr val="lt2"/>
              </a:solidFill>
              <a:prstDash val="solid"/>
              <a:round/>
              <a:headEnd type="none" w="med" len="med"/>
              <a:tailEnd type="none" w="med" len="med"/>
            </a:ln>
          </p:spPr>
        </p:sp>
        <p:sp>
          <p:nvSpPr>
            <p:cNvPr id="417" name="Google Shape;417;p9"/>
            <p:cNvSpPr/>
            <p:nvPr/>
          </p:nvSpPr>
          <p:spPr>
            <a:xfrm>
              <a:off x="1657950" y="4807375"/>
              <a:ext cx="710758" cy="135600"/>
            </a:xfrm>
            <a:custGeom>
              <a:avLst/>
              <a:gdLst/>
              <a:ahLst/>
              <a:cxnLst/>
              <a:rect l="l" t="t" r="r" b="b"/>
              <a:pathLst>
                <a:path w="23881" h="5424" extrusionOk="0">
                  <a:moveTo>
                    <a:pt x="0" y="5249"/>
                  </a:moveTo>
                  <a:lnTo>
                    <a:pt x="3762" y="175"/>
                  </a:lnTo>
                  <a:lnTo>
                    <a:pt x="7698" y="5424"/>
                  </a:lnTo>
                  <a:lnTo>
                    <a:pt x="11722" y="88"/>
                  </a:lnTo>
                  <a:lnTo>
                    <a:pt x="15746" y="5424"/>
                  </a:lnTo>
                  <a:lnTo>
                    <a:pt x="20119" y="0"/>
                  </a:lnTo>
                  <a:lnTo>
                    <a:pt x="23881" y="5249"/>
                  </a:lnTo>
                </a:path>
              </a:pathLst>
            </a:custGeom>
            <a:noFill/>
            <a:ln w="19050" cap="flat" cmpd="sng">
              <a:solidFill>
                <a:schemeClr val="lt1"/>
              </a:solidFill>
              <a:prstDash val="solid"/>
              <a:round/>
              <a:headEnd type="none" w="med" len="med"/>
              <a:tailEnd type="none" w="med" len="med"/>
            </a:ln>
          </p:spPr>
        </p:sp>
        <p:sp>
          <p:nvSpPr>
            <p:cNvPr id="418" name="Google Shape;418;p9"/>
            <p:cNvSpPr/>
            <p:nvPr/>
          </p:nvSpPr>
          <p:spPr>
            <a:xfrm>
              <a:off x="6954225" y="314200"/>
              <a:ext cx="2703000" cy="4506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7309200" y="-169500"/>
              <a:ext cx="710700" cy="710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rot="2700000">
              <a:off x="7809942" y="4705590"/>
              <a:ext cx="258801" cy="258801"/>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1" name="Google Shape;421;p9"/>
            <p:cNvGrpSpPr/>
            <p:nvPr/>
          </p:nvGrpSpPr>
          <p:grpSpPr>
            <a:xfrm>
              <a:off x="7900535" y="3794490"/>
              <a:ext cx="685700" cy="512250"/>
              <a:chOff x="190625" y="4081775"/>
              <a:chExt cx="685700" cy="512250"/>
            </a:xfrm>
          </p:grpSpPr>
          <p:sp>
            <p:nvSpPr>
              <p:cNvPr id="422" name="Google Shape;422;p9"/>
              <p:cNvSpPr/>
              <p:nvPr/>
            </p:nvSpPr>
            <p:spPr>
              <a:xfrm>
                <a:off x="8430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6799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5168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3537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1906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8430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6799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a:off x="5168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a:off x="3537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1906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8430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6799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5168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p:nvPr/>
            </p:nvSpPr>
            <p:spPr>
              <a:xfrm>
                <a:off x="3537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a:off x="1906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a:off x="8430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6799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5168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3537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1906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4"/>
        <p:cNvGrpSpPr/>
        <p:nvPr/>
      </p:nvGrpSpPr>
      <p:grpSpPr>
        <a:xfrm>
          <a:off x="0" y="0"/>
          <a:ext cx="0" cy="0"/>
          <a:chOff x="0" y="0"/>
          <a:chExt cx="0" cy="0"/>
        </a:xfrm>
      </p:grpSpPr>
      <p:sp>
        <p:nvSpPr>
          <p:cNvPr id="445" name="Google Shape;445;p11"/>
          <p:cNvSpPr txBox="1">
            <a:spLocks noGrp="1"/>
          </p:cNvSpPr>
          <p:nvPr>
            <p:ph type="title" hasCustomPrompt="1"/>
          </p:nvPr>
        </p:nvSpPr>
        <p:spPr>
          <a:xfrm>
            <a:off x="1283975" y="1730121"/>
            <a:ext cx="6576000" cy="1186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46" name="Google Shape;446;p11"/>
          <p:cNvSpPr txBox="1">
            <a:spLocks noGrp="1"/>
          </p:cNvSpPr>
          <p:nvPr>
            <p:ph type="subTitle" idx="1"/>
          </p:nvPr>
        </p:nvSpPr>
        <p:spPr>
          <a:xfrm>
            <a:off x="1284000" y="2916279"/>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447" name="Google Shape;447;p11"/>
          <p:cNvGrpSpPr/>
          <p:nvPr/>
        </p:nvGrpSpPr>
        <p:grpSpPr>
          <a:xfrm>
            <a:off x="-647328" y="-943625"/>
            <a:ext cx="10763353" cy="5872150"/>
            <a:chOff x="-647328" y="-943625"/>
            <a:chExt cx="10763353" cy="5872150"/>
          </a:xfrm>
        </p:grpSpPr>
        <p:sp>
          <p:nvSpPr>
            <p:cNvPr id="448" name="Google Shape;448;p11"/>
            <p:cNvSpPr/>
            <p:nvPr/>
          </p:nvSpPr>
          <p:spPr>
            <a:xfrm rot="10800000" flipH="1">
              <a:off x="7644925" y="-943625"/>
              <a:ext cx="2471100" cy="2471100"/>
            </a:xfrm>
            <a:prstGeom prst="donut">
              <a:avLst>
                <a:gd name="adj" fmla="val 25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11"/>
            <p:cNvGrpSpPr/>
            <p:nvPr/>
          </p:nvGrpSpPr>
          <p:grpSpPr>
            <a:xfrm rot="10800000" flipH="1">
              <a:off x="367401" y="2599075"/>
              <a:ext cx="101400" cy="696200"/>
              <a:chOff x="367401" y="1908700"/>
              <a:chExt cx="101400" cy="696200"/>
            </a:xfrm>
          </p:grpSpPr>
          <p:sp>
            <p:nvSpPr>
              <p:cNvPr id="450" name="Google Shape;450;p11"/>
              <p:cNvSpPr/>
              <p:nvPr/>
            </p:nvSpPr>
            <p:spPr>
              <a:xfrm>
                <a:off x="367401" y="19087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1"/>
              <p:cNvSpPr/>
              <p:nvPr/>
            </p:nvSpPr>
            <p:spPr>
              <a:xfrm>
                <a:off x="367401" y="20574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367401" y="22061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1"/>
              <p:cNvSpPr/>
              <p:nvPr/>
            </p:nvSpPr>
            <p:spPr>
              <a:xfrm>
                <a:off x="367401" y="23548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1"/>
              <p:cNvSpPr/>
              <p:nvPr/>
            </p:nvSpPr>
            <p:spPr>
              <a:xfrm>
                <a:off x="367401" y="25035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5" name="Google Shape;455;p11"/>
            <p:cNvSpPr/>
            <p:nvPr/>
          </p:nvSpPr>
          <p:spPr>
            <a:xfrm rot="-5400000">
              <a:off x="1533150" y="-209400"/>
              <a:ext cx="1434600" cy="4287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1"/>
            <p:cNvSpPr/>
            <p:nvPr/>
          </p:nvSpPr>
          <p:spPr>
            <a:xfrm rot="10800000" flipH="1">
              <a:off x="-647328" y="655338"/>
              <a:ext cx="1102200" cy="1102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7" name="Google Shape;457;p11"/>
            <p:cNvGrpSpPr/>
            <p:nvPr/>
          </p:nvGrpSpPr>
          <p:grpSpPr>
            <a:xfrm rot="10800000" flipH="1">
              <a:off x="190625" y="609950"/>
              <a:ext cx="685700" cy="512250"/>
              <a:chOff x="190625" y="4081775"/>
              <a:chExt cx="685700" cy="512250"/>
            </a:xfrm>
          </p:grpSpPr>
          <p:sp>
            <p:nvSpPr>
              <p:cNvPr id="458" name="Google Shape;458;p11"/>
              <p:cNvSpPr/>
              <p:nvPr/>
            </p:nvSpPr>
            <p:spPr>
              <a:xfrm>
                <a:off x="8430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1"/>
              <p:cNvSpPr/>
              <p:nvPr/>
            </p:nvSpPr>
            <p:spPr>
              <a:xfrm>
                <a:off x="6799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1"/>
              <p:cNvSpPr/>
              <p:nvPr/>
            </p:nvSpPr>
            <p:spPr>
              <a:xfrm>
                <a:off x="5168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1"/>
              <p:cNvSpPr/>
              <p:nvPr/>
            </p:nvSpPr>
            <p:spPr>
              <a:xfrm>
                <a:off x="3537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1"/>
              <p:cNvSpPr/>
              <p:nvPr/>
            </p:nvSpPr>
            <p:spPr>
              <a:xfrm>
                <a:off x="1906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1"/>
              <p:cNvSpPr/>
              <p:nvPr/>
            </p:nvSpPr>
            <p:spPr>
              <a:xfrm>
                <a:off x="8430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1"/>
              <p:cNvSpPr/>
              <p:nvPr/>
            </p:nvSpPr>
            <p:spPr>
              <a:xfrm>
                <a:off x="6799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1"/>
              <p:cNvSpPr/>
              <p:nvPr/>
            </p:nvSpPr>
            <p:spPr>
              <a:xfrm>
                <a:off x="5168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1"/>
              <p:cNvSpPr/>
              <p:nvPr/>
            </p:nvSpPr>
            <p:spPr>
              <a:xfrm>
                <a:off x="3537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1"/>
              <p:cNvSpPr/>
              <p:nvPr/>
            </p:nvSpPr>
            <p:spPr>
              <a:xfrm>
                <a:off x="1906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1"/>
              <p:cNvSpPr/>
              <p:nvPr/>
            </p:nvSpPr>
            <p:spPr>
              <a:xfrm>
                <a:off x="8430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1"/>
              <p:cNvSpPr/>
              <p:nvPr/>
            </p:nvSpPr>
            <p:spPr>
              <a:xfrm>
                <a:off x="6799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1"/>
              <p:cNvSpPr/>
              <p:nvPr/>
            </p:nvSpPr>
            <p:spPr>
              <a:xfrm>
                <a:off x="5168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1"/>
              <p:cNvSpPr/>
              <p:nvPr/>
            </p:nvSpPr>
            <p:spPr>
              <a:xfrm>
                <a:off x="3537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1"/>
              <p:cNvSpPr/>
              <p:nvPr/>
            </p:nvSpPr>
            <p:spPr>
              <a:xfrm>
                <a:off x="1906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1"/>
              <p:cNvSpPr/>
              <p:nvPr/>
            </p:nvSpPr>
            <p:spPr>
              <a:xfrm>
                <a:off x="8430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1"/>
              <p:cNvSpPr/>
              <p:nvPr/>
            </p:nvSpPr>
            <p:spPr>
              <a:xfrm>
                <a:off x="6799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1"/>
              <p:cNvSpPr/>
              <p:nvPr/>
            </p:nvSpPr>
            <p:spPr>
              <a:xfrm>
                <a:off x="5168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1"/>
              <p:cNvSpPr/>
              <p:nvPr/>
            </p:nvSpPr>
            <p:spPr>
              <a:xfrm>
                <a:off x="3537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1"/>
              <p:cNvSpPr/>
              <p:nvPr/>
            </p:nvSpPr>
            <p:spPr>
              <a:xfrm>
                <a:off x="1906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11"/>
            <p:cNvGrpSpPr/>
            <p:nvPr/>
          </p:nvGrpSpPr>
          <p:grpSpPr>
            <a:xfrm>
              <a:off x="1791530" y="208675"/>
              <a:ext cx="351700" cy="361500"/>
              <a:chOff x="1434950" y="317425"/>
              <a:chExt cx="351700" cy="361500"/>
            </a:xfrm>
          </p:grpSpPr>
          <p:sp>
            <p:nvSpPr>
              <p:cNvPr id="479" name="Google Shape;479;p11"/>
              <p:cNvSpPr/>
              <p:nvPr/>
            </p:nvSpPr>
            <p:spPr>
              <a:xfrm>
                <a:off x="1434950" y="3174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1"/>
              <p:cNvSpPr/>
              <p:nvPr/>
            </p:nvSpPr>
            <p:spPr>
              <a:xfrm>
                <a:off x="1576000" y="3174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1"/>
              <p:cNvSpPr/>
              <p:nvPr/>
            </p:nvSpPr>
            <p:spPr>
              <a:xfrm>
                <a:off x="1717050" y="317425"/>
                <a:ext cx="69600" cy="6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1"/>
              <p:cNvSpPr/>
              <p:nvPr/>
            </p:nvSpPr>
            <p:spPr>
              <a:xfrm>
                <a:off x="1434950" y="4147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1"/>
              <p:cNvSpPr/>
              <p:nvPr/>
            </p:nvSpPr>
            <p:spPr>
              <a:xfrm>
                <a:off x="1576000" y="4147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1"/>
              <p:cNvSpPr/>
              <p:nvPr/>
            </p:nvSpPr>
            <p:spPr>
              <a:xfrm>
                <a:off x="1717050" y="414725"/>
                <a:ext cx="69600" cy="6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1"/>
              <p:cNvSpPr/>
              <p:nvPr/>
            </p:nvSpPr>
            <p:spPr>
              <a:xfrm>
                <a:off x="1434950" y="5120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1"/>
              <p:cNvSpPr/>
              <p:nvPr/>
            </p:nvSpPr>
            <p:spPr>
              <a:xfrm>
                <a:off x="1576000" y="5120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a:off x="1717050" y="512025"/>
                <a:ext cx="69600" cy="6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1"/>
              <p:cNvSpPr/>
              <p:nvPr/>
            </p:nvSpPr>
            <p:spPr>
              <a:xfrm>
                <a:off x="1434950" y="6093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1"/>
              <p:cNvSpPr/>
              <p:nvPr/>
            </p:nvSpPr>
            <p:spPr>
              <a:xfrm>
                <a:off x="1576000" y="609325"/>
                <a:ext cx="69600" cy="69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1717050" y="609325"/>
                <a:ext cx="69600" cy="69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11"/>
            <p:cNvGrpSpPr/>
            <p:nvPr/>
          </p:nvGrpSpPr>
          <p:grpSpPr>
            <a:xfrm rot="10800000" flipH="1">
              <a:off x="8901801" y="1233695"/>
              <a:ext cx="101400" cy="696200"/>
              <a:chOff x="8901801" y="3578880"/>
              <a:chExt cx="101400" cy="696200"/>
            </a:xfrm>
          </p:grpSpPr>
          <p:sp>
            <p:nvSpPr>
              <p:cNvPr id="492" name="Google Shape;492;p11"/>
              <p:cNvSpPr/>
              <p:nvPr/>
            </p:nvSpPr>
            <p:spPr>
              <a:xfrm>
                <a:off x="8901801" y="35788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8901801" y="37275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8901801" y="38762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8901801" y="40249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8901801" y="417368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7" name="Google Shape;497;p11"/>
            <p:cNvSpPr/>
            <p:nvPr/>
          </p:nvSpPr>
          <p:spPr>
            <a:xfrm rot="10800000" flipH="1">
              <a:off x="7347850" y="4198100"/>
              <a:ext cx="2755500" cy="516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1"/>
            <p:cNvSpPr/>
            <p:nvPr/>
          </p:nvSpPr>
          <p:spPr>
            <a:xfrm rot="8100000" flipH="1">
              <a:off x="8342724" y="4028974"/>
              <a:ext cx="258801" cy="258801"/>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1"/>
            <p:cNvSpPr/>
            <p:nvPr/>
          </p:nvSpPr>
          <p:spPr>
            <a:xfrm rot="10800000" flipH="1">
              <a:off x="7647802" y="4499825"/>
              <a:ext cx="428700" cy="428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rot="8100000" flipH="1">
              <a:off x="1224174" y="4584774"/>
              <a:ext cx="258801" cy="258801"/>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1"/>
            <p:cNvSpPr/>
            <p:nvPr/>
          </p:nvSpPr>
          <p:spPr>
            <a:xfrm rot="10800000" flipH="1">
              <a:off x="273350" y="4399200"/>
              <a:ext cx="710758" cy="135600"/>
            </a:xfrm>
            <a:custGeom>
              <a:avLst/>
              <a:gdLst/>
              <a:ahLst/>
              <a:cxnLst/>
              <a:rect l="l" t="t" r="r" b="b"/>
              <a:pathLst>
                <a:path w="23881" h="5424" extrusionOk="0">
                  <a:moveTo>
                    <a:pt x="0" y="5249"/>
                  </a:moveTo>
                  <a:lnTo>
                    <a:pt x="3762" y="175"/>
                  </a:lnTo>
                  <a:lnTo>
                    <a:pt x="7698" y="5424"/>
                  </a:lnTo>
                  <a:lnTo>
                    <a:pt x="11722" y="88"/>
                  </a:lnTo>
                  <a:lnTo>
                    <a:pt x="15746" y="5424"/>
                  </a:lnTo>
                  <a:lnTo>
                    <a:pt x="20119" y="0"/>
                  </a:lnTo>
                  <a:lnTo>
                    <a:pt x="23881" y="5249"/>
                  </a:lnTo>
                </a:path>
              </a:pathLst>
            </a:custGeom>
            <a:noFill/>
            <a:ln w="19050" cap="flat" cmpd="sng">
              <a:solidFill>
                <a:schemeClr val="lt1"/>
              </a:solidFill>
              <a:prstDash val="solid"/>
              <a:round/>
              <a:headEnd type="none" w="med" len="med"/>
              <a:tailEnd type="none" w="med" len="med"/>
            </a:ln>
          </p:spPr>
        </p:sp>
        <p:sp>
          <p:nvSpPr>
            <p:cNvPr id="502" name="Google Shape;502;p11"/>
            <p:cNvSpPr/>
            <p:nvPr/>
          </p:nvSpPr>
          <p:spPr>
            <a:xfrm rot="10800000" flipH="1">
              <a:off x="7130675" y="434250"/>
              <a:ext cx="710758" cy="135600"/>
            </a:xfrm>
            <a:custGeom>
              <a:avLst/>
              <a:gdLst/>
              <a:ahLst/>
              <a:cxnLst/>
              <a:rect l="l" t="t" r="r" b="b"/>
              <a:pathLst>
                <a:path w="23881" h="5424" extrusionOk="0">
                  <a:moveTo>
                    <a:pt x="0" y="5249"/>
                  </a:moveTo>
                  <a:lnTo>
                    <a:pt x="3762" y="175"/>
                  </a:lnTo>
                  <a:lnTo>
                    <a:pt x="7698" y="5424"/>
                  </a:lnTo>
                  <a:lnTo>
                    <a:pt x="11722" y="88"/>
                  </a:lnTo>
                  <a:lnTo>
                    <a:pt x="15746" y="5424"/>
                  </a:lnTo>
                  <a:lnTo>
                    <a:pt x="20119" y="0"/>
                  </a:lnTo>
                  <a:lnTo>
                    <a:pt x="23881" y="5249"/>
                  </a:lnTo>
                </a:path>
              </a:pathLst>
            </a:custGeom>
            <a:noFill/>
            <a:ln w="19050" cap="flat" cmpd="sng">
              <a:solidFill>
                <a:schemeClr val="lt1"/>
              </a:solidFill>
              <a:prstDash val="solid"/>
              <a:round/>
              <a:headEnd type="none" w="med" len="med"/>
              <a:tailEnd type="none" w="med" len="med"/>
            </a:ln>
          </p:spPr>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0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55"/>
        <p:cNvGrpSpPr/>
        <p:nvPr/>
      </p:nvGrpSpPr>
      <p:grpSpPr>
        <a:xfrm>
          <a:off x="0" y="0"/>
          <a:ext cx="0" cy="0"/>
          <a:chOff x="0" y="0"/>
          <a:chExt cx="0" cy="0"/>
        </a:xfrm>
      </p:grpSpPr>
      <p:sp>
        <p:nvSpPr>
          <p:cNvPr id="556" name="Google Shape;556;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57" name="Google Shape;557;p14"/>
          <p:cNvGrpSpPr/>
          <p:nvPr/>
        </p:nvGrpSpPr>
        <p:grpSpPr>
          <a:xfrm flipH="1">
            <a:off x="-541750" y="-515975"/>
            <a:ext cx="10397650" cy="5443218"/>
            <a:chOff x="-770350" y="-515975"/>
            <a:chExt cx="10397650" cy="5443218"/>
          </a:xfrm>
        </p:grpSpPr>
        <p:sp>
          <p:nvSpPr>
            <p:cNvPr id="558" name="Google Shape;558;p14"/>
            <p:cNvSpPr/>
            <p:nvPr/>
          </p:nvSpPr>
          <p:spPr>
            <a:xfrm>
              <a:off x="-770350" y="0"/>
              <a:ext cx="1462800" cy="1462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9" name="Google Shape;559;p14"/>
            <p:cNvGrpSpPr/>
            <p:nvPr/>
          </p:nvGrpSpPr>
          <p:grpSpPr>
            <a:xfrm rot="5400000">
              <a:off x="56828" y="570753"/>
              <a:ext cx="685700" cy="512250"/>
              <a:chOff x="190625" y="4081775"/>
              <a:chExt cx="685700" cy="512250"/>
            </a:xfrm>
          </p:grpSpPr>
          <p:sp>
            <p:nvSpPr>
              <p:cNvPr id="560" name="Google Shape;560;p14"/>
              <p:cNvSpPr/>
              <p:nvPr/>
            </p:nvSpPr>
            <p:spPr>
              <a:xfrm>
                <a:off x="8430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6799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5168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3537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1906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8430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4"/>
              <p:cNvSpPr/>
              <p:nvPr/>
            </p:nvSpPr>
            <p:spPr>
              <a:xfrm>
                <a:off x="6799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4"/>
              <p:cNvSpPr/>
              <p:nvPr/>
            </p:nvSpPr>
            <p:spPr>
              <a:xfrm>
                <a:off x="5168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a:off x="3537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a:off x="1906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a:off x="8430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a:off x="6799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a:off x="5168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a:off x="3537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a:off x="1906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a:off x="8430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a:off x="6799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a:off x="5168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a:off x="3537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a:off x="1906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14"/>
            <p:cNvSpPr/>
            <p:nvPr/>
          </p:nvSpPr>
          <p:spPr>
            <a:xfrm>
              <a:off x="8500200" y="2436376"/>
              <a:ext cx="1127100" cy="1127100"/>
            </a:xfrm>
            <a:prstGeom prst="donut">
              <a:avLst>
                <a:gd name="adj" fmla="val 25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14"/>
            <p:cNvGrpSpPr/>
            <p:nvPr/>
          </p:nvGrpSpPr>
          <p:grpSpPr>
            <a:xfrm>
              <a:off x="288676" y="4200550"/>
              <a:ext cx="101400" cy="696200"/>
              <a:chOff x="367401" y="1908700"/>
              <a:chExt cx="101400" cy="696200"/>
            </a:xfrm>
          </p:grpSpPr>
          <p:sp>
            <p:nvSpPr>
              <p:cNvPr id="582" name="Google Shape;582;p14"/>
              <p:cNvSpPr/>
              <p:nvPr/>
            </p:nvSpPr>
            <p:spPr>
              <a:xfrm>
                <a:off x="367401" y="19087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367401" y="20574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367401" y="22061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367401" y="23548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a:off x="367401" y="2503500"/>
                <a:ext cx="101400" cy="101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14"/>
            <p:cNvSpPr/>
            <p:nvPr/>
          </p:nvSpPr>
          <p:spPr>
            <a:xfrm>
              <a:off x="1054400" y="4682725"/>
              <a:ext cx="710758" cy="135600"/>
            </a:xfrm>
            <a:custGeom>
              <a:avLst/>
              <a:gdLst/>
              <a:ahLst/>
              <a:cxnLst/>
              <a:rect l="l" t="t" r="r" b="b"/>
              <a:pathLst>
                <a:path w="23881" h="5424" extrusionOk="0">
                  <a:moveTo>
                    <a:pt x="0" y="5249"/>
                  </a:moveTo>
                  <a:lnTo>
                    <a:pt x="3762" y="175"/>
                  </a:lnTo>
                  <a:lnTo>
                    <a:pt x="7698" y="5424"/>
                  </a:lnTo>
                  <a:lnTo>
                    <a:pt x="11722" y="88"/>
                  </a:lnTo>
                  <a:lnTo>
                    <a:pt x="15746" y="5424"/>
                  </a:lnTo>
                  <a:lnTo>
                    <a:pt x="20119" y="0"/>
                  </a:lnTo>
                  <a:lnTo>
                    <a:pt x="23881" y="5249"/>
                  </a:lnTo>
                </a:path>
              </a:pathLst>
            </a:custGeom>
            <a:noFill/>
            <a:ln w="19050" cap="flat" cmpd="sng">
              <a:solidFill>
                <a:schemeClr val="lt1"/>
              </a:solidFill>
              <a:prstDash val="solid"/>
              <a:round/>
              <a:headEnd type="none" w="med" len="med"/>
              <a:tailEnd type="none" w="med" len="med"/>
            </a:ln>
          </p:spPr>
        </p:sp>
        <p:sp>
          <p:nvSpPr>
            <p:cNvPr id="588" name="Google Shape;588;p14"/>
            <p:cNvSpPr/>
            <p:nvPr/>
          </p:nvSpPr>
          <p:spPr>
            <a:xfrm rot="-5400000">
              <a:off x="8023750" y="-88175"/>
              <a:ext cx="1306200" cy="450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8715075" y="356500"/>
              <a:ext cx="366000" cy="366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rot="2700000">
              <a:off x="8611167" y="3367240"/>
              <a:ext cx="258801" cy="258801"/>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1" name="Google Shape;591;p14"/>
            <p:cNvGrpSpPr/>
            <p:nvPr/>
          </p:nvGrpSpPr>
          <p:grpSpPr>
            <a:xfrm>
              <a:off x="8847376" y="1947375"/>
              <a:ext cx="101400" cy="696200"/>
              <a:chOff x="367401" y="1908700"/>
              <a:chExt cx="101400" cy="696200"/>
            </a:xfrm>
          </p:grpSpPr>
          <p:sp>
            <p:nvSpPr>
              <p:cNvPr id="592" name="Google Shape;592;p14"/>
              <p:cNvSpPr/>
              <p:nvPr/>
            </p:nvSpPr>
            <p:spPr>
              <a:xfrm>
                <a:off x="367401" y="19087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a:off x="367401" y="20574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a:off x="367401" y="22061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a:off x="367401" y="23548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a:off x="367401" y="2503500"/>
                <a:ext cx="101400" cy="1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14"/>
            <p:cNvSpPr/>
            <p:nvPr/>
          </p:nvSpPr>
          <p:spPr>
            <a:xfrm>
              <a:off x="-770350" y="2459838"/>
              <a:ext cx="1306200" cy="4506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8" name="Google Shape;598;p14"/>
            <p:cNvGrpSpPr/>
            <p:nvPr/>
          </p:nvGrpSpPr>
          <p:grpSpPr>
            <a:xfrm rot="5400000">
              <a:off x="8430080" y="4328268"/>
              <a:ext cx="685700" cy="512250"/>
              <a:chOff x="190625" y="4081775"/>
              <a:chExt cx="685700" cy="512250"/>
            </a:xfrm>
          </p:grpSpPr>
          <p:sp>
            <p:nvSpPr>
              <p:cNvPr id="599" name="Google Shape;599;p14"/>
              <p:cNvSpPr/>
              <p:nvPr/>
            </p:nvSpPr>
            <p:spPr>
              <a:xfrm>
                <a:off x="8430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6799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a:off x="5168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a:off x="3537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4"/>
              <p:cNvSpPr/>
              <p:nvPr/>
            </p:nvSpPr>
            <p:spPr>
              <a:xfrm>
                <a:off x="190625" y="40817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a:off x="8430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4"/>
              <p:cNvSpPr/>
              <p:nvPr/>
            </p:nvSpPr>
            <p:spPr>
              <a:xfrm>
                <a:off x="6799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4"/>
              <p:cNvSpPr/>
              <p:nvPr/>
            </p:nvSpPr>
            <p:spPr>
              <a:xfrm>
                <a:off x="5168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4"/>
              <p:cNvSpPr/>
              <p:nvPr/>
            </p:nvSpPr>
            <p:spPr>
              <a:xfrm>
                <a:off x="3537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4"/>
              <p:cNvSpPr/>
              <p:nvPr/>
            </p:nvSpPr>
            <p:spPr>
              <a:xfrm>
                <a:off x="190625" y="42414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4"/>
              <p:cNvSpPr/>
              <p:nvPr/>
            </p:nvSpPr>
            <p:spPr>
              <a:xfrm>
                <a:off x="8430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4"/>
              <p:cNvSpPr/>
              <p:nvPr/>
            </p:nvSpPr>
            <p:spPr>
              <a:xfrm>
                <a:off x="6799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4"/>
              <p:cNvSpPr/>
              <p:nvPr/>
            </p:nvSpPr>
            <p:spPr>
              <a:xfrm>
                <a:off x="5168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4"/>
              <p:cNvSpPr/>
              <p:nvPr/>
            </p:nvSpPr>
            <p:spPr>
              <a:xfrm>
                <a:off x="3537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4"/>
              <p:cNvSpPr/>
              <p:nvPr/>
            </p:nvSpPr>
            <p:spPr>
              <a:xfrm>
                <a:off x="190625" y="440107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4"/>
              <p:cNvSpPr/>
              <p:nvPr/>
            </p:nvSpPr>
            <p:spPr>
              <a:xfrm>
                <a:off x="8430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4"/>
              <p:cNvSpPr/>
              <p:nvPr/>
            </p:nvSpPr>
            <p:spPr>
              <a:xfrm>
                <a:off x="6799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4"/>
              <p:cNvSpPr/>
              <p:nvPr/>
            </p:nvSpPr>
            <p:spPr>
              <a:xfrm>
                <a:off x="5168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4"/>
              <p:cNvSpPr/>
              <p:nvPr/>
            </p:nvSpPr>
            <p:spPr>
              <a:xfrm>
                <a:off x="3537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4"/>
              <p:cNvSpPr/>
              <p:nvPr/>
            </p:nvSpPr>
            <p:spPr>
              <a:xfrm>
                <a:off x="190625" y="4560725"/>
                <a:ext cx="33300" cy="33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9" name="Google Shape;619;p14"/>
            <p:cNvSpPr/>
            <p:nvPr/>
          </p:nvSpPr>
          <p:spPr>
            <a:xfrm>
              <a:off x="7892375" y="220900"/>
              <a:ext cx="710758" cy="135600"/>
            </a:xfrm>
            <a:custGeom>
              <a:avLst/>
              <a:gdLst/>
              <a:ahLst/>
              <a:cxnLst/>
              <a:rect l="l" t="t" r="r" b="b"/>
              <a:pathLst>
                <a:path w="23881" h="5424" extrusionOk="0">
                  <a:moveTo>
                    <a:pt x="0" y="5249"/>
                  </a:moveTo>
                  <a:lnTo>
                    <a:pt x="3762" y="175"/>
                  </a:lnTo>
                  <a:lnTo>
                    <a:pt x="7698" y="5424"/>
                  </a:lnTo>
                  <a:lnTo>
                    <a:pt x="11722" y="88"/>
                  </a:lnTo>
                  <a:lnTo>
                    <a:pt x="15746" y="5424"/>
                  </a:lnTo>
                  <a:lnTo>
                    <a:pt x="20119" y="0"/>
                  </a:lnTo>
                  <a:lnTo>
                    <a:pt x="23881" y="5249"/>
                  </a:lnTo>
                </a:path>
              </a:pathLst>
            </a:custGeom>
            <a:noFill/>
            <a:ln w="19050" cap="flat" cmpd="sng">
              <a:solidFill>
                <a:schemeClr val="lt1"/>
              </a:solidFill>
              <a:prstDash val="solid"/>
              <a:round/>
              <a:headEnd type="none" w="med" len="med"/>
              <a:tailEnd type="none" w="med" len="med"/>
            </a:ln>
          </p:spPr>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2D7D3">
            <a:alpha val="55949"/>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Lato Black"/>
              <a:buNone/>
              <a:defRPr sz="3500">
                <a:solidFill>
                  <a:schemeClr val="dk1"/>
                </a:solidFill>
                <a:latin typeface="Lato Black"/>
                <a:ea typeface="Lato Black"/>
                <a:cs typeface="Lato Black"/>
                <a:sym typeface="Lato Black"/>
              </a:defRPr>
            </a:lvl1pPr>
            <a:lvl2pPr lvl="1" rtl="0">
              <a:spcBef>
                <a:spcPts val="0"/>
              </a:spcBef>
              <a:spcAft>
                <a:spcPts val="0"/>
              </a:spcAft>
              <a:buClr>
                <a:schemeClr val="dk1"/>
              </a:buClr>
              <a:buSzPts val="3500"/>
              <a:buFont typeface="Lato Black"/>
              <a:buNone/>
              <a:defRPr sz="3500">
                <a:solidFill>
                  <a:schemeClr val="dk1"/>
                </a:solidFill>
                <a:latin typeface="Lato Black"/>
                <a:ea typeface="Lato Black"/>
                <a:cs typeface="Lato Black"/>
                <a:sym typeface="Lato Black"/>
              </a:defRPr>
            </a:lvl2pPr>
            <a:lvl3pPr lvl="2" rtl="0">
              <a:spcBef>
                <a:spcPts val="0"/>
              </a:spcBef>
              <a:spcAft>
                <a:spcPts val="0"/>
              </a:spcAft>
              <a:buClr>
                <a:schemeClr val="dk1"/>
              </a:buClr>
              <a:buSzPts val="3500"/>
              <a:buFont typeface="Lato Black"/>
              <a:buNone/>
              <a:defRPr sz="3500">
                <a:solidFill>
                  <a:schemeClr val="dk1"/>
                </a:solidFill>
                <a:latin typeface="Lato Black"/>
                <a:ea typeface="Lato Black"/>
                <a:cs typeface="Lato Black"/>
                <a:sym typeface="Lato Black"/>
              </a:defRPr>
            </a:lvl3pPr>
            <a:lvl4pPr lvl="3" rtl="0">
              <a:spcBef>
                <a:spcPts val="0"/>
              </a:spcBef>
              <a:spcAft>
                <a:spcPts val="0"/>
              </a:spcAft>
              <a:buClr>
                <a:schemeClr val="dk1"/>
              </a:buClr>
              <a:buSzPts val="3500"/>
              <a:buFont typeface="Lato Black"/>
              <a:buNone/>
              <a:defRPr sz="3500">
                <a:solidFill>
                  <a:schemeClr val="dk1"/>
                </a:solidFill>
                <a:latin typeface="Lato Black"/>
                <a:ea typeface="Lato Black"/>
                <a:cs typeface="Lato Black"/>
                <a:sym typeface="Lato Black"/>
              </a:defRPr>
            </a:lvl4pPr>
            <a:lvl5pPr lvl="4" rtl="0">
              <a:spcBef>
                <a:spcPts val="0"/>
              </a:spcBef>
              <a:spcAft>
                <a:spcPts val="0"/>
              </a:spcAft>
              <a:buClr>
                <a:schemeClr val="dk1"/>
              </a:buClr>
              <a:buSzPts val="3500"/>
              <a:buFont typeface="Lato Black"/>
              <a:buNone/>
              <a:defRPr sz="3500">
                <a:solidFill>
                  <a:schemeClr val="dk1"/>
                </a:solidFill>
                <a:latin typeface="Lato Black"/>
                <a:ea typeface="Lato Black"/>
                <a:cs typeface="Lato Black"/>
                <a:sym typeface="Lato Black"/>
              </a:defRPr>
            </a:lvl5pPr>
            <a:lvl6pPr lvl="5" rtl="0">
              <a:spcBef>
                <a:spcPts val="0"/>
              </a:spcBef>
              <a:spcAft>
                <a:spcPts val="0"/>
              </a:spcAft>
              <a:buClr>
                <a:schemeClr val="dk1"/>
              </a:buClr>
              <a:buSzPts val="3500"/>
              <a:buFont typeface="Lato Black"/>
              <a:buNone/>
              <a:defRPr sz="3500">
                <a:solidFill>
                  <a:schemeClr val="dk1"/>
                </a:solidFill>
                <a:latin typeface="Lato Black"/>
                <a:ea typeface="Lato Black"/>
                <a:cs typeface="Lato Black"/>
                <a:sym typeface="Lato Black"/>
              </a:defRPr>
            </a:lvl6pPr>
            <a:lvl7pPr lvl="6" rtl="0">
              <a:spcBef>
                <a:spcPts val="0"/>
              </a:spcBef>
              <a:spcAft>
                <a:spcPts val="0"/>
              </a:spcAft>
              <a:buClr>
                <a:schemeClr val="dk1"/>
              </a:buClr>
              <a:buSzPts val="3500"/>
              <a:buFont typeface="Lato Black"/>
              <a:buNone/>
              <a:defRPr sz="3500">
                <a:solidFill>
                  <a:schemeClr val="dk1"/>
                </a:solidFill>
                <a:latin typeface="Lato Black"/>
                <a:ea typeface="Lato Black"/>
                <a:cs typeface="Lato Black"/>
                <a:sym typeface="Lato Black"/>
              </a:defRPr>
            </a:lvl7pPr>
            <a:lvl8pPr lvl="7" rtl="0">
              <a:spcBef>
                <a:spcPts val="0"/>
              </a:spcBef>
              <a:spcAft>
                <a:spcPts val="0"/>
              </a:spcAft>
              <a:buClr>
                <a:schemeClr val="dk1"/>
              </a:buClr>
              <a:buSzPts val="3500"/>
              <a:buFont typeface="Lato Black"/>
              <a:buNone/>
              <a:defRPr sz="3500">
                <a:solidFill>
                  <a:schemeClr val="dk1"/>
                </a:solidFill>
                <a:latin typeface="Lato Black"/>
                <a:ea typeface="Lato Black"/>
                <a:cs typeface="Lato Black"/>
                <a:sym typeface="Lato Black"/>
              </a:defRPr>
            </a:lvl8pPr>
            <a:lvl9pPr lvl="8" rtl="0">
              <a:spcBef>
                <a:spcPts val="0"/>
              </a:spcBef>
              <a:spcAft>
                <a:spcPts val="0"/>
              </a:spcAft>
              <a:buClr>
                <a:schemeClr val="dk1"/>
              </a:buClr>
              <a:buSzPts val="3500"/>
              <a:buFont typeface="Lato Black"/>
              <a:buNone/>
              <a:defRPr sz="3500">
                <a:solidFill>
                  <a:schemeClr val="dk1"/>
                </a:solidFill>
                <a:latin typeface="Lato Black"/>
                <a:ea typeface="Lato Black"/>
                <a:cs typeface="Lato Black"/>
                <a:sym typeface="Lato Black"/>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rchivo Medium"/>
              <a:buChar char="●"/>
              <a:defRPr>
                <a:solidFill>
                  <a:schemeClr val="dk1"/>
                </a:solidFill>
                <a:latin typeface="Archivo Medium"/>
                <a:ea typeface="Archivo Medium"/>
                <a:cs typeface="Archivo Medium"/>
                <a:sym typeface="Archivo Medium"/>
              </a:defRPr>
            </a:lvl1pPr>
            <a:lvl2pPr marL="914400" lvl="1" indent="-317500">
              <a:lnSpc>
                <a:spcPct val="100000"/>
              </a:lnSpc>
              <a:spcBef>
                <a:spcPts val="1600"/>
              </a:spcBef>
              <a:spcAft>
                <a:spcPts val="0"/>
              </a:spcAft>
              <a:buClr>
                <a:schemeClr val="dk1"/>
              </a:buClr>
              <a:buSzPts val="1400"/>
              <a:buFont typeface="Archivo Medium"/>
              <a:buChar char="○"/>
              <a:defRPr>
                <a:solidFill>
                  <a:schemeClr val="dk1"/>
                </a:solidFill>
                <a:latin typeface="Archivo Medium"/>
                <a:ea typeface="Archivo Medium"/>
                <a:cs typeface="Archivo Medium"/>
                <a:sym typeface="Archivo Medium"/>
              </a:defRPr>
            </a:lvl2pPr>
            <a:lvl3pPr marL="1371600" lvl="2" indent="-317500">
              <a:lnSpc>
                <a:spcPct val="100000"/>
              </a:lnSpc>
              <a:spcBef>
                <a:spcPts val="1600"/>
              </a:spcBef>
              <a:spcAft>
                <a:spcPts val="0"/>
              </a:spcAft>
              <a:buClr>
                <a:schemeClr val="dk1"/>
              </a:buClr>
              <a:buSzPts val="1400"/>
              <a:buFont typeface="Archivo Medium"/>
              <a:buChar char="■"/>
              <a:defRPr>
                <a:solidFill>
                  <a:schemeClr val="dk1"/>
                </a:solidFill>
                <a:latin typeface="Archivo Medium"/>
                <a:ea typeface="Archivo Medium"/>
                <a:cs typeface="Archivo Medium"/>
                <a:sym typeface="Archivo Medium"/>
              </a:defRPr>
            </a:lvl3pPr>
            <a:lvl4pPr marL="1828800" lvl="3" indent="-317500">
              <a:lnSpc>
                <a:spcPct val="100000"/>
              </a:lnSpc>
              <a:spcBef>
                <a:spcPts val="1600"/>
              </a:spcBef>
              <a:spcAft>
                <a:spcPts val="0"/>
              </a:spcAft>
              <a:buClr>
                <a:schemeClr val="dk1"/>
              </a:buClr>
              <a:buSzPts val="1400"/>
              <a:buFont typeface="Archivo Medium"/>
              <a:buChar char="●"/>
              <a:defRPr>
                <a:solidFill>
                  <a:schemeClr val="dk1"/>
                </a:solidFill>
                <a:latin typeface="Archivo Medium"/>
                <a:ea typeface="Archivo Medium"/>
                <a:cs typeface="Archivo Medium"/>
                <a:sym typeface="Archivo Medium"/>
              </a:defRPr>
            </a:lvl4pPr>
            <a:lvl5pPr marL="2286000" lvl="4" indent="-317500">
              <a:lnSpc>
                <a:spcPct val="100000"/>
              </a:lnSpc>
              <a:spcBef>
                <a:spcPts val="1600"/>
              </a:spcBef>
              <a:spcAft>
                <a:spcPts val="0"/>
              </a:spcAft>
              <a:buClr>
                <a:schemeClr val="dk1"/>
              </a:buClr>
              <a:buSzPts val="1400"/>
              <a:buFont typeface="Archivo Medium"/>
              <a:buChar char="○"/>
              <a:defRPr>
                <a:solidFill>
                  <a:schemeClr val="dk1"/>
                </a:solidFill>
                <a:latin typeface="Archivo Medium"/>
                <a:ea typeface="Archivo Medium"/>
                <a:cs typeface="Archivo Medium"/>
                <a:sym typeface="Archivo Medium"/>
              </a:defRPr>
            </a:lvl5pPr>
            <a:lvl6pPr marL="2743200" lvl="5" indent="-317500">
              <a:lnSpc>
                <a:spcPct val="100000"/>
              </a:lnSpc>
              <a:spcBef>
                <a:spcPts val="1600"/>
              </a:spcBef>
              <a:spcAft>
                <a:spcPts val="0"/>
              </a:spcAft>
              <a:buClr>
                <a:schemeClr val="dk1"/>
              </a:buClr>
              <a:buSzPts val="1400"/>
              <a:buFont typeface="Archivo Medium"/>
              <a:buChar char="■"/>
              <a:defRPr>
                <a:solidFill>
                  <a:schemeClr val="dk1"/>
                </a:solidFill>
                <a:latin typeface="Archivo Medium"/>
                <a:ea typeface="Archivo Medium"/>
                <a:cs typeface="Archivo Medium"/>
                <a:sym typeface="Archivo Medium"/>
              </a:defRPr>
            </a:lvl6pPr>
            <a:lvl7pPr marL="3200400" lvl="6" indent="-317500">
              <a:lnSpc>
                <a:spcPct val="100000"/>
              </a:lnSpc>
              <a:spcBef>
                <a:spcPts val="1600"/>
              </a:spcBef>
              <a:spcAft>
                <a:spcPts val="0"/>
              </a:spcAft>
              <a:buClr>
                <a:schemeClr val="dk1"/>
              </a:buClr>
              <a:buSzPts val="1400"/>
              <a:buFont typeface="Archivo Medium"/>
              <a:buChar char="●"/>
              <a:defRPr>
                <a:solidFill>
                  <a:schemeClr val="dk1"/>
                </a:solidFill>
                <a:latin typeface="Archivo Medium"/>
                <a:ea typeface="Archivo Medium"/>
                <a:cs typeface="Archivo Medium"/>
                <a:sym typeface="Archivo Medium"/>
              </a:defRPr>
            </a:lvl7pPr>
            <a:lvl8pPr marL="3657600" lvl="7" indent="-317500">
              <a:lnSpc>
                <a:spcPct val="100000"/>
              </a:lnSpc>
              <a:spcBef>
                <a:spcPts val="1600"/>
              </a:spcBef>
              <a:spcAft>
                <a:spcPts val="0"/>
              </a:spcAft>
              <a:buClr>
                <a:schemeClr val="dk1"/>
              </a:buClr>
              <a:buSzPts val="1400"/>
              <a:buFont typeface="Archivo Medium"/>
              <a:buChar char="○"/>
              <a:defRPr>
                <a:solidFill>
                  <a:schemeClr val="dk1"/>
                </a:solidFill>
                <a:latin typeface="Archivo Medium"/>
                <a:ea typeface="Archivo Medium"/>
                <a:cs typeface="Archivo Medium"/>
                <a:sym typeface="Archivo Medium"/>
              </a:defRPr>
            </a:lvl8pPr>
            <a:lvl9pPr marL="4114800" lvl="8" indent="-317500">
              <a:lnSpc>
                <a:spcPct val="100000"/>
              </a:lnSpc>
              <a:spcBef>
                <a:spcPts val="1600"/>
              </a:spcBef>
              <a:spcAft>
                <a:spcPts val="1600"/>
              </a:spcAft>
              <a:buClr>
                <a:schemeClr val="dk1"/>
              </a:buClr>
              <a:buSzPts val="1400"/>
              <a:buFont typeface="Archivo Medium"/>
              <a:buChar char="■"/>
              <a:defRPr>
                <a:solidFill>
                  <a:schemeClr val="dk1"/>
                </a:solidFill>
                <a:latin typeface="Archivo Medium"/>
                <a:ea typeface="Archivo Medium"/>
                <a:cs typeface="Archivo Medium"/>
                <a:sym typeface="Archiv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7" r:id="rId7"/>
    <p:sldLayoutId id="2147483658" r:id="rId8"/>
    <p:sldLayoutId id="2147483660" r:id="rId9"/>
    <p:sldLayoutId id="2147483662" r:id="rId10"/>
    <p:sldLayoutId id="2147483667" r:id="rId11"/>
    <p:sldLayoutId id="2147483674" r:id="rId12"/>
    <p:sldLayoutId id="2147483676" r:id="rId13"/>
    <p:sldLayoutId id="2147483677"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1" name="Google Shape;1501;p35"/>
          <p:cNvSpPr txBox="1">
            <a:spLocks noGrp="1"/>
          </p:cNvSpPr>
          <p:nvPr>
            <p:ph type="ctrTitle"/>
          </p:nvPr>
        </p:nvSpPr>
        <p:spPr>
          <a:xfrm>
            <a:off x="3232175" y="1449019"/>
            <a:ext cx="5107200" cy="1728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600" dirty="0"/>
              <a:t>“Half a Million People Mistakenly Dropped from Medicaid”</a:t>
            </a:r>
            <a:br>
              <a:rPr lang="en" sz="3600" dirty="0"/>
            </a:br>
            <a:r>
              <a:rPr lang="en" sz="1600" dirty="0"/>
              <a:t>By Megan </a:t>
            </a:r>
            <a:r>
              <a:rPr lang="en" sz="1600" dirty="0" err="1"/>
              <a:t>Messerly</a:t>
            </a:r>
            <a:endParaRPr sz="1600" dirty="0"/>
          </a:p>
        </p:txBody>
      </p:sp>
      <p:sp>
        <p:nvSpPr>
          <p:cNvPr id="1502" name="Google Shape;1502;p35"/>
          <p:cNvSpPr txBox="1">
            <a:spLocks noGrp="1"/>
          </p:cNvSpPr>
          <p:nvPr>
            <p:ph type="subTitle" idx="1"/>
          </p:nvPr>
        </p:nvSpPr>
        <p:spPr>
          <a:xfrm>
            <a:off x="3856238" y="3599155"/>
            <a:ext cx="4528800" cy="475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a:t>Presentation by</a:t>
            </a:r>
            <a:r>
              <a:rPr lang="en" dirty="0"/>
              <a:t>: Julie, </a:t>
            </a:r>
            <a:r>
              <a:rPr lang="en" dirty="0" err="1"/>
              <a:t>Pria</a:t>
            </a:r>
            <a:r>
              <a:rPr lang="en" dirty="0"/>
              <a:t>, Kya, Lex</a:t>
            </a:r>
            <a:endParaRPr dirty="0"/>
          </a:p>
        </p:txBody>
      </p:sp>
      <p:grpSp>
        <p:nvGrpSpPr>
          <p:cNvPr id="1503" name="Google Shape;1503;p35"/>
          <p:cNvGrpSpPr/>
          <p:nvPr/>
        </p:nvGrpSpPr>
        <p:grpSpPr>
          <a:xfrm>
            <a:off x="203408" y="1943517"/>
            <a:ext cx="2950254" cy="2677808"/>
            <a:chOff x="203408" y="1943517"/>
            <a:chExt cx="2950254" cy="2677808"/>
          </a:xfrm>
        </p:grpSpPr>
        <p:sp>
          <p:nvSpPr>
            <p:cNvPr id="1504" name="Google Shape;1504;p35"/>
            <p:cNvSpPr/>
            <p:nvPr/>
          </p:nvSpPr>
          <p:spPr>
            <a:xfrm>
              <a:off x="970586" y="2675451"/>
              <a:ext cx="233138" cy="90830"/>
            </a:xfrm>
            <a:custGeom>
              <a:avLst/>
              <a:gdLst/>
              <a:ahLst/>
              <a:cxnLst/>
              <a:rect l="l" t="t" r="r" b="b"/>
              <a:pathLst>
                <a:path w="3750" h="1461" extrusionOk="0">
                  <a:moveTo>
                    <a:pt x="1851" y="1"/>
                  </a:moveTo>
                  <a:cubicBezTo>
                    <a:pt x="1054" y="1"/>
                    <a:pt x="244" y="168"/>
                    <a:pt x="1" y="508"/>
                  </a:cubicBezTo>
                  <a:lnTo>
                    <a:pt x="548" y="1420"/>
                  </a:lnTo>
                  <a:cubicBezTo>
                    <a:pt x="548" y="1420"/>
                    <a:pt x="1980" y="1460"/>
                    <a:pt x="2926" y="1460"/>
                  </a:cubicBezTo>
                  <a:cubicBezTo>
                    <a:pt x="3399" y="1460"/>
                    <a:pt x="3750" y="1450"/>
                    <a:pt x="3740" y="1420"/>
                  </a:cubicBezTo>
                  <a:cubicBezTo>
                    <a:pt x="3679" y="1359"/>
                    <a:pt x="3527" y="386"/>
                    <a:pt x="3527" y="386"/>
                  </a:cubicBezTo>
                  <a:cubicBezTo>
                    <a:pt x="3242" y="130"/>
                    <a:pt x="2552" y="1"/>
                    <a:pt x="1851" y="1"/>
                  </a:cubicBezTo>
                  <a:close/>
                </a:path>
              </a:pathLst>
            </a:custGeom>
            <a:solidFill>
              <a:srgbClr val="6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5"/>
            <p:cNvSpPr/>
            <p:nvPr/>
          </p:nvSpPr>
          <p:spPr>
            <a:xfrm>
              <a:off x="692808" y="3835055"/>
              <a:ext cx="1319123" cy="367425"/>
            </a:xfrm>
            <a:custGeom>
              <a:avLst/>
              <a:gdLst/>
              <a:ahLst/>
              <a:cxnLst/>
              <a:rect l="l" t="t" r="r" b="b"/>
              <a:pathLst>
                <a:path w="21218" h="5910" extrusionOk="0">
                  <a:moveTo>
                    <a:pt x="2869" y="0"/>
                  </a:moveTo>
                  <a:cubicBezTo>
                    <a:pt x="1602" y="0"/>
                    <a:pt x="547" y="803"/>
                    <a:pt x="274" y="1948"/>
                  </a:cubicBezTo>
                  <a:lnTo>
                    <a:pt x="274" y="2039"/>
                  </a:lnTo>
                  <a:cubicBezTo>
                    <a:pt x="1" y="3285"/>
                    <a:pt x="821" y="4379"/>
                    <a:pt x="2189" y="4744"/>
                  </a:cubicBezTo>
                  <a:cubicBezTo>
                    <a:pt x="3588" y="5109"/>
                    <a:pt x="5320" y="5413"/>
                    <a:pt x="7326" y="5565"/>
                  </a:cubicBezTo>
                  <a:cubicBezTo>
                    <a:pt x="10572" y="5819"/>
                    <a:pt x="13553" y="5909"/>
                    <a:pt x="15874" y="5909"/>
                  </a:cubicBezTo>
                  <a:cubicBezTo>
                    <a:pt x="17161" y="5909"/>
                    <a:pt x="18246" y="5882"/>
                    <a:pt x="19059" y="5838"/>
                  </a:cubicBezTo>
                  <a:cubicBezTo>
                    <a:pt x="20214" y="5808"/>
                    <a:pt x="21156" y="4957"/>
                    <a:pt x="21187" y="3893"/>
                  </a:cubicBezTo>
                  <a:cubicBezTo>
                    <a:pt x="21217" y="2829"/>
                    <a:pt x="20396" y="2039"/>
                    <a:pt x="19272" y="1887"/>
                  </a:cubicBezTo>
                  <a:lnTo>
                    <a:pt x="3314" y="33"/>
                  </a:lnTo>
                  <a:cubicBezTo>
                    <a:pt x="3163" y="11"/>
                    <a:pt x="3015" y="0"/>
                    <a:pt x="2869" y="0"/>
                  </a:cubicBezTo>
                  <a:close/>
                </a:path>
              </a:pathLst>
            </a:custGeom>
            <a:solidFill>
              <a:srgbClr val="192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5"/>
            <p:cNvSpPr/>
            <p:nvPr/>
          </p:nvSpPr>
          <p:spPr>
            <a:xfrm>
              <a:off x="1027285" y="3615345"/>
              <a:ext cx="1294504" cy="544547"/>
            </a:xfrm>
            <a:custGeom>
              <a:avLst/>
              <a:gdLst/>
              <a:ahLst/>
              <a:cxnLst/>
              <a:rect l="l" t="t" r="r" b="b"/>
              <a:pathLst>
                <a:path w="20822" h="8759" extrusionOk="0">
                  <a:moveTo>
                    <a:pt x="2814" y="0"/>
                  </a:moveTo>
                  <a:cubicBezTo>
                    <a:pt x="1511" y="0"/>
                    <a:pt x="530" y="539"/>
                    <a:pt x="305" y="1834"/>
                  </a:cubicBezTo>
                  <a:cubicBezTo>
                    <a:pt x="305" y="1834"/>
                    <a:pt x="305" y="1895"/>
                    <a:pt x="274" y="1895"/>
                  </a:cubicBezTo>
                  <a:cubicBezTo>
                    <a:pt x="1" y="3323"/>
                    <a:pt x="913" y="4661"/>
                    <a:pt x="2311" y="4995"/>
                  </a:cubicBezTo>
                  <a:lnTo>
                    <a:pt x="17965" y="8582"/>
                  </a:lnTo>
                  <a:cubicBezTo>
                    <a:pt x="18389" y="8682"/>
                    <a:pt x="18785" y="8758"/>
                    <a:pt x="19135" y="8758"/>
                  </a:cubicBezTo>
                  <a:cubicBezTo>
                    <a:pt x="19738" y="8758"/>
                    <a:pt x="20207" y="8533"/>
                    <a:pt x="20457" y="7822"/>
                  </a:cubicBezTo>
                  <a:cubicBezTo>
                    <a:pt x="20822" y="6728"/>
                    <a:pt x="20305" y="5542"/>
                    <a:pt x="19241" y="5056"/>
                  </a:cubicBezTo>
                  <a:cubicBezTo>
                    <a:pt x="17174" y="4083"/>
                    <a:pt x="13071" y="2503"/>
                    <a:pt x="8208" y="1044"/>
                  </a:cubicBezTo>
                  <a:cubicBezTo>
                    <a:pt x="6262" y="436"/>
                    <a:pt x="4560" y="132"/>
                    <a:pt x="3132" y="10"/>
                  </a:cubicBezTo>
                  <a:cubicBezTo>
                    <a:pt x="3024" y="4"/>
                    <a:pt x="2918" y="0"/>
                    <a:pt x="2814" y="0"/>
                  </a:cubicBezTo>
                  <a:close/>
                </a:path>
              </a:pathLst>
            </a:custGeom>
            <a:solidFill>
              <a:srgbClr val="192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5"/>
            <p:cNvSpPr/>
            <p:nvPr/>
          </p:nvSpPr>
          <p:spPr>
            <a:xfrm>
              <a:off x="707915" y="3564924"/>
              <a:ext cx="733295" cy="502707"/>
            </a:xfrm>
            <a:custGeom>
              <a:avLst/>
              <a:gdLst/>
              <a:ahLst/>
              <a:cxnLst/>
              <a:rect l="l" t="t" r="r" b="b"/>
              <a:pathLst>
                <a:path w="11795" h="8086" extrusionOk="0">
                  <a:moveTo>
                    <a:pt x="2980" y="1"/>
                  </a:moveTo>
                  <a:cubicBezTo>
                    <a:pt x="2980" y="1"/>
                    <a:pt x="244" y="1946"/>
                    <a:pt x="1" y="6353"/>
                  </a:cubicBezTo>
                  <a:lnTo>
                    <a:pt x="5290" y="7812"/>
                  </a:lnTo>
                  <a:cubicBezTo>
                    <a:pt x="5579" y="7995"/>
                    <a:pt x="5905" y="8086"/>
                    <a:pt x="6228" y="8086"/>
                  </a:cubicBezTo>
                  <a:cubicBezTo>
                    <a:pt x="6551" y="8086"/>
                    <a:pt x="6870" y="7995"/>
                    <a:pt x="7144" y="7812"/>
                  </a:cubicBezTo>
                  <a:lnTo>
                    <a:pt x="11795" y="4986"/>
                  </a:lnTo>
                  <a:cubicBezTo>
                    <a:pt x="10791" y="1308"/>
                    <a:pt x="9545" y="1"/>
                    <a:pt x="9545" y="1"/>
                  </a:cubicBezTo>
                  <a:close/>
                </a:path>
              </a:pathLst>
            </a:custGeom>
            <a:solidFill>
              <a:srgbClr val="192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5"/>
            <p:cNvSpPr/>
            <p:nvPr/>
          </p:nvSpPr>
          <p:spPr>
            <a:xfrm>
              <a:off x="543537" y="1963349"/>
              <a:ext cx="585890" cy="954869"/>
            </a:xfrm>
            <a:custGeom>
              <a:avLst/>
              <a:gdLst/>
              <a:ahLst/>
              <a:cxnLst/>
              <a:rect l="l" t="t" r="r" b="b"/>
              <a:pathLst>
                <a:path w="9424" h="15359" extrusionOk="0">
                  <a:moveTo>
                    <a:pt x="7246" y="1"/>
                  </a:moveTo>
                  <a:cubicBezTo>
                    <a:pt x="5821" y="1"/>
                    <a:pt x="4270" y="2856"/>
                    <a:pt x="3922" y="3846"/>
                  </a:cubicBezTo>
                  <a:cubicBezTo>
                    <a:pt x="3526" y="4819"/>
                    <a:pt x="3314" y="5944"/>
                    <a:pt x="2645" y="6795"/>
                  </a:cubicBezTo>
                  <a:cubicBezTo>
                    <a:pt x="2189" y="7372"/>
                    <a:pt x="1551" y="7798"/>
                    <a:pt x="1034" y="8284"/>
                  </a:cubicBezTo>
                  <a:cubicBezTo>
                    <a:pt x="487" y="8771"/>
                    <a:pt x="1" y="9470"/>
                    <a:pt x="61" y="10199"/>
                  </a:cubicBezTo>
                  <a:cubicBezTo>
                    <a:pt x="122" y="10594"/>
                    <a:pt x="335" y="11020"/>
                    <a:pt x="365" y="11445"/>
                  </a:cubicBezTo>
                  <a:cubicBezTo>
                    <a:pt x="487" y="12114"/>
                    <a:pt x="153" y="12844"/>
                    <a:pt x="305" y="13543"/>
                  </a:cubicBezTo>
                  <a:cubicBezTo>
                    <a:pt x="426" y="14090"/>
                    <a:pt x="821" y="14546"/>
                    <a:pt x="1368" y="14819"/>
                  </a:cubicBezTo>
                  <a:cubicBezTo>
                    <a:pt x="1855" y="15093"/>
                    <a:pt x="2432" y="15214"/>
                    <a:pt x="3010" y="15306"/>
                  </a:cubicBezTo>
                  <a:cubicBezTo>
                    <a:pt x="3162" y="15336"/>
                    <a:pt x="3314" y="15359"/>
                    <a:pt x="3462" y="15359"/>
                  </a:cubicBezTo>
                  <a:cubicBezTo>
                    <a:pt x="3610" y="15359"/>
                    <a:pt x="3754" y="15336"/>
                    <a:pt x="3891" y="15275"/>
                  </a:cubicBezTo>
                  <a:cubicBezTo>
                    <a:pt x="4134" y="15154"/>
                    <a:pt x="4378" y="14941"/>
                    <a:pt x="4590" y="14758"/>
                  </a:cubicBezTo>
                  <a:cubicBezTo>
                    <a:pt x="5107" y="14454"/>
                    <a:pt x="5715" y="14515"/>
                    <a:pt x="6201" y="14303"/>
                  </a:cubicBezTo>
                  <a:cubicBezTo>
                    <a:pt x="7083" y="13907"/>
                    <a:pt x="7417" y="12874"/>
                    <a:pt x="7539" y="11962"/>
                  </a:cubicBezTo>
                  <a:cubicBezTo>
                    <a:pt x="7630" y="11020"/>
                    <a:pt x="7569" y="10078"/>
                    <a:pt x="7995" y="9196"/>
                  </a:cubicBezTo>
                  <a:cubicBezTo>
                    <a:pt x="8238" y="8679"/>
                    <a:pt x="8633" y="8254"/>
                    <a:pt x="8906" y="7707"/>
                  </a:cubicBezTo>
                  <a:cubicBezTo>
                    <a:pt x="9150" y="7190"/>
                    <a:pt x="9241" y="6552"/>
                    <a:pt x="9271" y="5944"/>
                  </a:cubicBezTo>
                  <a:cubicBezTo>
                    <a:pt x="9423" y="4211"/>
                    <a:pt x="9393" y="2387"/>
                    <a:pt x="8511" y="928"/>
                  </a:cubicBezTo>
                  <a:cubicBezTo>
                    <a:pt x="8329" y="625"/>
                    <a:pt x="8147" y="321"/>
                    <a:pt x="7812" y="169"/>
                  </a:cubicBezTo>
                  <a:cubicBezTo>
                    <a:pt x="7628" y="53"/>
                    <a:pt x="7438" y="1"/>
                    <a:pt x="7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5"/>
            <p:cNvSpPr/>
            <p:nvPr/>
          </p:nvSpPr>
          <p:spPr>
            <a:xfrm>
              <a:off x="1055635" y="2011158"/>
              <a:ext cx="585890" cy="954310"/>
            </a:xfrm>
            <a:custGeom>
              <a:avLst/>
              <a:gdLst/>
              <a:ahLst/>
              <a:cxnLst/>
              <a:rect l="l" t="t" r="r" b="b"/>
              <a:pathLst>
                <a:path w="9424" h="15350" extrusionOk="0">
                  <a:moveTo>
                    <a:pt x="2167" y="0"/>
                  </a:moveTo>
                  <a:cubicBezTo>
                    <a:pt x="1979" y="0"/>
                    <a:pt x="1793" y="50"/>
                    <a:pt x="1612" y="159"/>
                  </a:cubicBezTo>
                  <a:cubicBezTo>
                    <a:pt x="1308" y="311"/>
                    <a:pt x="1095" y="615"/>
                    <a:pt x="913" y="919"/>
                  </a:cubicBezTo>
                  <a:cubicBezTo>
                    <a:pt x="31" y="2378"/>
                    <a:pt x="1" y="4202"/>
                    <a:pt x="153" y="5935"/>
                  </a:cubicBezTo>
                  <a:cubicBezTo>
                    <a:pt x="183" y="6543"/>
                    <a:pt x="274" y="7181"/>
                    <a:pt x="548" y="7698"/>
                  </a:cubicBezTo>
                  <a:cubicBezTo>
                    <a:pt x="821" y="8245"/>
                    <a:pt x="1186" y="8670"/>
                    <a:pt x="1460" y="9187"/>
                  </a:cubicBezTo>
                  <a:cubicBezTo>
                    <a:pt x="1855" y="10068"/>
                    <a:pt x="1794" y="11011"/>
                    <a:pt x="1916" y="11953"/>
                  </a:cubicBezTo>
                  <a:cubicBezTo>
                    <a:pt x="2037" y="12865"/>
                    <a:pt x="2372" y="13898"/>
                    <a:pt x="3223" y="14293"/>
                  </a:cubicBezTo>
                  <a:cubicBezTo>
                    <a:pt x="3739" y="14506"/>
                    <a:pt x="4347" y="14445"/>
                    <a:pt x="4834" y="14749"/>
                  </a:cubicBezTo>
                  <a:cubicBezTo>
                    <a:pt x="5077" y="14932"/>
                    <a:pt x="5290" y="15144"/>
                    <a:pt x="5563" y="15266"/>
                  </a:cubicBezTo>
                  <a:cubicBezTo>
                    <a:pt x="5700" y="15327"/>
                    <a:pt x="5837" y="15350"/>
                    <a:pt x="5977" y="15350"/>
                  </a:cubicBezTo>
                  <a:cubicBezTo>
                    <a:pt x="6118" y="15350"/>
                    <a:pt x="6262" y="15327"/>
                    <a:pt x="6414" y="15296"/>
                  </a:cubicBezTo>
                  <a:cubicBezTo>
                    <a:pt x="6992" y="15205"/>
                    <a:pt x="7569" y="15084"/>
                    <a:pt x="8056" y="14810"/>
                  </a:cubicBezTo>
                  <a:cubicBezTo>
                    <a:pt x="8603" y="14537"/>
                    <a:pt x="8998" y="14081"/>
                    <a:pt x="9119" y="13534"/>
                  </a:cubicBezTo>
                  <a:cubicBezTo>
                    <a:pt x="9271" y="12834"/>
                    <a:pt x="8937" y="12105"/>
                    <a:pt x="9059" y="11436"/>
                  </a:cubicBezTo>
                  <a:cubicBezTo>
                    <a:pt x="9089" y="11011"/>
                    <a:pt x="9302" y="10585"/>
                    <a:pt x="9363" y="10190"/>
                  </a:cubicBezTo>
                  <a:cubicBezTo>
                    <a:pt x="9423" y="9461"/>
                    <a:pt x="8937" y="8761"/>
                    <a:pt x="8390" y="8275"/>
                  </a:cubicBezTo>
                  <a:cubicBezTo>
                    <a:pt x="7873" y="7789"/>
                    <a:pt x="7235" y="7363"/>
                    <a:pt x="6779" y="6786"/>
                  </a:cubicBezTo>
                  <a:cubicBezTo>
                    <a:pt x="6110" y="5935"/>
                    <a:pt x="5898" y="4810"/>
                    <a:pt x="5502" y="3837"/>
                  </a:cubicBezTo>
                  <a:cubicBezTo>
                    <a:pt x="5153" y="2844"/>
                    <a:pt x="3594" y="0"/>
                    <a:pt x="2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5"/>
            <p:cNvSpPr/>
            <p:nvPr/>
          </p:nvSpPr>
          <p:spPr>
            <a:xfrm>
              <a:off x="796757" y="1975659"/>
              <a:ext cx="589682" cy="599132"/>
            </a:xfrm>
            <a:custGeom>
              <a:avLst/>
              <a:gdLst/>
              <a:ahLst/>
              <a:cxnLst/>
              <a:rect l="l" t="t" r="r" b="b"/>
              <a:pathLst>
                <a:path w="9485" h="9637" extrusionOk="0">
                  <a:moveTo>
                    <a:pt x="4807" y="1"/>
                  </a:moveTo>
                  <a:cubicBezTo>
                    <a:pt x="2249" y="1"/>
                    <a:pt x="122" y="2026"/>
                    <a:pt x="61" y="4591"/>
                  </a:cubicBezTo>
                  <a:cubicBezTo>
                    <a:pt x="1" y="7174"/>
                    <a:pt x="3526" y="9636"/>
                    <a:pt x="4682" y="9636"/>
                  </a:cubicBezTo>
                  <a:cubicBezTo>
                    <a:pt x="6627" y="9636"/>
                    <a:pt x="9362" y="7417"/>
                    <a:pt x="9423" y="4803"/>
                  </a:cubicBezTo>
                  <a:cubicBezTo>
                    <a:pt x="9484" y="2220"/>
                    <a:pt x="7448" y="92"/>
                    <a:pt x="4864" y="1"/>
                  </a:cubicBezTo>
                  <a:cubicBezTo>
                    <a:pt x="4845" y="1"/>
                    <a:pt x="4826" y="1"/>
                    <a:pt x="4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5"/>
            <p:cNvSpPr/>
            <p:nvPr/>
          </p:nvSpPr>
          <p:spPr>
            <a:xfrm>
              <a:off x="1233256" y="2295837"/>
              <a:ext cx="115388" cy="122910"/>
            </a:xfrm>
            <a:custGeom>
              <a:avLst/>
              <a:gdLst/>
              <a:ahLst/>
              <a:cxnLst/>
              <a:rect l="l" t="t" r="r" b="b"/>
              <a:pathLst>
                <a:path w="1856" h="1977" extrusionOk="0">
                  <a:moveTo>
                    <a:pt x="998" y="0"/>
                  </a:moveTo>
                  <a:cubicBezTo>
                    <a:pt x="671" y="0"/>
                    <a:pt x="405" y="214"/>
                    <a:pt x="214" y="596"/>
                  </a:cubicBezTo>
                  <a:cubicBezTo>
                    <a:pt x="1" y="1021"/>
                    <a:pt x="1" y="1781"/>
                    <a:pt x="457" y="1933"/>
                  </a:cubicBezTo>
                  <a:cubicBezTo>
                    <a:pt x="517" y="1963"/>
                    <a:pt x="580" y="1977"/>
                    <a:pt x="644" y="1977"/>
                  </a:cubicBezTo>
                  <a:cubicBezTo>
                    <a:pt x="1031" y="1977"/>
                    <a:pt x="1460" y="1473"/>
                    <a:pt x="1642" y="1082"/>
                  </a:cubicBezTo>
                  <a:cubicBezTo>
                    <a:pt x="1855" y="626"/>
                    <a:pt x="1734" y="201"/>
                    <a:pt x="1278" y="49"/>
                  </a:cubicBezTo>
                  <a:cubicBezTo>
                    <a:pt x="1180" y="16"/>
                    <a:pt x="1087" y="0"/>
                    <a:pt x="998" y="0"/>
                  </a:cubicBezTo>
                  <a:close/>
                </a:path>
              </a:pathLst>
            </a:custGeom>
            <a:solidFill>
              <a:srgbClr val="914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5"/>
            <p:cNvSpPr/>
            <p:nvPr/>
          </p:nvSpPr>
          <p:spPr>
            <a:xfrm>
              <a:off x="830764" y="2286387"/>
              <a:ext cx="121045" cy="125459"/>
            </a:xfrm>
            <a:custGeom>
              <a:avLst/>
              <a:gdLst/>
              <a:ahLst/>
              <a:cxnLst/>
              <a:rect l="l" t="t" r="r" b="b"/>
              <a:pathLst>
                <a:path w="1947" h="2018" extrusionOk="0">
                  <a:moveTo>
                    <a:pt x="840" y="1"/>
                  </a:moveTo>
                  <a:cubicBezTo>
                    <a:pt x="756" y="1"/>
                    <a:pt x="668" y="16"/>
                    <a:pt x="578" y="49"/>
                  </a:cubicBezTo>
                  <a:cubicBezTo>
                    <a:pt x="122" y="201"/>
                    <a:pt x="1" y="626"/>
                    <a:pt x="213" y="1082"/>
                  </a:cubicBezTo>
                  <a:cubicBezTo>
                    <a:pt x="376" y="1489"/>
                    <a:pt x="782" y="2018"/>
                    <a:pt x="1191" y="2018"/>
                  </a:cubicBezTo>
                  <a:cubicBezTo>
                    <a:pt x="1240" y="2018"/>
                    <a:pt x="1289" y="2010"/>
                    <a:pt x="1338" y="1994"/>
                  </a:cubicBezTo>
                  <a:cubicBezTo>
                    <a:pt x="1946" y="1751"/>
                    <a:pt x="1794" y="1082"/>
                    <a:pt x="1612" y="626"/>
                  </a:cubicBezTo>
                  <a:cubicBezTo>
                    <a:pt x="1420" y="219"/>
                    <a:pt x="1153" y="1"/>
                    <a:pt x="840" y="1"/>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5"/>
            <p:cNvSpPr/>
            <p:nvPr/>
          </p:nvSpPr>
          <p:spPr>
            <a:xfrm>
              <a:off x="862907" y="2315856"/>
              <a:ext cx="45384" cy="43519"/>
            </a:xfrm>
            <a:custGeom>
              <a:avLst/>
              <a:gdLst/>
              <a:ahLst/>
              <a:cxnLst/>
              <a:rect l="l" t="t" r="r" b="b"/>
              <a:pathLst>
                <a:path w="730" h="700" fill="none" extrusionOk="0">
                  <a:moveTo>
                    <a:pt x="0" y="91"/>
                  </a:moveTo>
                  <a:cubicBezTo>
                    <a:pt x="0" y="91"/>
                    <a:pt x="517" y="0"/>
                    <a:pt x="730" y="699"/>
                  </a:cubicBezTo>
                </a:path>
              </a:pathLst>
            </a:custGeom>
            <a:noFill/>
            <a:ln w="3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5"/>
            <p:cNvSpPr/>
            <p:nvPr/>
          </p:nvSpPr>
          <p:spPr>
            <a:xfrm>
              <a:off x="872356" y="1996424"/>
              <a:ext cx="472492" cy="442340"/>
            </a:xfrm>
            <a:custGeom>
              <a:avLst/>
              <a:gdLst/>
              <a:ahLst/>
              <a:cxnLst/>
              <a:rect l="l" t="t" r="r" b="b"/>
              <a:pathLst>
                <a:path w="7600" h="7115" extrusionOk="0">
                  <a:moveTo>
                    <a:pt x="3919" y="1"/>
                  </a:moveTo>
                  <a:cubicBezTo>
                    <a:pt x="1936" y="1"/>
                    <a:pt x="61" y="1420"/>
                    <a:pt x="31" y="3375"/>
                  </a:cubicBezTo>
                  <a:cubicBezTo>
                    <a:pt x="0" y="5351"/>
                    <a:pt x="1824" y="7053"/>
                    <a:pt x="3830" y="7114"/>
                  </a:cubicBezTo>
                  <a:cubicBezTo>
                    <a:pt x="3850" y="7114"/>
                    <a:pt x="3870" y="7114"/>
                    <a:pt x="3889" y="7114"/>
                  </a:cubicBezTo>
                  <a:cubicBezTo>
                    <a:pt x="5869" y="7114"/>
                    <a:pt x="7508" y="5605"/>
                    <a:pt x="7539" y="3649"/>
                  </a:cubicBezTo>
                  <a:cubicBezTo>
                    <a:pt x="7599" y="1673"/>
                    <a:pt x="5988" y="32"/>
                    <a:pt x="3982" y="1"/>
                  </a:cubicBezTo>
                  <a:cubicBezTo>
                    <a:pt x="3961" y="1"/>
                    <a:pt x="3940" y="1"/>
                    <a:pt x="3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5"/>
            <p:cNvSpPr/>
            <p:nvPr/>
          </p:nvSpPr>
          <p:spPr>
            <a:xfrm>
              <a:off x="1000863" y="2470785"/>
              <a:ext cx="173889" cy="279765"/>
            </a:xfrm>
            <a:custGeom>
              <a:avLst/>
              <a:gdLst/>
              <a:ahLst/>
              <a:cxnLst/>
              <a:rect l="l" t="t" r="r" b="b"/>
              <a:pathLst>
                <a:path w="2797" h="4500" extrusionOk="0">
                  <a:moveTo>
                    <a:pt x="2554" y="1"/>
                  </a:moveTo>
                  <a:lnTo>
                    <a:pt x="213" y="61"/>
                  </a:lnTo>
                  <a:lnTo>
                    <a:pt x="0" y="4499"/>
                  </a:lnTo>
                  <a:lnTo>
                    <a:pt x="2797" y="4499"/>
                  </a:lnTo>
                  <a:lnTo>
                    <a:pt x="2554" y="1"/>
                  </a:ln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5"/>
            <p:cNvSpPr/>
            <p:nvPr/>
          </p:nvSpPr>
          <p:spPr>
            <a:xfrm>
              <a:off x="1010313" y="2485893"/>
              <a:ext cx="156917" cy="138017"/>
            </a:xfrm>
            <a:custGeom>
              <a:avLst/>
              <a:gdLst/>
              <a:ahLst/>
              <a:cxnLst/>
              <a:rect l="l" t="t" r="r" b="b"/>
              <a:pathLst>
                <a:path w="2524" h="2220" extrusionOk="0">
                  <a:moveTo>
                    <a:pt x="2402" y="1"/>
                  </a:moveTo>
                  <a:lnTo>
                    <a:pt x="0" y="457"/>
                  </a:lnTo>
                  <a:lnTo>
                    <a:pt x="2523" y="2220"/>
                  </a:lnTo>
                  <a:lnTo>
                    <a:pt x="2402" y="1"/>
                  </a:lnTo>
                  <a:close/>
                </a:path>
              </a:pathLst>
            </a:custGeom>
            <a:solidFill>
              <a:srgbClr val="914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5"/>
            <p:cNvSpPr/>
            <p:nvPr/>
          </p:nvSpPr>
          <p:spPr>
            <a:xfrm>
              <a:off x="919606" y="2022784"/>
              <a:ext cx="400686" cy="537149"/>
            </a:xfrm>
            <a:custGeom>
              <a:avLst/>
              <a:gdLst/>
              <a:ahLst/>
              <a:cxnLst/>
              <a:rect l="l" t="t" r="r" b="b"/>
              <a:pathLst>
                <a:path w="6445" h="8640" extrusionOk="0">
                  <a:moveTo>
                    <a:pt x="3138" y="1"/>
                  </a:moveTo>
                  <a:cubicBezTo>
                    <a:pt x="1482" y="1"/>
                    <a:pt x="0" y="1286"/>
                    <a:pt x="0" y="2890"/>
                  </a:cubicBezTo>
                  <a:lnTo>
                    <a:pt x="31" y="4866"/>
                  </a:lnTo>
                  <a:cubicBezTo>
                    <a:pt x="31" y="4866"/>
                    <a:pt x="0" y="7632"/>
                    <a:pt x="2614" y="8544"/>
                  </a:cubicBezTo>
                  <a:cubicBezTo>
                    <a:pt x="2777" y="8609"/>
                    <a:pt x="2940" y="8639"/>
                    <a:pt x="3103" y="8639"/>
                  </a:cubicBezTo>
                  <a:cubicBezTo>
                    <a:pt x="3244" y="8639"/>
                    <a:pt x="3385" y="8617"/>
                    <a:pt x="3526" y="8574"/>
                  </a:cubicBezTo>
                  <a:cubicBezTo>
                    <a:pt x="6201" y="7784"/>
                    <a:pt x="6262" y="5018"/>
                    <a:pt x="6262" y="5018"/>
                  </a:cubicBezTo>
                  <a:lnTo>
                    <a:pt x="6414" y="3073"/>
                  </a:lnTo>
                  <a:cubicBezTo>
                    <a:pt x="6444" y="1401"/>
                    <a:pt x="4985" y="33"/>
                    <a:pt x="3253" y="3"/>
                  </a:cubicBezTo>
                  <a:cubicBezTo>
                    <a:pt x="3214" y="1"/>
                    <a:pt x="3176" y="1"/>
                    <a:pt x="3138" y="1"/>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5"/>
            <p:cNvSpPr/>
            <p:nvPr/>
          </p:nvSpPr>
          <p:spPr>
            <a:xfrm>
              <a:off x="800550" y="1943517"/>
              <a:ext cx="421450" cy="317937"/>
            </a:xfrm>
            <a:custGeom>
              <a:avLst/>
              <a:gdLst/>
              <a:ahLst/>
              <a:cxnLst/>
              <a:rect l="l" t="t" r="r" b="b"/>
              <a:pathLst>
                <a:path w="6779" h="5114" extrusionOk="0">
                  <a:moveTo>
                    <a:pt x="4330" y="1"/>
                  </a:moveTo>
                  <a:cubicBezTo>
                    <a:pt x="3817" y="1"/>
                    <a:pt x="3341" y="78"/>
                    <a:pt x="3040" y="214"/>
                  </a:cubicBezTo>
                  <a:cubicBezTo>
                    <a:pt x="1155" y="1035"/>
                    <a:pt x="396" y="4044"/>
                    <a:pt x="396" y="4044"/>
                  </a:cubicBezTo>
                  <a:cubicBezTo>
                    <a:pt x="396" y="4044"/>
                    <a:pt x="0" y="5077"/>
                    <a:pt x="821" y="5108"/>
                  </a:cubicBezTo>
                  <a:cubicBezTo>
                    <a:pt x="885" y="5112"/>
                    <a:pt x="949" y="5114"/>
                    <a:pt x="1013" y="5114"/>
                  </a:cubicBezTo>
                  <a:cubicBezTo>
                    <a:pt x="3871" y="5114"/>
                    <a:pt x="6779" y="1217"/>
                    <a:pt x="6779" y="1217"/>
                  </a:cubicBezTo>
                  <a:cubicBezTo>
                    <a:pt x="6675" y="349"/>
                    <a:pt x="5419" y="1"/>
                    <a:pt x="4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5"/>
            <p:cNvSpPr/>
            <p:nvPr/>
          </p:nvSpPr>
          <p:spPr>
            <a:xfrm>
              <a:off x="1131235" y="2026701"/>
              <a:ext cx="256327" cy="262730"/>
            </a:xfrm>
            <a:custGeom>
              <a:avLst/>
              <a:gdLst/>
              <a:ahLst/>
              <a:cxnLst/>
              <a:rect l="l" t="t" r="r" b="b"/>
              <a:pathLst>
                <a:path w="4123" h="4226" extrusionOk="0">
                  <a:moveTo>
                    <a:pt x="1400" y="0"/>
                  </a:moveTo>
                  <a:cubicBezTo>
                    <a:pt x="1399" y="0"/>
                    <a:pt x="1399" y="0"/>
                    <a:pt x="1399" y="1"/>
                  </a:cubicBezTo>
                  <a:lnTo>
                    <a:pt x="1" y="92"/>
                  </a:lnTo>
                  <a:cubicBezTo>
                    <a:pt x="2119" y="879"/>
                    <a:pt x="3032" y="4226"/>
                    <a:pt x="3040" y="4226"/>
                  </a:cubicBezTo>
                  <a:cubicBezTo>
                    <a:pt x="3040" y="4226"/>
                    <a:pt x="3040" y="4226"/>
                    <a:pt x="3040" y="4226"/>
                  </a:cubicBezTo>
                  <a:cubicBezTo>
                    <a:pt x="4123" y="1399"/>
                    <a:pt x="1457" y="0"/>
                    <a:pt x="1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5"/>
            <p:cNvSpPr/>
            <p:nvPr/>
          </p:nvSpPr>
          <p:spPr>
            <a:xfrm>
              <a:off x="1023555" y="2291299"/>
              <a:ext cx="39727" cy="62419"/>
            </a:xfrm>
            <a:custGeom>
              <a:avLst/>
              <a:gdLst/>
              <a:ahLst/>
              <a:cxnLst/>
              <a:rect l="l" t="t" r="r" b="b"/>
              <a:pathLst>
                <a:path w="639" h="1004" extrusionOk="0">
                  <a:moveTo>
                    <a:pt x="365" y="0"/>
                  </a:moveTo>
                  <a:cubicBezTo>
                    <a:pt x="213" y="0"/>
                    <a:pt x="61" y="182"/>
                    <a:pt x="30" y="456"/>
                  </a:cubicBezTo>
                  <a:cubicBezTo>
                    <a:pt x="0" y="760"/>
                    <a:pt x="91" y="1003"/>
                    <a:pt x="243" y="1003"/>
                  </a:cubicBezTo>
                  <a:cubicBezTo>
                    <a:pt x="395" y="1003"/>
                    <a:pt x="547" y="790"/>
                    <a:pt x="608" y="547"/>
                  </a:cubicBezTo>
                  <a:cubicBezTo>
                    <a:pt x="638" y="274"/>
                    <a:pt x="517" y="30"/>
                    <a:pt x="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5"/>
            <p:cNvSpPr/>
            <p:nvPr/>
          </p:nvSpPr>
          <p:spPr>
            <a:xfrm>
              <a:off x="1187934" y="2296956"/>
              <a:ext cx="37862" cy="60491"/>
            </a:xfrm>
            <a:custGeom>
              <a:avLst/>
              <a:gdLst/>
              <a:ahLst/>
              <a:cxnLst/>
              <a:rect l="l" t="t" r="r" b="b"/>
              <a:pathLst>
                <a:path w="609" h="973" extrusionOk="0">
                  <a:moveTo>
                    <a:pt x="396" y="0"/>
                  </a:moveTo>
                  <a:cubicBezTo>
                    <a:pt x="244" y="0"/>
                    <a:pt x="92" y="183"/>
                    <a:pt x="31" y="456"/>
                  </a:cubicBezTo>
                  <a:cubicBezTo>
                    <a:pt x="0" y="760"/>
                    <a:pt x="122" y="973"/>
                    <a:pt x="274" y="973"/>
                  </a:cubicBezTo>
                  <a:cubicBezTo>
                    <a:pt x="426" y="973"/>
                    <a:pt x="578" y="791"/>
                    <a:pt x="608" y="517"/>
                  </a:cubicBezTo>
                  <a:cubicBezTo>
                    <a:pt x="608" y="243"/>
                    <a:pt x="487" y="31"/>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5"/>
            <p:cNvSpPr/>
            <p:nvPr/>
          </p:nvSpPr>
          <p:spPr>
            <a:xfrm>
              <a:off x="987621" y="2244049"/>
              <a:ext cx="96426" cy="24619"/>
            </a:xfrm>
            <a:custGeom>
              <a:avLst/>
              <a:gdLst/>
              <a:ahLst/>
              <a:cxnLst/>
              <a:rect l="l" t="t" r="r" b="b"/>
              <a:pathLst>
                <a:path w="1551" h="396" extrusionOk="0">
                  <a:moveTo>
                    <a:pt x="1034" y="0"/>
                  </a:moveTo>
                  <a:cubicBezTo>
                    <a:pt x="760" y="0"/>
                    <a:pt x="396" y="91"/>
                    <a:pt x="31" y="274"/>
                  </a:cubicBezTo>
                  <a:cubicBezTo>
                    <a:pt x="1" y="274"/>
                    <a:pt x="31" y="304"/>
                    <a:pt x="31" y="304"/>
                  </a:cubicBezTo>
                  <a:cubicBezTo>
                    <a:pt x="138" y="283"/>
                    <a:pt x="352" y="261"/>
                    <a:pt x="587" y="261"/>
                  </a:cubicBezTo>
                  <a:cubicBezTo>
                    <a:pt x="684" y="261"/>
                    <a:pt x="784" y="265"/>
                    <a:pt x="882" y="274"/>
                  </a:cubicBezTo>
                  <a:cubicBezTo>
                    <a:pt x="1216" y="304"/>
                    <a:pt x="1429" y="334"/>
                    <a:pt x="1520" y="395"/>
                  </a:cubicBezTo>
                  <a:cubicBezTo>
                    <a:pt x="1520" y="395"/>
                    <a:pt x="1551" y="395"/>
                    <a:pt x="1551" y="334"/>
                  </a:cubicBezTo>
                  <a:cubicBezTo>
                    <a:pt x="1490" y="122"/>
                    <a:pt x="1277" y="31"/>
                    <a:pt x="1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5"/>
            <p:cNvSpPr/>
            <p:nvPr/>
          </p:nvSpPr>
          <p:spPr>
            <a:xfrm>
              <a:off x="1167169" y="2245914"/>
              <a:ext cx="94498" cy="22754"/>
            </a:xfrm>
            <a:custGeom>
              <a:avLst/>
              <a:gdLst/>
              <a:ahLst/>
              <a:cxnLst/>
              <a:rect l="l" t="t" r="r" b="b"/>
              <a:pathLst>
                <a:path w="1520" h="366" extrusionOk="0">
                  <a:moveTo>
                    <a:pt x="517" y="1"/>
                  </a:moveTo>
                  <a:cubicBezTo>
                    <a:pt x="274" y="1"/>
                    <a:pt x="61" y="92"/>
                    <a:pt x="0" y="304"/>
                  </a:cubicBezTo>
                  <a:cubicBezTo>
                    <a:pt x="0" y="365"/>
                    <a:pt x="31" y="365"/>
                    <a:pt x="31" y="365"/>
                  </a:cubicBezTo>
                  <a:cubicBezTo>
                    <a:pt x="122" y="365"/>
                    <a:pt x="334" y="274"/>
                    <a:pt x="669" y="274"/>
                  </a:cubicBezTo>
                  <a:cubicBezTo>
                    <a:pt x="973" y="274"/>
                    <a:pt x="1338" y="304"/>
                    <a:pt x="1490" y="365"/>
                  </a:cubicBezTo>
                  <a:cubicBezTo>
                    <a:pt x="1490" y="365"/>
                    <a:pt x="1520" y="304"/>
                    <a:pt x="1490" y="304"/>
                  </a:cubicBezTo>
                  <a:cubicBezTo>
                    <a:pt x="1186" y="122"/>
                    <a:pt x="790"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5"/>
            <p:cNvSpPr/>
            <p:nvPr/>
          </p:nvSpPr>
          <p:spPr>
            <a:xfrm>
              <a:off x="1119920" y="2346071"/>
              <a:ext cx="18962" cy="60554"/>
            </a:xfrm>
            <a:custGeom>
              <a:avLst/>
              <a:gdLst/>
              <a:ahLst/>
              <a:cxnLst/>
              <a:rect l="l" t="t" r="r" b="b"/>
              <a:pathLst>
                <a:path w="305" h="974" fill="none" extrusionOk="0">
                  <a:moveTo>
                    <a:pt x="122" y="1"/>
                  </a:moveTo>
                  <a:lnTo>
                    <a:pt x="304" y="791"/>
                  </a:lnTo>
                  <a:lnTo>
                    <a:pt x="304" y="882"/>
                  </a:lnTo>
                  <a:cubicBezTo>
                    <a:pt x="304" y="943"/>
                    <a:pt x="243" y="973"/>
                    <a:pt x="152" y="973"/>
                  </a:cubicBezTo>
                  <a:lnTo>
                    <a:pt x="0" y="973"/>
                  </a:lnTo>
                </a:path>
              </a:pathLst>
            </a:custGeom>
            <a:noFill/>
            <a:ln w="3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5"/>
            <p:cNvSpPr/>
            <p:nvPr/>
          </p:nvSpPr>
          <p:spPr>
            <a:xfrm>
              <a:off x="1083985" y="2448093"/>
              <a:ext cx="83246" cy="37862"/>
            </a:xfrm>
            <a:custGeom>
              <a:avLst/>
              <a:gdLst/>
              <a:ahLst/>
              <a:cxnLst/>
              <a:rect l="l" t="t" r="r" b="b"/>
              <a:pathLst>
                <a:path w="1339" h="609" extrusionOk="0">
                  <a:moveTo>
                    <a:pt x="1308" y="1"/>
                  </a:moveTo>
                  <a:cubicBezTo>
                    <a:pt x="1081" y="37"/>
                    <a:pt x="855" y="49"/>
                    <a:pt x="654" y="49"/>
                  </a:cubicBezTo>
                  <a:cubicBezTo>
                    <a:pt x="343" y="49"/>
                    <a:pt x="93" y="19"/>
                    <a:pt x="1" y="1"/>
                  </a:cubicBezTo>
                  <a:lnTo>
                    <a:pt x="1" y="1"/>
                  </a:lnTo>
                  <a:cubicBezTo>
                    <a:pt x="1" y="183"/>
                    <a:pt x="153" y="609"/>
                    <a:pt x="639" y="609"/>
                  </a:cubicBezTo>
                  <a:cubicBezTo>
                    <a:pt x="1156" y="609"/>
                    <a:pt x="1308" y="183"/>
                    <a:pt x="1338" y="31"/>
                  </a:cubicBezTo>
                  <a:cubicBezTo>
                    <a:pt x="1338" y="1"/>
                    <a:pt x="1308"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5"/>
            <p:cNvSpPr/>
            <p:nvPr/>
          </p:nvSpPr>
          <p:spPr>
            <a:xfrm>
              <a:off x="1082120" y="2450020"/>
              <a:ext cx="79391" cy="17035"/>
            </a:xfrm>
            <a:custGeom>
              <a:avLst/>
              <a:gdLst/>
              <a:ahLst/>
              <a:cxnLst/>
              <a:rect l="l" t="t" r="r" b="b"/>
              <a:pathLst>
                <a:path w="1277" h="274" extrusionOk="0">
                  <a:moveTo>
                    <a:pt x="0" y="0"/>
                  </a:moveTo>
                  <a:cubicBezTo>
                    <a:pt x="92" y="61"/>
                    <a:pt x="274" y="213"/>
                    <a:pt x="669" y="274"/>
                  </a:cubicBezTo>
                  <a:cubicBezTo>
                    <a:pt x="1125" y="274"/>
                    <a:pt x="1247" y="61"/>
                    <a:pt x="1277" y="0"/>
                  </a:cubicBezTo>
                  <a:lnTo>
                    <a:pt x="1277" y="0"/>
                  </a:lnTo>
                  <a:cubicBezTo>
                    <a:pt x="1082" y="46"/>
                    <a:pt x="904" y="62"/>
                    <a:pt x="739" y="62"/>
                  </a:cubicBezTo>
                  <a:cubicBezTo>
                    <a:pt x="466" y="62"/>
                    <a:pt x="228" y="1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5"/>
            <p:cNvSpPr/>
            <p:nvPr/>
          </p:nvSpPr>
          <p:spPr>
            <a:xfrm>
              <a:off x="1272983" y="3412855"/>
              <a:ext cx="761583" cy="203172"/>
            </a:xfrm>
            <a:custGeom>
              <a:avLst/>
              <a:gdLst/>
              <a:ahLst/>
              <a:cxnLst/>
              <a:rect l="l" t="t" r="r" b="b"/>
              <a:pathLst>
                <a:path w="12250" h="3268" extrusionOk="0">
                  <a:moveTo>
                    <a:pt x="1395" y="1"/>
                  </a:moveTo>
                  <a:cubicBezTo>
                    <a:pt x="795" y="1"/>
                    <a:pt x="147" y="616"/>
                    <a:pt x="91" y="1231"/>
                  </a:cubicBezTo>
                  <a:cubicBezTo>
                    <a:pt x="0" y="1808"/>
                    <a:pt x="547" y="2507"/>
                    <a:pt x="1186" y="2599"/>
                  </a:cubicBezTo>
                  <a:lnTo>
                    <a:pt x="11976" y="3267"/>
                  </a:lnTo>
                  <a:lnTo>
                    <a:pt x="12250" y="2112"/>
                  </a:lnTo>
                  <a:cubicBezTo>
                    <a:pt x="12250" y="2112"/>
                    <a:pt x="5654" y="684"/>
                    <a:pt x="1550" y="15"/>
                  </a:cubicBezTo>
                  <a:cubicBezTo>
                    <a:pt x="1499" y="5"/>
                    <a:pt x="1447" y="1"/>
                    <a:pt x="1395" y="1"/>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5"/>
            <p:cNvSpPr/>
            <p:nvPr/>
          </p:nvSpPr>
          <p:spPr>
            <a:xfrm>
              <a:off x="2101592" y="3575556"/>
              <a:ext cx="112528" cy="60740"/>
            </a:xfrm>
            <a:custGeom>
              <a:avLst/>
              <a:gdLst/>
              <a:ahLst/>
              <a:cxnLst/>
              <a:rect l="l" t="t" r="r" b="b"/>
              <a:pathLst>
                <a:path w="1810" h="977" extrusionOk="0">
                  <a:moveTo>
                    <a:pt x="370" y="1"/>
                  </a:moveTo>
                  <a:cubicBezTo>
                    <a:pt x="340" y="1"/>
                    <a:pt x="313" y="4"/>
                    <a:pt x="290" y="12"/>
                  </a:cubicBezTo>
                  <a:cubicBezTo>
                    <a:pt x="1" y="132"/>
                    <a:pt x="931" y="976"/>
                    <a:pt x="1482" y="976"/>
                  </a:cubicBezTo>
                  <a:cubicBezTo>
                    <a:pt x="1627" y="976"/>
                    <a:pt x="1746" y="918"/>
                    <a:pt x="1809" y="772"/>
                  </a:cubicBezTo>
                  <a:cubicBezTo>
                    <a:pt x="1809" y="772"/>
                    <a:pt x="799" y="1"/>
                    <a:pt x="370" y="1"/>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5"/>
            <p:cNvSpPr/>
            <p:nvPr/>
          </p:nvSpPr>
          <p:spPr>
            <a:xfrm>
              <a:off x="2039235" y="3573815"/>
              <a:ext cx="133292" cy="38421"/>
            </a:xfrm>
            <a:custGeom>
              <a:avLst/>
              <a:gdLst/>
              <a:ahLst/>
              <a:cxnLst/>
              <a:rect l="l" t="t" r="r" b="b"/>
              <a:pathLst>
                <a:path w="2144" h="618" extrusionOk="0">
                  <a:moveTo>
                    <a:pt x="907" y="1"/>
                  </a:moveTo>
                  <a:cubicBezTo>
                    <a:pt x="407" y="1"/>
                    <a:pt x="1" y="130"/>
                    <a:pt x="259" y="618"/>
                  </a:cubicBezTo>
                  <a:cubicBezTo>
                    <a:pt x="259" y="618"/>
                    <a:pt x="2144" y="618"/>
                    <a:pt x="2144" y="162"/>
                  </a:cubicBezTo>
                  <a:cubicBezTo>
                    <a:pt x="2144" y="162"/>
                    <a:pt x="1466" y="1"/>
                    <a:pt x="907" y="1"/>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5"/>
            <p:cNvSpPr/>
            <p:nvPr/>
          </p:nvSpPr>
          <p:spPr>
            <a:xfrm>
              <a:off x="2138211" y="3584881"/>
              <a:ext cx="115574" cy="53964"/>
            </a:xfrm>
            <a:custGeom>
              <a:avLst/>
              <a:gdLst/>
              <a:ahLst/>
              <a:cxnLst/>
              <a:rect l="l" t="t" r="r" b="b"/>
              <a:pathLst>
                <a:path w="1859" h="868" extrusionOk="0">
                  <a:moveTo>
                    <a:pt x="402" y="1"/>
                  </a:moveTo>
                  <a:cubicBezTo>
                    <a:pt x="367" y="1"/>
                    <a:pt x="336" y="5"/>
                    <a:pt x="308" y="14"/>
                  </a:cubicBezTo>
                  <a:cubicBezTo>
                    <a:pt x="1" y="109"/>
                    <a:pt x="947" y="868"/>
                    <a:pt x="1510" y="868"/>
                  </a:cubicBezTo>
                  <a:cubicBezTo>
                    <a:pt x="1670" y="868"/>
                    <a:pt x="1798" y="807"/>
                    <a:pt x="1859" y="652"/>
                  </a:cubicBezTo>
                  <a:cubicBezTo>
                    <a:pt x="1859" y="652"/>
                    <a:pt x="842" y="1"/>
                    <a:pt x="402" y="1"/>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5"/>
            <p:cNvSpPr/>
            <p:nvPr/>
          </p:nvSpPr>
          <p:spPr>
            <a:xfrm>
              <a:off x="1951388" y="3530917"/>
              <a:ext cx="334537" cy="149332"/>
            </a:xfrm>
            <a:custGeom>
              <a:avLst/>
              <a:gdLst/>
              <a:ahLst/>
              <a:cxnLst/>
              <a:rect l="l" t="t" r="r" b="b"/>
              <a:pathLst>
                <a:path w="5381" h="2402" extrusionOk="0">
                  <a:moveTo>
                    <a:pt x="608" y="1"/>
                  </a:moveTo>
                  <a:cubicBezTo>
                    <a:pt x="304" y="1"/>
                    <a:pt x="31" y="213"/>
                    <a:pt x="61" y="456"/>
                  </a:cubicBezTo>
                  <a:lnTo>
                    <a:pt x="61" y="517"/>
                  </a:lnTo>
                  <a:cubicBezTo>
                    <a:pt x="0" y="973"/>
                    <a:pt x="244" y="1368"/>
                    <a:pt x="639" y="1520"/>
                  </a:cubicBezTo>
                  <a:lnTo>
                    <a:pt x="1520" y="1885"/>
                  </a:lnTo>
                  <a:lnTo>
                    <a:pt x="2706" y="2219"/>
                  </a:lnTo>
                  <a:cubicBezTo>
                    <a:pt x="2706" y="2219"/>
                    <a:pt x="3114" y="2401"/>
                    <a:pt x="3398" y="2401"/>
                  </a:cubicBezTo>
                  <a:cubicBezTo>
                    <a:pt x="3516" y="2401"/>
                    <a:pt x="3612" y="2370"/>
                    <a:pt x="3648" y="2280"/>
                  </a:cubicBezTo>
                  <a:cubicBezTo>
                    <a:pt x="3769" y="1946"/>
                    <a:pt x="2888" y="1642"/>
                    <a:pt x="2888" y="1642"/>
                  </a:cubicBezTo>
                  <a:lnTo>
                    <a:pt x="2341" y="1490"/>
                  </a:lnTo>
                  <a:cubicBezTo>
                    <a:pt x="2158" y="1460"/>
                    <a:pt x="2037" y="1308"/>
                    <a:pt x="2037" y="1125"/>
                  </a:cubicBezTo>
                  <a:cubicBezTo>
                    <a:pt x="2037" y="1004"/>
                    <a:pt x="2189" y="973"/>
                    <a:pt x="2189" y="973"/>
                  </a:cubicBezTo>
                  <a:cubicBezTo>
                    <a:pt x="2189" y="952"/>
                    <a:pt x="2275" y="944"/>
                    <a:pt x="2407" y="944"/>
                  </a:cubicBezTo>
                  <a:cubicBezTo>
                    <a:pt x="2847" y="944"/>
                    <a:pt x="3800" y="1034"/>
                    <a:pt x="3800" y="1034"/>
                  </a:cubicBezTo>
                  <a:cubicBezTo>
                    <a:pt x="3800" y="1034"/>
                    <a:pt x="4638" y="1598"/>
                    <a:pt x="5082" y="1598"/>
                  </a:cubicBezTo>
                  <a:cubicBezTo>
                    <a:pt x="5230" y="1598"/>
                    <a:pt x="5335" y="1536"/>
                    <a:pt x="5350" y="1368"/>
                  </a:cubicBezTo>
                  <a:cubicBezTo>
                    <a:pt x="5380" y="882"/>
                    <a:pt x="2766" y="1"/>
                    <a:pt x="2766" y="1"/>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5"/>
            <p:cNvSpPr/>
            <p:nvPr/>
          </p:nvSpPr>
          <p:spPr>
            <a:xfrm>
              <a:off x="1271056" y="3052826"/>
              <a:ext cx="209824" cy="524217"/>
            </a:xfrm>
            <a:custGeom>
              <a:avLst/>
              <a:gdLst/>
              <a:ahLst/>
              <a:cxnLst/>
              <a:rect l="l" t="t" r="r" b="b"/>
              <a:pathLst>
                <a:path w="3375" h="8432" extrusionOk="0">
                  <a:moveTo>
                    <a:pt x="2797" y="0"/>
                  </a:moveTo>
                  <a:lnTo>
                    <a:pt x="1" y="487"/>
                  </a:lnTo>
                  <a:lnTo>
                    <a:pt x="974" y="7417"/>
                  </a:lnTo>
                  <a:cubicBezTo>
                    <a:pt x="1057" y="8001"/>
                    <a:pt x="1572" y="8432"/>
                    <a:pt x="2148" y="8432"/>
                  </a:cubicBezTo>
                  <a:cubicBezTo>
                    <a:pt x="2202" y="8432"/>
                    <a:pt x="2256" y="8428"/>
                    <a:pt x="2311" y="8420"/>
                  </a:cubicBezTo>
                  <a:cubicBezTo>
                    <a:pt x="2919" y="8359"/>
                    <a:pt x="3375" y="7812"/>
                    <a:pt x="3344" y="7174"/>
                  </a:cubicBezTo>
                  <a:lnTo>
                    <a:pt x="2797" y="0"/>
                  </a:ln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5"/>
            <p:cNvSpPr/>
            <p:nvPr/>
          </p:nvSpPr>
          <p:spPr>
            <a:xfrm>
              <a:off x="1184142" y="2779711"/>
              <a:ext cx="325087" cy="477279"/>
            </a:xfrm>
            <a:custGeom>
              <a:avLst/>
              <a:gdLst/>
              <a:ahLst/>
              <a:cxnLst/>
              <a:rect l="l" t="t" r="r" b="b"/>
              <a:pathLst>
                <a:path w="5229" h="7677" extrusionOk="0">
                  <a:moveTo>
                    <a:pt x="2495" y="0"/>
                  </a:moveTo>
                  <a:cubicBezTo>
                    <a:pt x="2405" y="0"/>
                    <a:pt x="2313" y="6"/>
                    <a:pt x="2220" y="16"/>
                  </a:cubicBezTo>
                  <a:cubicBezTo>
                    <a:pt x="943" y="138"/>
                    <a:pt x="1" y="1263"/>
                    <a:pt x="153" y="2570"/>
                  </a:cubicBezTo>
                  <a:lnTo>
                    <a:pt x="609" y="7676"/>
                  </a:lnTo>
                  <a:lnTo>
                    <a:pt x="5229" y="7281"/>
                  </a:lnTo>
                  <a:lnTo>
                    <a:pt x="4773" y="2114"/>
                  </a:lnTo>
                  <a:cubicBezTo>
                    <a:pt x="4660" y="900"/>
                    <a:pt x="3682" y="0"/>
                    <a:pt x="2495" y="0"/>
                  </a:cubicBezTo>
                  <a:close/>
                </a:path>
              </a:pathLst>
            </a:custGeom>
            <a:solidFill>
              <a:srgbClr val="508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5"/>
            <p:cNvSpPr/>
            <p:nvPr/>
          </p:nvSpPr>
          <p:spPr>
            <a:xfrm>
              <a:off x="702258" y="2680549"/>
              <a:ext cx="755987" cy="882565"/>
            </a:xfrm>
            <a:custGeom>
              <a:avLst/>
              <a:gdLst/>
              <a:ahLst/>
              <a:cxnLst/>
              <a:rect l="l" t="t" r="r" b="b"/>
              <a:pathLst>
                <a:path w="12160" h="14196" extrusionOk="0">
                  <a:moveTo>
                    <a:pt x="6141" y="1"/>
                  </a:moveTo>
                  <a:lnTo>
                    <a:pt x="548" y="2250"/>
                  </a:lnTo>
                  <a:cubicBezTo>
                    <a:pt x="183" y="2402"/>
                    <a:pt x="1" y="2827"/>
                    <a:pt x="122" y="3192"/>
                  </a:cubicBezTo>
                  <a:lnTo>
                    <a:pt x="3040" y="14195"/>
                  </a:lnTo>
                  <a:lnTo>
                    <a:pt x="9636" y="14195"/>
                  </a:lnTo>
                  <a:cubicBezTo>
                    <a:pt x="9636" y="14195"/>
                    <a:pt x="11430" y="5533"/>
                    <a:pt x="12037" y="2949"/>
                  </a:cubicBezTo>
                  <a:cubicBezTo>
                    <a:pt x="12159" y="2523"/>
                    <a:pt x="11642" y="2007"/>
                    <a:pt x="11247" y="1824"/>
                  </a:cubicBezTo>
                  <a:lnTo>
                    <a:pt x="61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5"/>
            <p:cNvSpPr/>
            <p:nvPr/>
          </p:nvSpPr>
          <p:spPr>
            <a:xfrm>
              <a:off x="934714" y="2680549"/>
              <a:ext cx="275973" cy="223066"/>
            </a:xfrm>
            <a:custGeom>
              <a:avLst/>
              <a:gdLst/>
              <a:ahLst/>
              <a:cxnLst/>
              <a:rect l="l" t="t" r="r" b="b"/>
              <a:pathLst>
                <a:path w="4439" h="3588" extrusionOk="0">
                  <a:moveTo>
                    <a:pt x="2402" y="1"/>
                  </a:moveTo>
                  <a:lnTo>
                    <a:pt x="396" y="852"/>
                  </a:lnTo>
                  <a:cubicBezTo>
                    <a:pt x="396" y="852"/>
                    <a:pt x="0" y="1125"/>
                    <a:pt x="791" y="1460"/>
                  </a:cubicBezTo>
                  <a:cubicBezTo>
                    <a:pt x="1490" y="1763"/>
                    <a:pt x="2858" y="3435"/>
                    <a:pt x="3101" y="3587"/>
                  </a:cubicBezTo>
                  <a:cubicBezTo>
                    <a:pt x="3101" y="3587"/>
                    <a:pt x="3557" y="2098"/>
                    <a:pt x="3830" y="1672"/>
                  </a:cubicBezTo>
                  <a:lnTo>
                    <a:pt x="4438" y="760"/>
                  </a:lnTo>
                  <a:lnTo>
                    <a:pt x="2402" y="1"/>
                  </a:ln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5"/>
            <p:cNvSpPr/>
            <p:nvPr/>
          </p:nvSpPr>
          <p:spPr>
            <a:xfrm>
              <a:off x="513322" y="3081175"/>
              <a:ext cx="315637" cy="570037"/>
            </a:xfrm>
            <a:custGeom>
              <a:avLst/>
              <a:gdLst/>
              <a:ahLst/>
              <a:cxnLst/>
              <a:rect l="l" t="t" r="r" b="b"/>
              <a:pathLst>
                <a:path w="5077" h="9169" extrusionOk="0">
                  <a:moveTo>
                    <a:pt x="2189" y="0"/>
                  </a:moveTo>
                  <a:lnTo>
                    <a:pt x="183" y="7508"/>
                  </a:lnTo>
                  <a:cubicBezTo>
                    <a:pt x="0" y="8146"/>
                    <a:pt x="365" y="8876"/>
                    <a:pt x="1003" y="9119"/>
                  </a:cubicBezTo>
                  <a:cubicBezTo>
                    <a:pt x="1130" y="9152"/>
                    <a:pt x="1258" y="9168"/>
                    <a:pt x="1383" y="9168"/>
                  </a:cubicBezTo>
                  <a:cubicBezTo>
                    <a:pt x="1950" y="9168"/>
                    <a:pt x="2470" y="8840"/>
                    <a:pt x="2645" y="8268"/>
                  </a:cubicBezTo>
                  <a:lnTo>
                    <a:pt x="5076" y="1095"/>
                  </a:lnTo>
                  <a:lnTo>
                    <a:pt x="2189" y="0"/>
                  </a:ln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5"/>
            <p:cNvSpPr/>
            <p:nvPr/>
          </p:nvSpPr>
          <p:spPr>
            <a:xfrm>
              <a:off x="545402" y="2808371"/>
              <a:ext cx="423378" cy="537397"/>
            </a:xfrm>
            <a:custGeom>
              <a:avLst/>
              <a:gdLst/>
              <a:ahLst/>
              <a:cxnLst/>
              <a:rect l="l" t="t" r="r" b="b"/>
              <a:pathLst>
                <a:path w="6810" h="8644" extrusionOk="0">
                  <a:moveTo>
                    <a:pt x="3980" y="1"/>
                  </a:moveTo>
                  <a:cubicBezTo>
                    <a:pt x="2886" y="1"/>
                    <a:pt x="1877" y="732"/>
                    <a:pt x="1551" y="1835"/>
                  </a:cubicBezTo>
                  <a:lnTo>
                    <a:pt x="1" y="7276"/>
                  </a:lnTo>
                  <a:lnTo>
                    <a:pt x="4864" y="8644"/>
                  </a:lnTo>
                  <a:lnTo>
                    <a:pt x="6414" y="3203"/>
                  </a:lnTo>
                  <a:cubicBezTo>
                    <a:pt x="6810" y="1866"/>
                    <a:pt x="6019" y="467"/>
                    <a:pt x="4682" y="103"/>
                  </a:cubicBezTo>
                  <a:cubicBezTo>
                    <a:pt x="4448" y="33"/>
                    <a:pt x="4212" y="1"/>
                    <a:pt x="3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5"/>
            <p:cNvSpPr/>
            <p:nvPr/>
          </p:nvSpPr>
          <p:spPr>
            <a:xfrm>
              <a:off x="522772" y="3488890"/>
              <a:ext cx="755925" cy="163010"/>
            </a:xfrm>
            <a:custGeom>
              <a:avLst/>
              <a:gdLst/>
              <a:ahLst/>
              <a:cxnLst/>
              <a:rect l="l" t="t" r="r" b="b"/>
              <a:pathLst>
                <a:path w="12159" h="2622" extrusionOk="0">
                  <a:moveTo>
                    <a:pt x="1257" y="0"/>
                  </a:moveTo>
                  <a:cubicBezTo>
                    <a:pt x="648" y="0"/>
                    <a:pt x="0" y="684"/>
                    <a:pt x="0" y="1315"/>
                  </a:cubicBezTo>
                  <a:cubicBezTo>
                    <a:pt x="0" y="1953"/>
                    <a:pt x="547" y="2622"/>
                    <a:pt x="1155" y="2622"/>
                  </a:cubicBezTo>
                  <a:lnTo>
                    <a:pt x="11946" y="2531"/>
                  </a:lnTo>
                  <a:lnTo>
                    <a:pt x="12158" y="1345"/>
                  </a:lnTo>
                  <a:cubicBezTo>
                    <a:pt x="12158" y="1345"/>
                    <a:pt x="5502" y="403"/>
                    <a:pt x="1368" y="8"/>
                  </a:cubicBezTo>
                  <a:cubicBezTo>
                    <a:pt x="1331" y="3"/>
                    <a:pt x="1295" y="0"/>
                    <a:pt x="1257" y="0"/>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5"/>
            <p:cNvSpPr/>
            <p:nvPr/>
          </p:nvSpPr>
          <p:spPr>
            <a:xfrm>
              <a:off x="1370902" y="3581773"/>
              <a:ext cx="117563" cy="46503"/>
            </a:xfrm>
            <a:custGeom>
              <a:avLst/>
              <a:gdLst/>
              <a:ahLst/>
              <a:cxnLst/>
              <a:rect l="l" t="t" r="r" b="b"/>
              <a:pathLst>
                <a:path w="1891" h="748" extrusionOk="0">
                  <a:moveTo>
                    <a:pt x="433" y="1"/>
                  </a:moveTo>
                  <a:cubicBezTo>
                    <a:pt x="361" y="1"/>
                    <a:pt x="298" y="11"/>
                    <a:pt x="249" y="34"/>
                  </a:cubicBezTo>
                  <a:cubicBezTo>
                    <a:pt x="0" y="147"/>
                    <a:pt x="895" y="748"/>
                    <a:pt x="1470" y="748"/>
                  </a:cubicBezTo>
                  <a:cubicBezTo>
                    <a:pt x="1668" y="748"/>
                    <a:pt x="1828" y="676"/>
                    <a:pt x="1890" y="490"/>
                  </a:cubicBezTo>
                  <a:cubicBezTo>
                    <a:pt x="1890" y="490"/>
                    <a:pt x="936" y="1"/>
                    <a:pt x="433" y="1"/>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5"/>
            <p:cNvSpPr/>
            <p:nvPr/>
          </p:nvSpPr>
          <p:spPr>
            <a:xfrm>
              <a:off x="1297976" y="3577607"/>
              <a:ext cx="147032" cy="51663"/>
            </a:xfrm>
            <a:custGeom>
              <a:avLst/>
              <a:gdLst/>
              <a:ahLst/>
              <a:cxnLst/>
              <a:rect l="l" t="t" r="r" b="b"/>
              <a:pathLst>
                <a:path w="2365" h="831" extrusionOk="0">
                  <a:moveTo>
                    <a:pt x="1960" y="1"/>
                  </a:moveTo>
                  <a:cubicBezTo>
                    <a:pt x="1309" y="1"/>
                    <a:pt x="1" y="89"/>
                    <a:pt x="510" y="830"/>
                  </a:cubicBezTo>
                  <a:cubicBezTo>
                    <a:pt x="510" y="769"/>
                    <a:pt x="2364" y="465"/>
                    <a:pt x="2304" y="9"/>
                  </a:cubicBezTo>
                  <a:cubicBezTo>
                    <a:pt x="2304" y="9"/>
                    <a:pt x="2164" y="1"/>
                    <a:pt x="1960" y="1"/>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5"/>
            <p:cNvSpPr/>
            <p:nvPr/>
          </p:nvSpPr>
          <p:spPr>
            <a:xfrm>
              <a:off x="1409386" y="3580094"/>
              <a:ext cx="116880" cy="43457"/>
            </a:xfrm>
            <a:custGeom>
              <a:avLst/>
              <a:gdLst/>
              <a:ahLst/>
              <a:cxnLst/>
              <a:rect l="l" t="t" r="r" b="b"/>
              <a:pathLst>
                <a:path w="1880" h="699" extrusionOk="0">
                  <a:moveTo>
                    <a:pt x="478" y="1"/>
                  </a:moveTo>
                  <a:cubicBezTo>
                    <a:pt x="375" y="1"/>
                    <a:pt x="291" y="18"/>
                    <a:pt x="238" y="61"/>
                  </a:cubicBezTo>
                  <a:cubicBezTo>
                    <a:pt x="1" y="211"/>
                    <a:pt x="848" y="698"/>
                    <a:pt x="1416" y="698"/>
                  </a:cubicBezTo>
                  <a:cubicBezTo>
                    <a:pt x="1649" y="698"/>
                    <a:pt x="1835" y="616"/>
                    <a:pt x="1879" y="395"/>
                  </a:cubicBezTo>
                  <a:cubicBezTo>
                    <a:pt x="1879" y="395"/>
                    <a:pt x="967" y="1"/>
                    <a:pt x="478" y="1"/>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5"/>
            <p:cNvSpPr/>
            <p:nvPr/>
          </p:nvSpPr>
          <p:spPr>
            <a:xfrm>
              <a:off x="1214419" y="3536575"/>
              <a:ext cx="338889" cy="140629"/>
            </a:xfrm>
            <a:custGeom>
              <a:avLst/>
              <a:gdLst/>
              <a:ahLst/>
              <a:cxnLst/>
              <a:rect l="l" t="t" r="r" b="b"/>
              <a:pathLst>
                <a:path w="5451" h="2262" extrusionOk="0">
                  <a:moveTo>
                    <a:pt x="2644" y="1"/>
                  </a:moveTo>
                  <a:lnTo>
                    <a:pt x="517" y="365"/>
                  </a:lnTo>
                  <a:cubicBezTo>
                    <a:pt x="274" y="426"/>
                    <a:pt x="30" y="669"/>
                    <a:pt x="0" y="943"/>
                  </a:cubicBezTo>
                  <a:lnTo>
                    <a:pt x="0" y="973"/>
                  </a:lnTo>
                  <a:cubicBezTo>
                    <a:pt x="0" y="1429"/>
                    <a:pt x="304" y="1824"/>
                    <a:pt x="730" y="1885"/>
                  </a:cubicBezTo>
                  <a:lnTo>
                    <a:pt x="1641" y="2098"/>
                  </a:lnTo>
                  <a:lnTo>
                    <a:pt x="2888" y="2189"/>
                  </a:lnTo>
                  <a:cubicBezTo>
                    <a:pt x="2888" y="2189"/>
                    <a:pt x="3188" y="2262"/>
                    <a:pt x="3450" y="2262"/>
                  </a:cubicBezTo>
                  <a:cubicBezTo>
                    <a:pt x="3637" y="2262"/>
                    <a:pt x="3805" y="2225"/>
                    <a:pt x="3830" y="2098"/>
                  </a:cubicBezTo>
                  <a:cubicBezTo>
                    <a:pt x="3921" y="1764"/>
                    <a:pt x="3009" y="1581"/>
                    <a:pt x="3009" y="1581"/>
                  </a:cubicBezTo>
                  <a:lnTo>
                    <a:pt x="2432" y="1551"/>
                  </a:lnTo>
                  <a:cubicBezTo>
                    <a:pt x="2249" y="1551"/>
                    <a:pt x="2097" y="1399"/>
                    <a:pt x="2097" y="1217"/>
                  </a:cubicBezTo>
                  <a:cubicBezTo>
                    <a:pt x="2097" y="1095"/>
                    <a:pt x="2249" y="1065"/>
                    <a:pt x="2249" y="1034"/>
                  </a:cubicBezTo>
                  <a:cubicBezTo>
                    <a:pt x="2249" y="973"/>
                    <a:pt x="3830" y="821"/>
                    <a:pt x="3830" y="821"/>
                  </a:cubicBezTo>
                  <a:cubicBezTo>
                    <a:pt x="3830" y="821"/>
                    <a:pt x="4604" y="1151"/>
                    <a:pt x="5079" y="1151"/>
                  </a:cubicBezTo>
                  <a:cubicBezTo>
                    <a:pt x="5296" y="1151"/>
                    <a:pt x="5450" y="1082"/>
                    <a:pt x="5441" y="882"/>
                  </a:cubicBezTo>
                  <a:cubicBezTo>
                    <a:pt x="5380" y="426"/>
                    <a:pt x="2644" y="1"/>
                    <a:pt x="2644" y="1"/>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5"/>
            <p:cNvSpPr/>
            <p:nvPr/>
          </p:nvSpPr>
          <p:spPr>
            <a:xfrm>
              <a:off x="1129369" y="2696837"/>
              <a:ext cx="113398" cy="206777"/>
            </a:xfrm>
            <a:custGeom>
              <a:avLst/>
              <a:gdLst/>
              <a:ahLst/>
              <a:cxnLst/>
              <a:rect l="l" t="t" r="r" b="b"/>
              <a:pathLst>
                <a:path w="1824" h="3326" extrusionOk="0">
                  <a:moveTo>
                    <a:pt x="874" y="1"/>
                  </a:moveTo>
                  <a:cubicBezTo>
                    <a:pt x="749" y="1"/>
                    <a:pt x="620" y="69"/>
                    <a:pt x="578" y="194"/>
                  </a:cubicBezTo>
                  <a:lnTo>
                    <a:pt x="0" y="3325"/>
                  </a:lnTo>
                  <a:lnTo>
                    <a:pt x="456" y="2018"/>
                  </a:lnTo>
                  <a:cubicBezTo>
                    <a:pt x="494" y="1981"/>
                    <a:pt x="566" y="1955"/>
                    <a:pt x="637" y="1955"/>
                  </a:cubicBezTo>
                  <a:cubicBezTo>
                    <a:pt x="682" y="1955"/>
                    <a:pt x="725" y="1965"/>
                    <a:pt x="760" y="1988"/>
                  </a:cubicBezTo>
                  <a:lnTo>
                    <a:pt x="1094" y="2261"/>
                  </a:lnTo>
                  <a:cubicBezTo>
                    <a:pt x="1133" y="2281"/>
                    <a:pt x="1178" y="2291"/>
                    <a:pt x="1221" y="2291"/>
                  </a:cubicBezTo>
                  <a:cubicBezTo>
                    <a:pt x="1316" y="2291"/>
                    <a:pt x="1408" y="2244"/>
                    <a:pt x="1429" y="2140"/>
                  </a:cubicBezTo>
                  <a:lnTo>
                    <a:pt x="1794" y="1015"/>
                  </a:lnTo>
                  <a:cubicBezTo>
                    <a:pt x="1824" y="894"/>
                    <a:pt x="1794" y="742"/>
                    <a:pt x="1672" y="650"/>
                  </a:cubicBezTo>
                  <a:lnTo>
                    <a:pt x="1034" y="42"/>
                  </a:lnTo>
                  <a:cubicBezTo>
                    <a:pt x="987" y="14"/>
                    <a:pt x="931" y="1"/>
                    <a:pt x="8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5"/>
            <p:cNvSpPr/>
            <p:nvPr/>
          </p:nvSpPr>
          <p:spPr>
            <a:xfrm>
              <a:off x="938506" y="2701811"/>
              <a:ext cx="190924" cy="201804"/>
            </a:xfrm>
            <a:custGeom>
              <a:avLst/>
              <a:gdLst/>
              <a:ahLst/>
              <a:cxnLst/>
              <a:rect l="l" t="t" r="r" b="b"/>
              <a:pathLst>
                <a:path w="3071" h="3246" extrusionOk="0">
                  <a:moveTo>
                    <a:pt x="787" y="0"/>
                  </a:moveTo>
                  <a:cubicBezTo>
                    <a:pt x="646" y="0"/>
                    <a:pt x="502" y="69"/>
                    <a:pt x="395" y="206"/>
                  </a:cubicBezTo>
                  <a:lnTo>
                    <a:pt x="91" y="631"/>
                  </a:lnTo>
                  <a:cubicBezTo>
                    <a:pt x="0" y="783"/>
                    <a:pt x="0" y="996"/>
                    <a:pt x="91" y="1148"/>
                  </a:cubicBezTo>
                  <a:lnTo>
                    <a:pt x="669" y="2060"/>
                  </a:lnTo>
                  <a:cubicBezTo>
                    <a:pt x="712" y="2117"/>
                    <a:pt x="775" y="2147"/>
                    <a:pt x="837" y="2147"/>
                  </a:cubicBezTo>
                  <a:cubicBezTo>
                    <a:pt x="905" y="2147"/>
                    <a:pt x="971" y="2110"/>
                    <a:pt x="1003" y="2029"/>
                  </a:cubicBezTo>
                  <a:cubicBezTo>
                    <a:pt x="1044" y="1948"/>
                    <a:pt x="1098" y="1908"/>
                    <a:pt x="1165" y="1908"/>
                  </a:cubicBezTo>
                  <a:cubicBezTo>
                    <a:pt x="1199" y="1908"/>
                    <a:pt x="1236" y="1918"/>
                    <a:pt x="1277" y="1938"/>
                  </a:cubicBezTo>
                  <a:lnTo>
                    <a:pt x="3070" y="3245"/>
                  </a:lnTo>
                  <a:lnTo>
                    <a:pt x="3070" y="3245"/>
                  </a:lnTo>
                  <a:lnTo>
                    <a:pt x="1155" y="206"/>
                  </a:lnTo>
                  <a:cubicBezTo>
                    <a:pt x="1064" y="69"/>
                    <a:pt x="927"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5"/>
            <p:cNvSpPr/>
            <p:nvPr/>
          </p:nvSpPr>
          <p:spPr>
            <a:xfrm>
              <a:off x="1252156" y="3597067"/>
              <a:ext cx="1201933" cy="54834"/>
            </a:xfrm>
            <a:custGeom>
              <a:avLst/>
              <a:gdLst/>
              <a:ahLst/>
              <a:cxnLst/>
              <a:rect l="l" t="t" r="r" b="b"/>
              <a:pathLst>
                <a:path w="19333" h="882" extrusionOk="0">
                  <a:moveTo>
                    <a:pt x="335" y="0"/>
                  </a:moveTo>
                  <a:cubicBezTo>
                    <a:pt x="153" y="0"/>
                    <a:pt x="1" y="152"/>
                    <a:pt x="31" y="365"/>
                  </a:cubicBezTo>
                  <a:lnTo>
                    <a:pt x="31" y="547"/>
                  </a:lnTo>
                  <a:cubicBezTo>
                    <a:pt x="31" y="730"/>
                    <a:pt x="183" y="882"/>
                    <a:pt x="366" y="882"/>
                  </a:cubicBezTo>
                  <a:lnTo>
                    <a:pt x="19333" y="882"/>
                  </a:lnTo>
                  <a:lnTo>
                    <a:pt x="19333" y="365"/>
                  </a:lnTo>
                  <a:cubicBezTo>
                    <a:pt x="19333" y="183"/>
                    <a:pt x="19181" y="0"/>
                    <a:pt x="189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5"/>
            <p:cNvSpPr/>
            <p:nvPr/>
          </p:nvSpPr>
          <p:spPr>
            <a:xfrm>
              <a:off x="1340998" y="2094716"/>
              <a:ext cx="1763141" cy="1247255"/>
            </a:xfrm>
            <a:custGeom>
              <a:avLst/>
              <a:gdLst/>
              <a:ahLst/>
              <a:cxnLst/>
              <a:rect l="l" t="t" r="r" b="b"/>
              <a:pathLst>
                <a:path w="28360" h="20062" extrusionOk="0">
                  <a:moveTo>
                    <a:pt x="1581" y="1"/>
                  </a:moveTo>
                  <a:cubicBezTo>
                    <a:pt x="730" y="1"/>
                    <a:pt x="61" y="730"/>
                    <a:pt x="61" y="1642"/>
                  </a:cubicBezTo>
                  <a:lnTo>
                    <a:pt x="61" y="18451"/>
                  </a:lnTo>
                  <a:cubicBezTo>
                    <a:pt x="1" y="19363"/>
                    <a:pt x="700" y="20062"/>
                    <a:pt x="1581" y="20062"/>
                  </a:cubicBezTo>
                  <a:lnTo>
                    <a:pt x="26840" y="20062"/>
                  </a:lnTo>
                  <a:cubicBezTo>
                    <a:pt x="27691" y="20062"/>
                    <a:pt x="28360" y="19363"/>
                    <a:pt x="28360" y="18451"/>
                  </a:cubicBezTo>
                  <a:lnTo>
                    <a:pt x="28360" y="1642"/>
                  </a:lnTo>
                  <a:cubicBezTo>
                    <a:pt x="28360" y="730"/>
                    <a:pt x="27691" y="1"/>
                    <a:pt x="268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5"/>
            <p:cNvSpPr/>
            <p:nvPr/>
          </p:nvSpPr>
          <p:spPr>
            <a:xfrm>
              <a:off x="2115767" y="3026341"/>
              <a:ext cx="442277" cy="623689"/>
            </a:xfrm>
            <a:custGeom>
              <a:avLst/>
              <a:gdLst/>
              <a:ahLst/>
              <a:cxnLst/>
              <a:rect l="l" t="t" r="r" b="b"/>
              <a:pathLst>
                <a:path w="7114" h="10032" extrusionOk="0">
                  <a:moveTo>
                    <a:pt x="882" y="1"/>
                  </a:moveTo>
                  <a:cubicBezTo>
                    <a:pt x="396" y="1"/>
                    <a:pt x="1" y="457"/>
                    <a:pt x="122" y="943"/>
                  </a:cubicBezTo>
                  <a:lnTo>
                    <a:pt x="2037" y="10031"/>
                  </a:lnTo>
                  <a:lnTo>
                    <a:pt x="7113" y="10031"/>
                  </a:lnTo>
                  <a:lnTo>
                    <a:pt x="4621" y="609"/>
                  </a:lnTo>
                  <a:cubicBezTo>
                    <a:pt x="4499" y="274"/>
                    <a:pt x="4195" y="1"/>
                    <a:pt x="3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5"/>
            <p:cNvSpPr/>
            <p:nvPr/>
          </p:nvSpPr>
          <p:spPr>
            <a:xfrm>
              <a:off x="306616" y="3644325"/>
              <a:ext cx="2509765" cy="941129"/>
            </a:xfrm>
            <a:custGeom>
              <a:avLst/>
              <a:gdLst/>
              <a:ahLst/>
              <a:cxnLst/>
              <a:rect l="l" t="t" r="r" b="b"/>
              <a:pathLst>
                <a:path w="56172" h="15138" extrusionOk="0">
                  <a:moveTo>
                    <a:pt x="1794" y="0"/>
                  </a:moveTo>
                  <a:cubicBezTo>
                    <a:pt x="791" y="0"/>
                    <a:pt x="0" y="821"/>
                    <a:pt x="0" y="1794"/>
                  </a:cubicBezTo>
                  <a:lnTo>
                    <a:pt x="0" y="13344"/>
                  </a:lnTo>
                  <a:cubicBezTo>
                    <a:pt x="0" y="14347"/>
                    <a:pt x="791" y="15137"/>
                    <a:pt x="1794" y="15137"/>
                  </a:cubicBezTo>
                  <a:lnTo>
                    <a:pt x="54378" y="15137"/>
                  </a:lnTo>
                  <a:cubicBezTo>
                    <a:pt x="55321" y="15137"/>
                    <a:pt x="56111" y="14347"/>
                    <a:pt x="56172" y="13344"/>
                  </a:cubicBezTo>
                  <a:lnTo>
                    <a:pt x="56172" y="1794"/>
                  </a:lnTo>
                  <a:cubicBezTo>
                    <a:pt x="56172" y="821"/>
                    <a:pt x="55351" y="0"/>
                    <a:pt x="54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9" name="Google Shape;1549;p35"/>
            <p:cNvGrpSpPr/>
            <p:nvPr/>
          </p:nvGrpSpPr>
          <p:grpSpPr>
            <a:xfrm>
              <a:off x="2538112" y="3631646"/>
              <a:ext cx="615550" cy="956121"/>
              <a:chOff x="2654308" y="2619580"/>
              <a:chExt cx="615550" cy="956121"/>
            </a:xfrm>
          </p:grpSpPr>
          <p:sp>
            <p:nvSpPr>
              <p:cNvPr id="1550" name="Google Shape;1550;p35"/>
              <p:cNvSpPr/>
              <p:nvPr/>
            </p:nvSpPr>
            <p:spPr>
              <a:xfrm>
                <a:off x="2965720" y="2869879"/>
                <a:ext cx="304138" cy="376194"/>
              </a:xfrm>
              <a:custGeom>
                <a:avLst/>
                <a:gdLst/>
                <a:ahLst/>
                <a:cxnLst/>
                <a:rect l="l" t="t" r="r" b="b"/>
                <a:pathLst>
                  <a:path w="4892" h="6051" extrusionOk="0">
                    <a:moveTo>
                      <a:pt x="4356" y="0"/>
                    </a:moveTo>
                    <a:cubicBezTo>
                      <a:pt x="4314" y="0"/>
                      <a:pt x="4271" y="5"/>
                      <a:pt x="4226" y="15"/>
                    </a:cubicBezTo>
                    <a:cubicBezTo>
                      <a:pt x="2828" y="289"/>
                      <a:pt x="1977" y="1413"/>
                      <a:pt x="1855" y="1565"/>
                    </a:cubicBezTo>
                    <a:cubicBezTo>
                      <a:pt x="1" y="3693"/>
                      <a:pt x="153" y="5091"/>
                      <a:pt x="457" y="5730"/>
                    </a:cubicBezTo>
                    <a:cubicBezTo>
                      <a:pt x="546" y="5931"/>
                      <a:pt x="752" y="6050"/>
                      <a:pt x="963" y="6050"/>
                    </a:cubicBezTo>
                    <a:cubicBezTo>
                      <a:pt x="1038" y="6050"/>
                      <a:pt x="1114" y="6035"/>
                      <a:pt x="1186" y="6003"/>
                    </a:cubicBezTo>
                    <a:cubicBezTo>
                      <a:pt x="3800" y="4757"/>
                      <a:pt x="4621" y="1930"/>
                      <a:pt x="4864" y="593"/>
                    </a:cubicBezTo>
                    <a:cubicBezTo>
                      <a:pt x="4891" y="296"/>
                      <a:pt x="4679" y="0"/>
                      <a:pt x="43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5"/>
              <p:cNvSpPr/>
              <p:nvPr/>
            </p:nvSpPr>
            <p:spPr>
              <a:xfrm>
                <a:off x="3067804" y="2931241"/>
                <a:ext cx="149334" cy="172026"/>
              </a:xfrm>
              <a:custGeom>
                <a:avLst/>
                <a:gdLst/>
                <a:ahLst/>
                <a:cxnLst/>
                <a:rect l="l" t="t" r="r" b="b"/>
                <a:pathLst>
                  <a:path w="2402" h="2767" fill="none" extrusionOk="0">
                    <a:moveTo>
                      <a:pt x="2402" y="1"/>
                    </a:moveTo>
                    <a:cubicBezTo>
                      <a:pt x="2402" y="1"/>
                      <a:pt x="1186" y="2250"/>
                      <a:pt x="0" y="2767"/>
                    </a:cubicBezTo>
                  </a:path>
                </a:pathLst>
              </a:custGeom>
              <a:noFill/>
              <a:ln w="53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5"/>
              <p:cNvSpPr/>
              <p:nvPr/>
            </p:nvSpPr>
            <p:spPr>
              <a:xfrm>
                <a:off x="2654308" y="2862481"/>
                <a:ext cx="302397" cy="418470"/>
              </a:xfrm>
              <a:custGeom>
                <a:avLst/>
                <a:gdLst/>
                <a:ahLst/>
                <a:cxnLst/>
                <a:rect l="l" t="t" r="r" b="b"/>
                <a:pathLst>
                  <a:path w="4864" h="6731" extrusionOk="0">
                    <a:moveTo>
                      <a:pt x="554" y="0"/>
                    </a:moveTo>
                    <a:cubicBezTo>
                      <a:pt x="273" y="0"/>
                      <a:pt x="0" y="235"/>
                      <a:pt x="25" y="529"/>
                    </a:cubicBezTo>
                    <a:cubicBezTo>
                      <a:pt x="25" y="1928"/>
                      <a:pt x="390" y="5089"/>
                      <a:pt x="3065" y="6730"/>
                    </a:cubicBezTo>
                    <a:cubicBezTo>
                      <a:pt x="3065" y="6731"/>
                      <a:pt x="3065" y="6731"/>
                      <a:pt x="3065" y="6731"/>
                    </a:cubicBezTo>
                    <a:cubicBezTo>
                      <a:pt x="3108" y="6731"/>
                      <a:pt x="4863" y="5502"/>
                      <a:pt x="2821" y="2019"/>
                    </a:cubicBezTo>
                    <a:cubicBezTo>
                      <a:pt x="2821" y="2019"/>
                      <a:pt x="2213" y="651"/>
                      <a:pt x="754" y="43"/>
                    </a:cubicBezTo>
                    <a:cubicBezTo>
                      <a:pt x="690" y="14"/>
                      <a:pt x="622" y="0"/>
                      <a:pt x="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5"/>
              <p:cNvSpPr/>
              <p:nvPr/>
            </p:nvSpPr>
            <p:spPr>
              <a:xfrm>
                <a:off x="2703049" y="2931241"/>
                <a:ext cx="130496" cy="262733"/>
              </a:xfrm>
              <a:custGeom>
                <a:avLst/>
                <a:gdLst/>
                <a:ahLst/>
                <a:cxnLst/>
                <a:rect l="l" t="t" r="r" b="b"/>
                <a:pathLst>
                  <a:path w="2099" h="4226" fill="none" extrusionOk="0">
                    <a:moveTo>
                      <a:pt x="1" y="1"/>
                    </a:moveTo>
                    <a:lnTo>
                      <a:pt x="2098" y="4226"/>
                    </a:lnTo>
                  </a:path>
                </a:pathLst>
              </a:custGeom>
              <a:noFill/>
              <a:ln w="53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5"/>
              <p:cNvSpPr/>
              <p:nvPr/>
            </p:nvSpPr>
            <p:spPr>
              <a:xfrm>
                <a:off x="2859906" y="2619580"/>
                <a:ext cx="293010" cy="640605"/>
              </a:xfrm>
              <a:custGeom>
                <a:avLst/>
                <a:gdLst/>
                <a:ahLst/>
                <a:cxnLst/>
                <a:rect l="l" t="t" r="r" b="b"/>
                <a:pathLst>
                  <a:path w="4713" h="10304" extrusionOk="0">
                    <a:moveTo>
                      <a:pt x="3403" y="1"/>
                    </a:moveTo>
                    <a:cubicBezTo>
                      <a:pt x="3302" y="1"/>
                      <a:pt x="3204" y="56"/>
                      <a:pt x="3162" y="181"/>
                    </a:cubicBezTo>
                    <a:lnTo>
                      <a:pt x="1642" y="4102"/>
                    </a:lnTo>
                    <a:cubicBezTo>
                      <a:pt x="1" y="7902"/>
                      <a:pt x="821" y="9725"/>
                      <a:pt x="1125" y="10181"/>
                    </a:cubicBezTo>
                    <a:cubicBezTo>
                      <a:pt x="1217" y="10242"/>
                      <a:pt x="1277" y="10303"/>
                      <a:pt x="1369" y="10303"/>
                    </a:cubicBezTo>
                    <a:cubicBezTo>
                      <a:pt x="1390" y="10303"/>
                      <a:pt x="1411" y="10304"/>
                      <a:pt x="1432" y="10304"/>
                    </a:cubicBezTo>
                    <a:cubicBezTo>
                      <a:pt x="3838" y="10304"/>
                      <a:pt x="4287" y="6897"/>
                      <a:pt x="4287" y="6716"/>
                    </a:cubicBezTo>
                    <a:lnTo>
                      <a:pt x="4287" y="6686"/>
                    </a:lnTo>
                    <a:cubicBezTo>
                      <a:pt x="4712" y="4923"/>
                      <a:pt x="4074" y="1731"/>
                      <a:pt x="3679" y="211"/>
                    </a:cubicBezTo>
                    <a:cubicBezTo>
                      <a:pt x="3646" y="79"/>
                      <a:pt x="3523" y="1"/>
                      <a:pt x="3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5"/>
              <p:cNvSpPr/>
              <p:nvPr/>
            </p:nvSpPr>
            <p:spPr>
              <a:xfrm>
                <a:off x="2725742" y="2718618"/>
                <a:ext cx="279767" cy="581792"/>
              </a:xfrm>
              <a:custGeom>
                <a:avLst/>
                <a:gdLst/>
                <a:ahLst/>
                <a:cxnLst/>
                <a:rect l="l" t="t" r="r" b="b"/>
                <a:pathLst>
                  <a:path w="4500" h="9358" extrusionOk="0">
                    <a:moveTo>
                      <a:pt x="2622" y="1"/>
                    </a:moveTo>
                    <a:cubicBezTo>
                      <a:pt x="2526" y="1"/>
                      <a:pt x="2429" y="55"/>
                      <a:pt x="2371" y="169"/>
                    </a:cubicBezTo>
                    <a:cubicBezTo>
                      <a:pt x="1" y="4971"/>
                      <a:pt x="1581" y="8558"/>
                      <a:pt x="1733" y="8862"/>
                    </a:cubicBezTo>
                    <a:cubicBezTo>
                      <a:pt x="1733" y="8892"/>
                      <a:pt x="1764" y="8892"/>
                      <a:pt x="1733" y="8892"/>
                    </a:cubicBezTo>
                    <a:cubicBezTo>
                      <a:pt x="1974" y="9234"/>
                      <a:pt x="2217" y="9357"/>
                      <a:pt x="2441" y="9357"/>
                    </a:cubicBezTo>
                    <a:cubicBezTo>
                      <a:pt x="2955" y="9357"/>
                      <a:pt x="3372" y="8715"/>
                      <a:pt x="3435" y="8588"/>
                    </a:cubicBezTo>
                    <a:cubicBezTo>
                      <a:pt x="3496" y="8588"/>
                      <a:pt x="3496" y="8558"/>
                      <a:pt x="3496" y="8558"/>
                    </a:cubicBezTo>
                    <a:cubicBezTo>
                      <a:pt x="4499" y="5670"/>
                      <a:pt x="3375" y="1688"/>
                      <a:pt x="2888" y="199"/>
                    </a:cubicBezTo>
                    <a:cubicBezTo>
                      <a:pt x="2840" y="70"/>
                      <a:pt x="2731" y="1"/>
                      <a:pt x="2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5"/>
              <p:cNvSpPr/>
              <p:nvPr/>
            </p:nvSpPr>
            <p:spPr>
              <a:xfrm>
                <a:off x="2990339" y="2772520"/>
                <a:ext cx="86977" cy="355367"/>
              </a:xfrm>
              <a:custGeom>
                <a:avLst/>
                <a:gdLst/>
                <a:ahLst/>
                <a:cxnLst/>
                <a:rect l="l" t="t" r="r" b="b"/>
                <a:pathLst>
                  <a:path w="1399" h="5716" fill="none" extrusionOk="0">
                    <a:moveTo>
                      <a:pt x="1246" y="1"/>
                    </a:moveTo>
                    <a:cubicBezTo>
                      <a:pt x="1246" y="1"/>
                      <a:pt x="1398" y="3375"/>
                      <a:pt x="0" y="5715"/>
                    </a:cubicBezTo>
                  </a:path>
                </a:pathLst>
              </a:custGeom>
              <a:noFill/>
              <a:ln w="53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5"/>
              <p:cNvSpPr/>
              <p:nvPr/>
            </p:nvSpPr>
            <p:spPr>
              <a:xfrm>
                <a:off x="2854248" y="2853777"/>
                <a:ext cx="26547" cy="293010"/>
              </a:xfrm>
              <a:custGeom>
                <a:avLst/>
                <a:gdLst/>
                <a:ahLst/>
                <a:cxnLst/>
                <a:rect l="l" t="t" r="r" b="b"/>
                <a:pathLst>
                  <a:path w="427" h="4713" fill="none" extrusionOk="0">
                    <a:moveTo>
                      <a:pt x="426" y="1"/>
                    </a:moveTo>
                    <a:cubicBezTo>
                      <a:pt x="426" y="1"/>
                      <a:pt x="1" y="2980"/>
                      <a:pt x="426" y="4712"/>
                    </a:cubicBezTo>
                  </a:path>
                </a:pathLst>
              </a:custGeom>
              <a:noFill/>
              <a:ln w="53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5"/>
              <p:cNvSpPr/>
              <p:nvPr/>
            </p:nvSpPr>
            <p:spPr>
              <a:xfrm>
                <a:off x="2735192" y="3224189"/>
                <a:ext cx="379924" cy="351512"/>
              </a:xfrm>
              <a:custGeom>
                <a:avLst/>
                <a:gdLst/>
                <a:ahLst/>
                <a:cxnLst/>
                <a:rect l="l" t="t" r="r" b="b"/>
                <a:pathLst>
                  <a:path w="6111" h="5654" extrusionOk="0">
                    <a:moveTo>
                      <a:pt x="548" y="0"/>
                    </a:moveTo>
                    <a:cubicBezTo>
                      <a:pt x="244" y="0"/>
                      <a:pt x="1" y="213"/>
                      <a:pt x="1" y="578"/>
                    </a:cubicBezTo>
                    <a:lnTo>
                      <a:pt x="1" y="2857"/>
                    </a:lnTo>
                    <a:cubicBezTo>
                      <a:pt x="31" y="4377"/>
                      <a:pt x="1277" y="5654"/>
                      <a:pt x="2827" y="5654"/>
                    </a:cubicBezTo>
                    <a:lnTo>
                      <a:pt x="3283" y="5654"/>
                    </a:lnTo>
                    <a:cubicBezTo>
                      <a:pt x="4864" y="5654"/>
                      <a:pt x="6110" y="4408"/>
                      <a:pt x="6110" y="2857"/>
                    </a:cubicBezTo>
                    <a:lnTo>
                      <a:pt x="6110" y="578"/>
                    </a:lnTo>
                    <a:cubicBezTo>
                      <a:pt x="6110" y="274"/>
                      <a:pt x="5867" y="0"/>
                      <a:pt x="5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5"/>
              <p:cNvSpPr/>
              <p:nvPr/>
            </p:nvSpPr>
            <p:spPr>
              <a:xfrm>
                <a:off x="2735188" y="3275159"/>
                <a:ext cx="379914" cy="24681"/>
              </a:xfrm>
              <a:custGeom>
                <a:avLst/>
                <a:gdLst/>
                <a:ahLst/>
                <a:cxnLst/>
                <a:rect l="l" t="t" r="r" b="b"/>
                <a:pathLst>
                  <a:path w="6961" h="397" extrusionOk="0">
                    <a:moveTo>
                      <a:pt x="0" y="1"/>
                    </a:moveTo>
                    <a:lnTo>
                      <a:pt x="0" y="396"/>
                    </a:lnTo>
                    <a:lnTo>
                      <a:pt x="6961" y="396"/>
                    </a:lnTo>
                    <a:lnTo>
                      <a:pt x="69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5"/>
              <p:cNvSpPr/>
              <p:nvPr/>
            </p:nvSpPr>
            <p:spPr>
              <a:xfrm>
                <a:off x="2735200" y="3367559"/>
                <a:ext cx="379897" cy="24625"/>
              </a:xfrm>
              <a:custGeom>
                <a:avLst/>
                <a:gdLst/>
                <a:ahLst/>
                <a:cxnLst/>
                <a:rect l="l" t="t" r="r" b="b"/>
                <a:pathLst>
                  <a:path w="6961" h="396" extrusionOk="0">
                    <a:moveTo>
                      <a:pt x="0" y="1"/>
                    </a:moveTo>
                    <a:lnTo>
                      <a:pt x="0" y="396"/>
                    </a:lnTo>
                    <a:lnTo>
                      <a:pt x="6961" y="396"/>
                    </a:lnTo>
                    <a:lnTo>
                      <a:pt x="69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1" name="Google Shape;1561;p35"/>
            <p:cNvSpPr/>
            <p:nvPr/>
          </p:nvSpPr>
          <p:spPr>
            <a:xfrm>
              <a:off x="203408" y="4577806"/>
              <a:ext cx="2755594" cy="43519"/>
            </a:xfrm>
            <a:custGeom>
              <a:avLst/>
              <a:gdLst/>
              <a:ahLst/>
              <a:cxnLst/>
              <a:rect l="l" t="t" r="r" b="b"/>
              <a:pathLst>
                <a:path w="61674" h="700" extrusionOk="0">
                  <a:moveTo>
                    <a:pt x="335" y="1"/>
                  </a:moveTo>
                  <a:cubicBezTo>
                    <a:pt x="152" y="1"/>
                    <a:pt x="0" y="153"/>
                    <a:pt x="0" y="365"/>
                  </a:cubicBezTo>
                  <a:cubicBezTo>
                    <a:pt x="0" y="548"/>
                    <a:pt x="152" y="700"/>
                    <a:pt x="335" y="700"/>
                  </a:cubicBezTo>
                  <a:lnTo>
                    <a:pt x="61308" y="700"/>
                  </a:lnTo>
                  <a:cubicBezTo>
                    <a:pt x="61521" y="700"/>
                    <a:pt x="61673" y="548"/>
                    <a:pt x="61673" y="365"/>
                  </a:cubicBezTo>
                  <a:cubicBezTo>
                    <a:pt x="61673" y="153"/>
                    <a:pt x="61521" y="1"/>
                    <a:pt x="61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0"/>
        <p:cNvGrpSpPr/>
        <p:nvPr/>
      </p:nvGrpSpPr>
      <p:grpSpPr>
        <a:xfrm>
          <a:off x="0" y="0"/>
          <a:ext cx="0" cy="0"/>
          <a:chOff x="0" y="0"/>
          <a:chExt cx="0" cy="0"/>
        </a:xfrm>
      </p:grpSpPr>
      <p:sp>
        <p:nvSpPr>
          <p:cNvPr id="1752" name="Google Shape;1752;p41"/>
          <p:cNvSpPr txBox="1">
            <a:spLocks noGrp="1"/>
          </p:cNvSpPr>
          <p:nvPr>
            <p:ph type="subTitle" idx="1"/>
          </p:nvPr>
        </p:nvSpPr>
        <p:spPr>
          <a:xfrm>
            <a:off x="536999" y="621792"/>
            <a:ext cx="6636495" cy="3669084"/>
          </a:xfrm>
          <a:prstGeom prst="rect">
            <a:avLst/>
          </a:prstGeom>
        </p:spPr>
        <p:txBody>
          <a:bodyPr spcFirstLastPara="1" wrap="square" lIns="91425" tIns="91425" rIns="91425" bIns="91425" anchor="t" anchorCtr="0">
            <a:noAutofit/>
          </a:bodyPr>
          <a:lstStyle/>
          <a:p>
            <a:pPr marL="0" marR="0" lvl="0" indent="0">
              <a:lnSpc>
                <a:spcPct val="200000"/>
              </a:lnSpc>
              <a:spcBef>
                <a:spcPts val="0"/>
              </a:spcBef>
              <a:spcAft>
                <a:spcPts val="0"/>
              </a:spcAft>
              <a:buNone/>
            </a:pPr>
            <a:r>
              <a:rPr lang="en-US" sz="1400" b="1" i="1" kern="100" dirty="0">
                <a:effectLst/>
                <a:latin typeface="Times New Roman" panose="02020603050405020304" pitchFamily="18" charset="0"/>
                <a:ea typeface="Aptos" panose="020B0004020202020204" pitchFamily="34" charset="0"/>
                <a:cs typeface="Times New Roman" panose="02020603050405020304" pitchFamily="18" charset="0"/>
              </a:rPr>
              <a:t>Potential loss of income for parents…</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200000"/>
              </a:lnSpc>
              <a:spcBef>
                <a:spcPts val="0"/>
              </a:spcBef>
              <a:spcAft>
                <a:spcPts val="0"/>
              </a:spcAft>
              <a:buFont typeface="Times New Roman" panose="02020603050405020304" pitchFamily="18" charset="0"/>
              <a:buChar char="-"/>
            </a:pPr>
            <a:r>
              <a:rPr lang="en-US" sz="1400" b="1" kern="100" dirty="0">
                <a:effectLst/>
                <a:latin typeface="Times New Roman" panose="02020603050405020304" pitchFamily="18" charset="0"/>
                <a:ea typeface="Aptos" panose="020B0004020202020204" pitchFamily="34" charset="0"/>
                <a:cs typeface="Times New Roman" panose="02020603050405020304" pitchFamily="18" charset="0"/>
              </a:rPr>
              <a:t>Parents may have to miss work due to the (even higher) risk of child’s life being in danger due to no medical coverage (especially is child has ongoing medical issue or loss of access to lifesaving/antipsychotic medications).</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200000"/>
              </a:lnSpc>
              <a:spcBef>
                <a:spcPts val="0"/>
              </a:spcBef>
              <a:spcAft>
                <a:spcPts val="0"/>
              </a:spcAft>
              <a:buFont typeface="Times New Roman" panose="02020603050405020304" pitchFamily="18" charset="0"/>
              <a:buChar char="-"/>
            </a:pPr>
            <a:r>
              <a:rPr lang="en-US" sz="1400" b="1" kern="100" dirty="0">
                <a:effectLst/>
                <a:latin typeface="Times New Roman" panose="02020603050405020304" pitchFamily="18" charset="0"/>
                <a:ea typeface="Aptos" panose="020B0004020202020204" pitchFamily="34" charset="0"/>
                <a:cs typeface="Times New Roman" panose="02020603050405020304" pitchFamily="18" charset="0"/>
              </a:rPr>
              <a:t>The stress attributed to a loss of income may affect how the parent engages with the child (misdirected anger, neglect, etc.). </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200000"/>
              </a:lnSpc>
              <a:spcBef>
                <a:spcPts val="0"/>
              </a:spcBef>
              <a:spcAft>
                <a:spcPts val="0"/>
              </a:spcAft>
              <a:buFont typeface="Times New Roman" panose="02020603050405020304" pitchFamily="18" charset="0"/>
              <a:buChar char="-"/>
            </a:pPr>
            <a:r>
              <a:rPr lang="en-US" sz="1400" b="1" kern="100" dirty="0">
                <a:effectLst/>
                <a:latin typeface="Times New Roman" panose="02020603050405020304" pitchFamily="18" charset="0"/>
                <a:ea typeface="Aptos" panose="020B0004020202020204" pitchFamily="34" charset="0"/>
                <a:cs typeface="Times New Roman" panose="02020603050405020304" pitchFamily="18" charset="0"/>
              </a:rPr>
              <a:t>Parents could be unfairly accused of neglecting child’s needs (by individuals who have the power to remove the child from parent’s care).</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p>
        </p:txBody>
      </p:sp>
      <p:sp>
        <p:nvSpPr>
          <p:cNvPr id="1753" name="Google Shape;1753;p41"/>
          <p:cNvSpPr/>
          <p:nvPr/>
        </p:nvSpPr>
        <p:spPr>
          <a:xfrm rot="-2700000" flipH="1">
            <a:off x="7044094" y="2885190"/>
            <a:ext cx="258801" cy="258801"/>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4"/>
        <p:cNvGrpSpPr/>
        <p:nvPr/>
      </p:nvGrpSpPr>
      <p:grpSpPr>
        <a:xfrm>
          <a:off x="0" y="0"/>
          <a:ext cx="0" cy="0"/>
          <a:chOff x="0" y="0"/>
          <a:chExt cx="0" cy="0"/>
        </a:xfrm>
      </p:grpSpPr>
      <p:sp>
        <p:nvSpPr>
          <p:cNvPr id="2305" name="Google Shape;2305;p66"/>
          <p:cNvSpPr txBox="1">
            <a:spLocks noGrp="1"/>
          </p:cNvSpPr>
          <p:nvPr>
            <p:ph type="title"/>
          </p:nvPr>
        </p:nvSpPr>
        <p:spPr>
          <a:xfrm>
            <a:off x="1220933" y="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Protective Factors:</a:t>
            </a:r>
            <a:endParaRPr dirty="0"/>
          </a:p>
        </p:txBody>
      </p:sp>
      <p:sp>
        <p:nvSpPr>
          <p:cNvPr id="2" name="TextBox 1">
            <a:extLst>
              <a:ext uri="{FF2B5EF4-FFF2-40B4-BE49-F238E27FC236}">
                <a16:creationId xmlns:a16="http://schemas.microsoft.com/office/drawing/2014/main" id="{10B3A649-8BFC-E1F9-234D-8A8BD652ABCA}"/>
              </a:ext>
            </a:extLst>
          </p:cNvPr>
          <p:cNvSpPr txBox="1"/>
          <p:nvPr/>
        </p:nvSpPr>
        <p:spPr>
          <a:xfrm>
            <a:off x="680243" y="572700"/>
            <a:ext cx="7921080" cy="4878259"/>
          </a:xfrm>
          <a:prstGeom prst="rect">
            <a:avLst/>
          </a:prstGeom>
          <a:noFill/>
        </p:spPr>
        <p:txBody>
          <a:bodyPr wrap="square" rtlCol="0">
            <a:spAutoFit/>
          </a:bodyPr>
          <a:lstStyle/>
          <a:p>
            <a:pPr marL="171450" marR="0" lvl="0" indent="-171450">
              <a:lnSpc>
                <a:spcPct val="150000"/>
              </a:lnSpc>
              <a:spcBef>
                <a:spcPts val="0"/>
              </a:spcBef>
              <a:spcAft>
                <a:spcPts val="0"/>
              </a:spcAft>
              <a:buFont typeface="Arial" panose="020B0604020202020204" pitchFamily="34" charset="0"/>
              <a:buChar char="•"/>
            </a:pPr>
            <a:r>
              <a:rPr lang="en-US" sz="1100" b="1" u="none" strike="noStrike" dirty="0">
                <a:effectLst/>
                <a:latin typeface="Arial" panose="020B0604020202020204" pitchFamily="34" charset="0"/>
                <a:ea typeface="Arial" panose="020B0604020202020204" pitchFamily="34" charset="0"/>
              </a:rPr>
              <a:t>Checks and balances of systems, like federal systems overseeing the state systems</a:t>
            </a:r>
          </a:p>
          <a:p>
            <a:pPr marL="742950" marR="0" lvl="1" indent="-285750">
              <a:lnSpc>
                <a:spcPct val="150000"/>
              </a:lnSpc>
              <a:spcBef>
                <a:spcPts val="0"/>
              </a:spcBef>
              <a:spcAft>
                <a:spcPts val="0"/>
              </a:spcAft>
              <a:buFont typeface="Symbol" pitchFamily="2" charset="2"/>
              <a:buChar char="-"/>
            </a:pPr>
            <a:r>
              <a:rPr lang="en-US" sz="1100" b="1" u="none" strike="noStrike" dirty="0">
                <a:effectLst/>
                <a:latin typeface="Arial" panose="020B0604020202020204" pitchFamily="34" charset="0"/>
                <a:ea typeface="Arial" panose="020B0604020202020204" pitchFamily="34" charset="0"/>
              </a:rPr>
              <a:t>Spotlight on policy noncompliance made evident by CMS – could there be more done to make sure systems are working effectively?</a:t>
            </a:r>
          </a:p>
          <a:p>
            <a:pPr marL="171450" marR="0" lvl="0" indent="-171450">
              <a:lnSpc>
                <a:spcPct val="150000"/>
              </a:lnSpc>
              <a:spcBef>
                <a:spcPts val="0"/>
              </a:spcBef>
              <a:spcAft>
                <a:spcPts val="0"/>
              </a:spcAft>
              <a:buFont typeface="Arial" panose="020B0604020202020204" pitchFamily="34" charset="0"/>
              <a:buChar char="•"/>
            </a:pPr>
            <a:r>
              <a:rPr lang="en-US" sz="1100" b="1" u="none" strike="noStrike" dirty="0">
                <a:effectLst/>
                <a:latin typeface="Arial" panose="020B0604020202020204" pitchFamily="34" charset="0"/>
                <a:ea typeface="Arial" panose="020B0604020202020204" pitchFamily="34" charset="0"/>
              </a:rPr>
              <a:t>Previous protective factor – COVID-19 policy to maintain Medicaid enrollment throughout pandemic despite eligibility. </a:t>
            </a:r>
          </a:p>
          <a:p>
            <a:pPr marL="742950" marR="0" lvl="1" indent="-285750">
              <a:lnSpc>
                <a:spcPct val="150000"/>
              </a:lnSpc>
              <a:spcBef>
                <a:spcPts val="0"/>
              </a:spcBef>
              <a:spcAft>
                <a:spcPts val="0"/>
              </a:spcAft>
              <a:buFont typeface="Symbol" pitchFamily="2" charset="2"/>
              <a:buChar char="-"/>
            </a:pPr>
            <a:r>
              <a:rPr lang="en-US" sz="1100" b="1" u="none" strike="noStrike" dirty="0">
                <a:effectLst/>
                <a:latin typeface="Arial" panose="020B0604020202020204" pitchFamily="34" charset="0"/>
                <a:ea typeface="Arial" panose="020B0604020202020204" pitchFamily="34" charset="0"/>
              </a:rPr>
              <a:t>If there could be similar policies, potentially something that specifically protects children, that would be a great thing for social workers to advocate for on a macro level. </a:t>
            </a:r>
          </a:p>
          <a:p>
            <a:pPr marL="171450" marR="0" lvl="0" indent="-171450">
              <a:lnSpc>
                <a:spcPct val="150000"/>
              </a:lnSpc>
              <a:spcBef>
                <a:spcPts val="0"/>
              </a:spcBef>
              <a:spcAft>
                <a:spcPts val="0"/>
              </a:spcAft>
              <a:buFont typeface="Arial" panose="020B0604020202020204" pitchFamily="34" charset="0"/>
              <a:buChar char="•"/>
            </a:pPr>
            <a:r>
              <a:rPr lang="en-US" sz="1100" b="1" u="none" strike="noStrike" dirty="0">
                <a:effectLst/>
                <a:latin typeface="Arial" panose="020B0604020202020204" pitchFamily="34" charset="0"/>
                <a:ea typeface="Arial" panose="020B0604020202020204" pitchFamily="34" charset="0"/>
              </a:rPr>
              <a:t>Community resources and interpersonal, informal level care continue to exist for children and adolescents regardless of insurance, if within their support systems. </a:t>
            </a:r>
          </a:p>
          <a:p>
            <a:pPr marL="742950" marR="0" lvl="1" indent="-285750">
              <a:lnSpc>
                <a:spcPct val="150000"/>
              </a:lnSpc>
              <a:spcBef>
                <a:spcPts val="0"/>
              </a:spcBef>
              <a:spcAft>
                <a:spcPts val="0"/>
              </a:spcAft>
              <a:buFont typeface="Symbol" pitchFamily="2" charset="2"/>
              <a:buChar char="-"/>
            </a:pPr>
            <a:r>
              <a:rPr lang="en-US" sz="1100" b="1" u="none" strike="noStrike" dirty="0">
                <a:effectLst/>
                <a:latin typeface="Arial" panose="020B0604020202020204" pitchFamily="34" charset="0"/>
                <a:ea typeface="Arial" panose="020B0604020202020204" pitchFamily="34" charset="0"/>
              </a:rPr>
              <a:t>Parents</a:t>
            </a:r>
          </a:p>
          <a:p>
            <a:pPr marL="742950" marR="0" lvl="1" indent="-285750">
              <a:lnSpc>
                <a:spcPct val="150000"/>
              </a:lnSpc>
              <a:spcBef>
                <a:spcPts val="0"/>
              </a:spcBef>
              <a:spcAft>
                <a:spcPts val="0"/>
              </a:spcAft>
              <a:buFont typeface="Symbol" pitchFamily="2" charset="2"/>
              <a:buChar char="-"/>
            </a:pPr>
            <a:r>
              <a:rPr lang="en-US" sz="1100" b="1" u="none" strike="noStrike" dirty="0">
                <a:effectLst/>
                <a:latin typeface="Arial" panose="020B0604020202020204" pitchFamily="34" charset="0"/>
                <a:ea typeface="Arial" panose="020B0604020202020204" pitchFamily="34" charset="0"/>
              </a:rPr>
              <a:t>Grandparents</a:t>
            </a:r>
          </a:p>
          <a:p>
            <a:pPr marL="742950" marR="0" lvl="1" indent="-285750">
              <a:lnSpc>
                <a:spcPct val="150000"/>
              </a:lnSpc>
              <a:spcBef>
                <a:spcPts val="0"/>
              </a:spcBef>
              <a:spcAft>
                <a:spcPts val="0"/>
              </a:spcAft>
              <a:buFont typeface="Symbol" pitchFamily="2" charset="2"/>
              <a:buChar char="-"/>
            </a:pPr>
            <a:r>
              <a:rPr lang="en-US" sz="1100" b="1" u="none" strike="noStrike" dirty="0">
                <a:effectLst/>
                <a:latin typeface="Arial" panose="020B0604020202020204" pitchFamily="34" charset="0"/>
                <a:ea typeface="Arial" panose="020B0604020202020204" pitchFamily="34" charset="0"/>
              </a:rPr>
              <a:t>Extended family</a:t>
            </a:r>
          </a:p>
          <a:p>
            <a:pPr marL="742950" marR="0" lvl="1" indent="-285750">
              <a:lnSpc>
                <a:spcPct val="150000"/>
              </a:lnSpc>
              <a:spcBef>
                <a:spcPts val="0"/>
              </a:spcBef>
              <a:spcAft>
                <a:spcPts val="0"/>
              </a:spcAft>
              <a:buFont typeface="Symbol" pitchFamily="2" charset="2"/>
              <a:buChar char="-"/>
            </a:pPr>
            <a:r>
              <a:rPr lang="en-US" sz="1100" b="1" u="none" strike="noStrike" dirty="0">
                <a:effectLst/>
                <a:latin typeface="Arial" panose="020B0604020202020204" pitchFamily="34" charset="0"/>
                <a:ea typeface="Arial" panose="020B0604020202020204" pitchFamily="34" charset="0"/>
              </a:rPr>
              <a:t>Neighborhood/Community</a:t>
            </a:r>
          </a:p>
          <a:p>
            <a:pPr marL="742950" marR="0" lvl="1" indent="-285750">
              <a:lnSpc>
                <a:spcPct val="150000"/>
              </a:lnSpc>
              <a:spcBef>
                <a:spcPts val="0"/>
              </a:spcBef>
              <a:spcAft>
                <a:spcPts val="0"/>
              </a:spcAft>
              <a:buFont typeface="Symbol" pitchFamily="2" charset="2"/>
              <a:buChar char="-"/>
            </a:pPr>
            <a:r>
              <a:rPr lang="en-US" sz="1100" b="1" u="none" strike="noStrike" dirty="0">
                <a:effectLst/>
                <a:latin typeface="Arial" panose="020B0604020202020204" pitchFamily="34" charset="0"/>
                <a:ea typeface="Arial" panose="020B0604020202020204" pitchFamily="34" charset="0"/>
              </a:rPr>
              <a:t>Chosen family</a:t>
            </a:r>
          </a:p>
          <a:p>
            <a:pPr marL="742950" marR="0" lvl="1" indent="-285750">
              <a:lnSpc>
                <a:spcPct val="150000"/>
              </a:lnSpc>
              <a:spcBef>
                <a:spcPts val="0"/>
              </a:spcBef>
              <a:spcAft>
                <a:spcPts val="0"/>
              </a:spcAft>
              <a:buFont typeface="Symbol" pitchFamily="2" charset="2"/>
              <a:buChar char="-"/>
            </a:pPr>
            <a:r>
              <a:rPr lang="en-US" sz="1100" b="1" u="none" strike="noStrike" dirty="0">
                <a:effectLst/>
                <a:latin typeface="Arial" panose="020B0604020202020204" pitchFamily="34" charset="0"/>
                <a:ea typeface="Arial" panose="020B0604020202020204" pitchFamily="34" charset="0"/>
              </a:rPr>
              <a:t>Church, community leaders, or other local resources</a:t>
            </a:r>
          </a:p>
          <a:p>
            <a:pPr marL="742950" marR="0" lvl="1" indent="-285750">
              <a:lnSpc>
                <a:spcPct val="150000"/>
              </a:lnSpc>
              <a:spcBef>
                <a:spcPts val="0"/>
              </a:spcBef>
              <a:spcAft>
                <a:spcPts val="0"/>
              </a:spcAft>
              <a:buFont typeface="Symbol" pitchFamily="2" charset="2"/>
              <a:buChar char="-"/>
            </a:pPr>
            <a:r>
              <a:rPr lang="en-US" sz="1100" b="1" u="none" strike="noStrike" dirty="0">
                <a:effectLst/>
                <a:latin typeface="Arial" panose="020B0604020202020204" pitchFamily="34" charset="0"/>
                <a:ea typeface="Arial" panose="020B0604020202020204" pitchFamily="34" charset="0"/>
              </a:rPr>
              <a:t>School – Students have access to some basic healthcare at school</a:t>
            </a:r>
          </a:p>
          <a:p>
            <a:pPr marL="742950" marR="0" lvl="1" indent="-285750">
              <a:lnSpc>
                <a:spcPct val="150000"/>
              </a:lnSpc>
              <a:spcBef>
                <a:spcPts val="0"/>
              </a:spcBef>
              <a:spcAft>
                <a:spcPts val="0"/>
              </a:spcAft>
              <a:buFont typeface="Symbol" pitchFamily="2" charset="2"/>
              <a:buChar char="-"/>
            </a:pPr>
            <a:r>
              <a:rPr lang="en-US" sz="1100" b="1" u="none" strike="noStrike" dirty="0">
                <a:effectLst/>
                <a:latin typeface="Arial" panose="020B0604020202020204" pitchFamily="34" charset="0"/>
                <a:ea typeface="Arial" panose="020B0604020202020204" pitchFamily="34" charset="0"/>
              </a:rPr>
              <a:t>Nonprofit organizations or clinics for uninsured/underinsured folks, such as federally qualified health centers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0"/>
        <p:cNvGrpSpPr/>
        <p:nvPr/>
      </p:nvGrpSpPr>
      <p:grpSpPr>
        <a:xfrm>
          <a:off x="0" y="0"/>
          <a:ext cx="0" cy="0"/>
          <a:chOff x="0" y="0"/>
          <a:chExt cx="0" cy="0"/>
        </a:xfrm>
      </p:grpSpPr>
      <p:sp>
        <p:nvSpPr>
          <p:cNvPr id="1871" name="Google Shape;1871;p50"/>
          <p:cNvSpPr txBox="1">
            <a:spLocks noGrp="1"/>
          </p:cNvSpPr>
          <p:nvPr>
            <p:ph type="title"/>
          </p:nvPr>
        </p:nvSpPr>
        <p:spPr>
          <a:xfrm>
            <a:off x="1284000" y="1133773"/>
            <a:ext cx="6576000" cy="11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20,300,000</a:t>
            </a:r>
            <a:endParaRPr dirty="0"/>
          </a:p>
        </p:txBody>
      </p:sp>
      <p:sp>
        <p:nvSpPr>
          <p:cNvPr id="1872" name="Google Shape;1872;p50"/>
          <p:cNvSpPr txBox="1">
            <a:spLocks noGrp="1"/>
          </p:cNvSpPr>
          <p:nvPr>
            <p:ph type="subTitle" idx="1"/>
          </p:nvPr>
        </p:nvSpPr>
        <p:spPr>
          <a:xfrm>
            <a:off x="1284000" y="2571750"/>
            <a:ext cx="6680424" cy="915057"/>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r>
              <a:rPr lang="en-US" dirty="0"/>
              <a:t>According to the Children’s Health Fund (CHF) at minimum, 20.3 million children in the U.S. faced barriers to accessing essential health care in 2016. Since then, this number has decreased by</a:t>
            </a:r>
            <a:r>
              <a:rPr lang="en-US" i="1" dirty="0"/>
              <a:t> </a:t>
            </a:r>
            <a:r>
              <a:rPr lang="en-US" i="1" u="sng" dirty="0"/>
              <a:t>only</a:t>
            </a:r>
            <a:r>
              <a:rPr lang="en-US" i="1" dirty="0"/>
              <a:t> </a:t>
            </a:r>
            <a:r>
              <a:rPr lang="en-US" dirty="0"/>
              <a:t>18%.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7"/>
        <p:cNvGrpSpPr/>
        <p:nvPr/>
      </p:nvGrpSpPr>
      <p:grpSpPr>
        <a:xfrm>
          <a:off x="0" y="0"/>
          <a:ext cx="0" cy="0"/>
          <a:chOff x="0" y="0"/>
          <a:chExt cx="0" cy="0"/>
        </a:xfrm>
      </p:grpSpPr>
      <p:sp>
        <p:nvSpPr>
          <p:cNvPr id="1848" name="Google Shape;1848;p46"/>
          <p:cNvSpPr txBox="1">
            <a:spLocks noGrp="1"/>
          </p:cNvSpPr>
          <p:nvPr>
            <p:ph type="title"/>
          </p:nvPr>
        </p:nvSpPr>
        <p:spPr>
          <a:xfrm>
            <a:off x="713250" y="951135"/>
            <a:ext cx="7717500" cy="4359342"/>
          </a:xfrm>
          <a:prstGeom prst="rect">
            <a:avLst/>
          </a:prstGeom>
        </p:spPr>
        <p:txBody>
          <a:bodyPr spcFirstLastPara="1" wrap="square" lIns="91425" tIns="91425" rIns="91425" bIns="91425" anchor="ctr" anchorCtr="0">
            <a:noAutofit/>
          </a:bodyPr>
          <a:lstStyle/>
          <a:p>
            <a:pPr marR="0" lvl="0">
              <a:lnSpc>
                <a:spcPct val="200000"/>
              </a:lnSpc>
              <a:spcBef>
                <a:spcPts val="0"/>
              </a:spcBef>
              <a:spcAft>
                <a:spcPts val="0"/>
              </a:spcAft>
            </a:pPr>
            <a:r>
              <a:rPr lang="en-US" sz="1200" b="1" dirty="0">
                <a:effectLst/>
                <a:latin typeface="Arial" panose="020B0604020202020204" pitchFamily="34" charset="0"/>
                <a:ea typeface="Arial" panose="020B0604020202020204" pitchFamily="34" charset="0"/>
              </a:rPr>
              <a:t>Medicaid was incorrectly calculating eligibility based on family level rather than individual level income, resulting in thousands (including children) dropped rather than automatically re enrolled. </a:t>
            </a:r>
            <a:br>
              <a:rPr lang="en-US" sz="1200" b="1" dirty="0">
                <a:effectLst/>
                <a:latin typeface="Arial" panose="020B0604020202020204" pitchFamily="34" charset="0"/>
                <a:ea typeface="Arial" panose="020B0604020202020204" pitchFamily="34" charset="0"/>
              </a:rPr>
            </a:br>
            <a:r>
              <a:rPr lang="en-US" sz="1200" b="1" dirty="0">
                <a:latin typeface="Arial" panose="020B0604020202020204" pitchFamily="34" charset="0"/>
                <a:ea typeface="Arial" panose="020B0604020202020204" pitchFamily="34" charset="0"/>
              </a:rPr>
              <a:t>T</a:t>
            </a:r>
            <a:r>
              <a:rPr lang="en-US" sz="1200" b="1" u="none" strike="noStrike" dirty="0">
                <a:effectLst/>
                <a:latin typeface="Arial" panose="020B0604020202020204" pitchFamily="34" charset="0"/>
                <a:ea typeface="Arial" panose="020B0604020202020204" pitchFamily="34" charset="0"/>
              </a:rPr>
              <a:t>he problem was caught by CMS (Centers for Medicare &amp; Medicaid Services) and they ordered the states (29 states plus DC) to remedy the issue.</a:t>
            </a:r>
            <a:br>
              <a:rPr lang="en-US" sz="1200" b="1" u="none" strike="noStrike" dirty="0">
                <a:effectLst/>
                <a:latin typeface="Arial" panose="020B0604020202020204" pitchFamily="34" charset="0"/>
                <a:ea typeface="Arial" panose="020B0604020202020204" pitchFamily="34" charset="0"/>
              </a:rPr>
            </a:br>
            <a:r>
              <a:rPr lang="en-US" sz="1200" b="1" u="none" strike="noStrike" dirty="0">
                <a:effectLst/>
                <a:latin typeface="Arial" panose="020B0604020202020204" pitchFamily="34" charset="0"/>
                <a:ea typeface="Arial" panose="020B0604020202020204" pitchFamily="34" charset="0"/>
              </a:rPr>
              <a:t>This began to happen in the wake of the COVID-19 pandemic, where there had been policies to prevent people from being dropped, even if they were no longer eligible. So</a:t>
            </a:r>
            <a:r>
              <a:rPr lang="en-US" sz="1200" b="1" dirty="0">
                <a:latin typeface="Arial" panose="020B0604020202020204" pitchFamily="34" charset="0"/>
                <a:ea typeface="Arial" panose="020B0604020202020204" pitchFamily="34" charset="0"/>
              </a:rPr>
              <a:t>, </a:t>
            </a:r>
            <a:r>
              <a:rPr lang="en-US" sz="1200" b="1" u="none" strike="noStrike" dirty="0">
                <a:effectLst/>
                <a:latin typeface="Arial" panose="020B0604020202020204" pitchFamily="34" charset="0"/>
                <a:ea typeface="Arial" panose="020B0604020202020204" pitchFamily="34" charset="0"/>
              </a:rPr>
              <a:t>this problem became evident once they did away with that policy and began reviewing eligibility again.</a:t>
            </a:r>
            <a:br>
              <a:rPr lang="en-US" sz="1200" b="1" u="none" strike="noStrike" dirty="0">
                <a:effectLst/>
                <a:latin typeface="Arial" panose="020B0604020202020204" pitchFamily="34" charset="0"/>
                <a:ea typeface="Arial" panose="020B0604020202020204" pitchFamily="34" charset="0"/>
              </a:rPr>
            </a:br>
            <a:r>
              <a:rPr lang="en-US" sz="1200" b="1" u="none" strike="noStrike" dirty="0">
                <a:effectLst/>
                <a:latin typeface="Arial" panose="020B0604020202020204" pitchFamily="34" charset="0"/>
                <a:ea typeface="Arial" panose="020B0604020202020204" pitchFamily="34" charset="0"/>
              </a:rPr>
              <a:t>The biggest coverage losses occurred in Nevada (which did reinstate their coverage) and Pennsylvania (which was working towards it)</a:t>
            </a:r>
            <a:br>
              <a:rPr lang="en-US" sz="1200" b="1" u="none" strike="noStrike" dirty="0">
                <a:effectLst/>
                <a:latin typeface="Arial" panose="020B0604020202020204" pitchFamily="34" charset="0"/>
                <a:ea typeface="Arial" panose="020B0604020202020204" pitchFamily="34" charset="0"/>
              </a:rPr>
            </a:br>
            <a:r>
              <a:rPr lang="en-US" sz="1200" b="1" u="none" strike="noStrike" dirty="0">
                <a:effectLst/>
                <a:latin typeface="Arial" panose="020B0604020202020204" pitchFamily="34" charset="0"/>
                <a:ea typeface="Arial" panose="020B0604020202020204" pitchFamily="34" charset="0"/>
              </a:rPr>
              <a:t>CMS met with each state to work to resolve the issue and create complaint systems.</a:t>
            </a:r>
            <a:br>
              <a:rPr lang="en-US" sz="1200" b="1" u="none" strike="noStrike" dirty="0">
                <a:effectLst/>
                <a:latin typeface="Arial" panose="020B0604020202020204" pitchFamily="34" charset="0"/>
                <a:ea typeface="Arial" panose="020B0604020202020204" pitchFamily="34" charset="0"/>
              </a:rPr>
            </a:br>
            <a:r>
              <a:rPr lang="en-US" sz="1200" b="1" u="none" strike="noStrike" dirty="0">
                <a:effectLst/>
                <a:latin typeface="Arial" panose="020B0604020202020204" pitchFamily="34" charset="0"/>
                <a:ea typeface="Arial" panose="020B0604020202020204" pitchFamily="34" charset="0"/>
              </a:rPr>
              <a:t>CMS’s suggestions involve suspending Medicaid renewal processes or delaying them for up to 12 months until they can resolve the problems. </a:t>
            </a:r>
            <a:br>
              <a:rPr lang="en-US" sz="1100" b="1" u="none" strike="noStrike" dirty="0">
                <a:effectLst/>
                <a:latin typeface="Arial" panose="020B0604020202020204" pitchFamily="34" charset="0"/>
                <a:ea typeface="Arial" panose="020B0604020202020204" pitchFamily="34" charset="0"/>
              </a:rPr>
            </a:br>
            <a:endParaRPr sz="1200" b="1" dirty="0"/>
          </a:p>
        </p:txBody>
      </p:sp>
      <p:sp>
        <p:nvSpPr>
          <p:cNvPr id="3" name="TextBox 2">
            <a:extLst>
              <a:ext uri="{FF2B5EF4-FFF2-40B4-BE49-F238E27FC236}">
                <a16:creationId xmlns:a16="http://schemas.microsoft.com/office/drawing/2014/main" id="{50F146FB-1094-79D9-745B-FCB9FC052FD0}"/>
              </a:ext>
            </a:extLst>
          </p:cNvPr>
          <p:cNvSpPr txBox="1"/>
          <p:nvPr/>
        </p:nvSpPr>
        <p:spPr>
          <a:xfrm>
            <a:off x="2061972" y="73152"/>
            <a:ext cx="5020056" cy="400110"/>
          </a:xfrm>
          <a:prstGeom prst="rect">
            <a:avLst/>
          </a:prstGeom>
          <a:noFill/>
        </p:spPr>
        <p:txBody>
          <a:bodyPr wrap="square" rtlCol="0">
            <a:spAutoFit/>
          </a:bodyPr>
          <a:lstStyle/>
          <a:p>
            <a:pPr algn="ctr"/>
            <a:r>
              <a:rPr lang="en-US" sz="2000" b="1" dirty="0"/>
              <a:t>Summary</a:t>
            </a:r>
            <a:r>
              <a:rPr lang="en-US"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80"/>
        <p:cNvGrpSpPr/>
        <p:nvPr/>
      </p:nvGrpSpPr>
      <p:grpSpPr>
        <a:xfrm>
          <a:off x="0" y="0"/>
          <a:ext cx="0" cy="0"/>
          <a:chOff x="0" y="0"/>
          <a:chExt cx="0" cy="0"/>
        </a:xfrm>
      </p:grpSpPr>
      <p:sp>
        <p:nvSpPr>
          <p:cNvPr id="2781" name="Google Shape;2781;p71"/>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p>
            <a:pPr marL="0" marR="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rPr>
              <a:t>#5 – Danger and safety are core concerns in the lives of traumatized children.</a:t>
            </a:r>
          </a:p>
          <a:p>
            <a:pPr marL="0" marR="0" indent="0">
              <a:lnSpc>
                <a:spcPct val="150000"/>
              </a:lnSpc>
              <a:spcBef>
                <a:spcPts val="0"/>
              </a:spcBef>
              <a:spcAft>
                <a:spcPts val="0"/>
              </a:spcAft>
              <a:buNone/>
            </a:pPr>
            <a:r>
              <a:rPr lang="en-US" sz="1600" b="1" dirty="0">
                <a:effectLst/>
                <a:latin typeface="Times New Roman" panose="02020603050405020304" pitchFamily="18" charset="0"/>
                <a:ea typeface="Times New Roman" panose="02020603050405020304" pitchFamily="18" charset="0"/>
              </a:rPr>
              <a:t>Traumatic experiences can undermine children’s sense of protection and safety and can magnify their concerns about dangers to themselves and others. Ensuring children’s physical safety is critically important to restoring the sense of a protective shield. Medical insurance is a necessity. If a child is hurt at school or playing outside and need to seek medical attention and can not it could compromise their physical safety. It could lead to infection or result in serious long-term consequences.  </a:t>
            </a:r>
          </a:p>
          <a:p>
            <a:pPr marL="0" lvl="0" indent="0" algn="l" rtl="0">
              <a:lnSpc>
                <a:spcPct val="100000"/>
              </a:lnSpc>
              <a:spcBef>
                <a:spcPts val="300"/>
              </a:spcBef>
              <a:spcAft>
                <a:spcPts val="0"/>
              </a:spcAft>
              <a:buClr>
                <a:schemeClr val="dk1"/>
              </a:buClr>
              <a:buSzPts val="1100"/>
              <a:buFont typeface="Arial"/>
              <a:buNone/>
            </a:pPr>
            <a:endParaRPr dirty="0"/>
          </a:p>
        </p:txBody>
      </p:sp>
      <p:sp>
        <p:nvSpPr>
          <p:cNvPr id="2782" name="Google Shape;2782;p7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Core Concepts: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7"/>
        <p:cNvGrpSpPr/>
        <p:nvPr/>
      </p:nvGrpSpPr>
      <p:grpSpPr>
        <a:xfrm>
          <a:off x="0" y="0"/>
          <a:ext cx="0" cy="0"/>
          <a:chOff x="0" y="0"/>
          <a:chExt cx="0" cy="0"/>
        </a:xfrm>
      </p:grpSpPr>
      <p:grpSp>
        <p:nvGrpSpPr>
          <p:cNvPr id="1601" name="Google Shape;1601;p39"/>
          <p:cNvGrpSpPr/>
          <p:nvPr/>
        </p:nvGrpSpPr>
        <p:grpSpPr>
          <a:xfrm>
            <a:off x="4379743" y="1432074"/>
            <a:ext cx="4008313" cy="3171482"/>
            <a:chOff x="864299" y="-2"/>
            <a:chExt cx="6500669" cy="5143500"/>
          </a:xfrm>
        </p:grpSpPr>
        <p:sp>
          <p:nvSpPr>
            <p:cNvPr id="1602" name="Google Shape;1602;p39"/>
            <p:cNvSpPr/>
            <p:nvPr/>
          </p:nvSpPr>
          <p:spPr>
            <a:xfrm>
              <a:off x="4295706" y="1362519"/>
              <a:ext cx="489398" cy="3723792"/>
            </a:xfrm>
            <a:custGeom>
              <a:avLst/>
              <a:gdLst/>
              <a:ahLst/>
              <a:cxnLst/>
              <a:rect l="l" t="t" r="r" b="b"/>
              <a:pathLst>
                <a:path w="4682" h="35625" extrusionOk="0">
                  <a:moveTo>
                    <a:pt x="0" y="1"/>
                  </a:moveTo>
                  <a:lnTo>
                    <a:pt x="3648" y="35624"/>
                  </a:lnTo>
                  <a:lnTo>
                    <a:pt x="4681" y="35624"/>
                  </a:lnTo>
                  <a:lnTo>
                    <a:pt x="1550" y="1095"/>
                  </a:lnTo>
                  <a:cubicBezTo>
                    <a:pt x="1520" y="457"/>
                    <a:pt x="1003" y="1"/>
                    <a:pt x="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9"/>
            <p:cNvSpPr/>
            <p:nvPr/>
          </p:nvSpPr>
          <p:spPr>
            <a:xfrm>
              <a:off x="3771399" y="1362519"/>
              <a:ext cx="492638" cy="3720552"/>
            </a:xfrm>
            <a:custGeom>
              <a:avLst/>
              <a:gdLst/>
              <a:ahLst/>
              <a:cxnLst/>
              <a:rect l="l" t="t" r="r" b="b"/>
              <a:pathLst>
                <a:path w="4713" h="35594" extrusionOk="0">
                  <a:moveTo>
                    <a:pt x="4530" y="1"/>
                  </a:moveTo>
                  <a:cubicBezTo>
                    <a:pt x="3800" y="1"/>
                    <a:pt x="3192" y="578"/>
                    <a:pt x="3132" y="1247"/>
                  </a:cubicBezTo>
                  <a:lnTo>
                    <a:pt x="1" y="35594"/>
                  </a:lnTo>
                  <a:lnTo>
                    <a:pt x="1065" y="35594"/>
                  </a:lnTo>
                  <a:lnTo>
                    <a:pt x="47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9"/>
            <p:cNvSpPr/>
            <p:nvPr/>
          </p:nvSpPr>
          <p:spPr>
            <a:xfrm>
              <a:off x="3726975" y="628629"/>
              <a:ext cx="1105796" cy="174875"/>
            </a:xfrm>
            <a:custGeom>
              <a:avLst/>
              <a:gdLst/>
              <a:ahLst/>
              <a:cxnLst/>
              <a:rect l="l" t="t" r="r" b="b"/>
              <a:pathLst>
                <a:path w="10579" h="1673" extrusionOk="0">
                  <a:moveTo>
                    <a:pt x="5289" y="0"/>
                  </a:moveTo>
                  <a:cubicBezTo>
                    <a:pt x="2371" y="0"/>
                    <a:pt x="0" y="365"/>
                    <a:pt x="0" y="821"/>
                  </a:cubicBezTo>
                  <a:cubicBezTo>
                    <a:pt x="0" y="1277"/>
                    <a:pt x="2371" y="1672"/>
                    <a:pt x="5289" y="1672"/>
                  </a:cubicBezTo>
                  <a:cubicBezTo>
                    <a:pt x="8238" y="1672"/>
                    <a:pt x="10578" y="1277"/>
                    <a:pt x="10578" y="821"/>
                  </a:cubicBezTo>
                  <a:cubicBezTo>
                    <a:pt x="10578" y="365"/>
                    <a:pt x="8238" y="0"/>
                    <a:pt x="5289" y="0"/>
                  </a:cubicBezTo>
                  <a:close/>
                </a:path>
              </a:pathLst>
            </a:custGeom>
            <a:solidFill>
              <a:srgbClr val="EBACA3">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9"/>
            <p:cNvSpPr/>
            <p:nvPr/>
          </p:nvSpPr>
          <p:spPr>
            <a:xfrm>
              <a:off x="4213025" y="520547"/>
              <a:ext cx="124074" cy="4565761"/>
            </a:xfrm>
            <a:custGeom>
              <a:avLst/>
              <a:gdLst/>
              <a:ahLst/>
              <a:cxnLst/>
              <a:rect l="l" t="t" r="r" b="b"/>
              <a:pathLst>
                <a:path w="1187" h="43680" extrusionOk="0">
                  <a:moveTo>
                    <a:pt x="122" y="1"/>
                  </a:moveTo>
                  <a:lnTo>
                    <a:pt x="1" y="43679"/>
                  </a:lnTo>
                  <a:lnTo>
                    <a:pt x="1034" y="43679"/>
                  </a:lnTo>
                  <a:lnTo>
                    <a:pt x="1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9"/>
            <p:cNvSpPr/>
            <p:nvPr/>
          </p:nvSpPr>
          <p:spPr>
            <a:xfrm>
              <a:off x="3736487" y="-2"/>
              <a:ext cx="1093044" cy="714550"/>
            </a:xfrm>
            <a:custGeom>
              <a:avLst/>
              <a:gdLst/>
              <a:ahLst/>
              <a:cxnLst/>
              <a:rect l="l" t="t" r="r" b="b"/>
              <a:pathLst>
                <a:path w="10457" h="6836" extrusionOk="0">
                  <a:moveTo>
                    <a:pt x="4675" y="0"/>
                  </a:moveTo>
                  <a:cubicBezTo>
                    <a:pt x="3767" y="0"/>
                    <a:pt x="2859" y="53"/>
                    <a:pt x="1946" y="178"/>
                  </a:cubicBezTo>
                  <a:lnTo>
                    <a:pt x="1095" y="391"/>
                  </a:lnTo>
                  <a:cubicBezTo>
                    <a:pt x="335" y="574"/>
                    <a:pt x="1" y="999"/>
                    <a:pt x="1" y="1637"/>
                  </a:cubicBezTo>
                  <a:lnTo>
                    <a:pt x="1" y="6818"/>
                  </a:lnTo>
                  <a:lnTo>
                    <a:pt x="1" y="6818"/>
                  </a:lnTo>
                  <a:cubicBezTo>
                    <a:pt x="30" y="6370"/>
                    <a:pt x="2348" y="6014"/>
                    <a:pt x="5229" y="6014"/>
                  </a:cubicBezTo>
                  <a:cubicBezTo>
                    <a:pt x="7873" y="6014"/>
                    <a:pt x="10062" y="6318"/>
                    <a:pt x="10457" y="6714"/>
                  </a:cubicBezTo>
                  <a:lnTo>
                    <a:pt x="10457" y="1637"/>
                  </a:lnTo>
                  <a:cubicBezTo>
                    <a:pt x="10457" y="999"/>
                    <a:pt x="10031" y="543"/>
                    <a:pt x="9332" y="391"/>
                  </a:cubicBezTo>
                  <a:lnTo>
                    <a:pt x="8572" y="270"/>
                  </a:lnTo>
                  <a:cubicBezTo>
                    <a:pt x="7267" y="109"/>
                    <a:pt x="5971" y="0"/>
                    <a:pt x="4675" y="0"/>
                  </a:cubicBezTo>
                  <a:close/>
                  <a:moveTo>
                    <a:pt x="1" y="6818"/>
                  </a:moveTo>
                  <a:lnTo>
                    <a:pt x="1" y="6818"/>
                  </a:lnTo>
                  <a:cubicBezTo>
                    <a:pt x="0" y="6823"/>
                    <a:pt x="0" y="6829"/>
                    <a:pt x="1" y="6835"/>
                  </a:cubicBezTo>
                  <a:lnTo>
                    <a:pt x="1" y="681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9"/>
            <p:cNvSpPr/>
            <p:nvPr/>
          </p:nvSpPr>
          <p:spPr>
            <a:xfrm>
              <a:off x="3733351" y="714446"/>
              <a:ext cx="105" cy="105"/>
            </a:xfrm>
            <a:custGeom>
              <a:avLst/>
              <a:gdLst/>
              <a:ahLst/>
              <a:cxnLst/>
              <a:rect l="l" t="t" r="r" b="b"/>
              <a:pathLst>
                <a:path w="1" h="1" extrusionOk="0">
                  <a:moveTo>
                    <a:pt x="0" y="0"/>
                  </a:moveTo>
                  <a:lnTo>
                    <a:pt x="0" y="0"/>
                  </a:lnTo>
                  <a:close/>
                </a:path>
              </a:pathLst>
            </a:custGeom>
            <a:solidFill>
              <a:srgbClr val="E1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9"/>
            <p:cNvSpPr/>
            <p:nvPr/>
          </p:nvSpPr>
          <p:spPr>
            <a:xfrm>
              <a:off x="1255124" y="3672374"/>
              <a:ext cx="457621" cy="1415930"/>
            </a:xfrm>
            <a:custGeom>
              <a:avLst/>
              <a:gdLst/>
              <a:ahLst/>
              <a:cxnLst/>
              <a:rect l="l" t="t" r="r" b="b"/>
              <a:pathLst>
                <a:path w="4378" h="13546" extrusionOk="0">
                  <a:moveTo>
                    <a:pt x="3162" y="0"/>
                  </a:moveTo>
                  <a:lnTo>
                    <a:pt x="0" y="13192"/>
                  </a:lnTo>
                  <a:cubicBezTo>
                    <a:pt x="0" y="13344"/>
                    <a:pt x="61" y="13466"/>
                    <a:pt x="213" y="13496"/>
                  </a:cubicBezTo>
                  <a:lnTo>
                    <a:pt x="304" y="13526"/>
                  </a:lnTo>
                  <a:cubicBezTo>
                    <a:pt x="338" y="13540"/>
                    <a:pt x="371" y="13546"/>
                    <a:pt x="403" y="13546"/>
                  </a:cubicBezTo>
                  <a:cubicBezTo>
                    <a:pt x="517" y="13546"/>
                    <a:pt x="615" y="13469"/>
                    <a:pt x="639" y="13374"/>
                  </a:cubicBezTo>
                  <a:cubicBezTo>
                    <a:pt x="1125" y="11672"/>
                    <a:pt x="4377" y="517"/>
                    <a:pt x="4317" y="304"/>
                  </a:cubicBezTo>
                  <a:lnTo>
                    <a:pt x="31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9"/>
            <p:cNvSpPr/>
            <p:nvPr/>
          </p:nvSpPr>
          <p:spPr>
            <a:xfrm>
              <a:off x="1722150" y="3665998"/>
              <a:ext cx="422709" cy="1414571"/>
            </a:xfrm>
            <a:custGeom>
              <a:avLst/>
              <a:gdLst/>
              <a:ahLst/>
              <a:cxnLst/>
              <a:rect l="l" t="t" r="r" b="b"/>
              <a:pathLst>
                <a:path w="4044" h="13533" extrusionOk="0">
                  <a:moveTo>
                    <a:pt x="2858" y="1"/>
                  </a:moveTo>
                  <a:lnTo>
                    <a:pt x="1" y="13253"/>
                  </a:lnTo>
                  <a:cubicBezTo>
                    <a:pt x="1" y="13375"/>
                    <a:pt x="92" y="13466"/>
                    <a:pt x="244" y="13527"/>
                  </a:cubicBezTo>
                  <a:lnTo>
                    <a:pt x="305" y="13527"/>
                  </a:lnTo>
                  <a:cubicBezTo>
                    <a:pt x="321" y="13531"/>
                    <a:pt x="338" y="13533"/>
                    <a:pt x="355" y="13533"/>
                  </a:cubicBezTo>
                  <a:cubicBezTo>
                    <a:pt x="465" y="13533"/>
                    <a:pt x="582" y="13454"/>
                    <a:pt x="609" y="13375"/>
                  </a:cubicBezTo>
                  <a:cubicBezTo>
                    <a:pt x="1065" y="11672"/>
                    <a:pt x="4043" y="426"/>
                    <a:pt x="3983" y="213"/>
                  </a:cubicBezTo>
                  <a:lnTo>
                    <a:pt x="28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9"/>
            <p:cNvSpPr/>
            <p:nvPr/>
          </p:nvSpPr>
          <p:spPr>
            <a:xfrm>
              <a:off x="2777035" y="3694639"/>
              <a:ext cx="565598" cy="1381540"/>
            </a:xfrm>
            <a:custGeom>
              <a:avLst/>
              <a:gdLst/>
              <a:ahLst/>
              <a:cxnLst/>
              <a:rect l="l" t="t" r="r" b="b"/>
              <a:pathLst>
                <a:path w="5411" h="13217" extrusionOk="0">
                  <a:moveTo>
                    <a:pt x="1094" y="0"/>
                  </a:moveTo>
                  <a:lnTo>
                    <a:pt x="0" y="395"/>
                  </a:lnTo>
                  <a:lnTo>
                    <a:pt x="4772" y="13101"/>
                  </a:lnTo>
                  <a:cubicBezTo>
                    <a:pt x="4794" y="13166"/>
                    <a:pt x="4879" y="13216"/>
                    <a:pt x="4982" y="13216"/>
                  </a:cubicBezTo>
                  <a:cubicBezTo>
                    <a:pt x="5022" y="13216"/>
                    <a:pt x="5064" y="13209"/>
                    <a:pt x="5107" y="13192"/>
                  </a:cubicBezTo>
                  <a:lnTo>
                    <a:pt x="5198" y="13161"/>
                  </a:lnTo>
                  <a:cubicBezTo>
                    <a:pt x="5350" y="13131"/>
                    <a:pt x="5410" y="12979"/>
                    <a:pt x="5380" y="12857"/>
                  </a:cubicBezTo>
                  <a:cubicBezTo>
                    <a:pt x="4833" y="11186"/>
                    <a:pt x="1246" y="122"/>
                    <a:pt x="1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9"/>
            <p:cNvSpPr/>
            <p:nvPr/>
          </p:nvSpPr>
          <p:spPr>
            <a:xfrm>
              <a:off x="2068448" y="3665998"/>
              <a:ext cx="330516" cy="1430668"/>
            </a:xfrm>
            <a:custGeom>
              <a:avLst/>
              <a:gdLst/>
              <a:ahLst/>
              <a:cxnLst/>
              <a:rect l="l" t="t" r="r" b="b"/>
              <a:pathLst>
                <a:path w="3162" h="13687" extrusionOk="0">
                  <a:moveTo>
                    <a:pt x="1095" y="1"/>
                  </a:moveTo>
                  <a:lnTo>
                    <a:pt x="1" y="153"/>
                  </a:lnTo>
                  <a:lnTo>
                    <a:pt x="2554" y="13496"/>
                  </a:lnTo>
                  <a:cubicBezTo>
                    <a:pt x="2554" y="13623"/>
                    <a:pt x="2660" y="13686"/>
                    <a:pt x="2783" y="13686"/>
                  </a:cubicBezTo>
                  <a:cubicBezTo>
                    <a:pt x="2807" y="13686"/>
                    <a:pt x="2833" y="13684"/>
                    <a:pt x="2858" y="13679"/>
                  </a:cubicBezTo>
                  <a:lnTo>
                    <a:pt x="2919" y="13679"/>
                  </a:lnTo>
                  <a:cubicBezTo>
                    <a:pt x="3071" y="13648"/>
                    <a:pt x="3162" y="13527"/>
                    <a:pt x="3162" y="13405"/>
                  </a:cubicBezTo>
                  <a:cubicBezTo>
                    <a:pt x="2888" y="11672"/>
                    <a:pt x="1217" y="153"/>
                    <a:pt x="1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9"/>
            <p:cNvSpPr/>
            <p:nvPr/>
          </p:nvSpPr>
          <p:spPr>
            <a:xfrm>
              <a:off x="864299" y="1518265"/>
              <a:ext cx="2602212" cy="2494444"/>
            </a:xfrm>
            <a:custGeom>
              <a:avLst/>
              <a:gdLst/>
              <a:ahLst/>
              <a:cxnLst/>
              <a:rect l="l" t="t" r="r" b="b"/>
              <a:pathLst>
                <a:path w="24895" h="23864" extrusionOk="0">
                  <a:moveTo>
                    <a:pt x="9120" y="0"/>
                  </a:moveTo>
                  <a:cubicBezTo>
                    <a:pt x="7691" y="0"/>
                    <a:pt x="6202" y="213"/>
                    <a:pt x="4864" y="790"/>
                  </a:cubicBezTo>
                  <a:cubicBezTo>
                    <a:pt x="2584" y="1733"/>
                    <a:pt x="852" y="3678"/>
                    <a:pt x="335" y="5836"/>
                  </a:cubicBezTo>
                  <a:cubicBezTo>
                    <a:pt x="1" y="7325"/>
                    <a:pt x="214" y="8845"/>
                    <a:pt x="426" y="10335"/>
                  </a:cubicBezTo>
                  <a:cubicBezTo>
                    <a:pt x="670" y="11915"/>
                    <a:pt x="852" y="13557"/>
                    <a:pt x="1065" y="15137"/>
                  </a:cubicBezTo>
                  <a:cubicBezTo>
                    <a:pt x="1217" y="16262"/>
                    <a:pt x="1369" y="17386"/>
                    <a:pt x="1855" y="18420"/>
                  </a:cubicBezTo>
                  <a:cubicBezTo>
                    <a:pt x="2888" y="20548"/>
                    <a:pt x="5229" y="21976"/>
                    <a:pt x="7630" y="22827"/>
                  </a:cubicBezTo>
                  <a:cubicBezTo>
                    <a:pt x="9515" y="23466"/>
                    <a:pt x="11521" y="23800"/>
                    <a:pt x="13527" y="23861"/>
                  </a:cubicBezTo>
                  <a:cubicBezTo>
                    <a:pt x="13623" y="23862"/>
                    <a:pt x="13720" y="23863"/>
                    <a:pt x="13816" y="23863"/>
                  </a:cubicBezTo>
                  <a:cubicBezTo>
                    <a:pt x="15482" y="23863"/>
                    <a:pt x="17136" y="23611"/>
                    <a:pt x="18573" y="22979"/>
                  </a:cubicBezTo>
                  <a:cubicBezTo>
                    <a:pt x="21886" y="21459"/>
                    <a:pt x="24895" y="17721"/>
                    <a:pt x="23223" y="14833"/>
                  </a:cubicBezTo>
                  <a:cubicBezTo>
                    <a:pt x="22463" y="13557"/>
                    <a:pt x="19636" y="12250"/>
                    <a:pt x="18877" y="10973"/>
                  </a:cubicBezTo>
                  <a:cubicBezTo>
                    <a:pt x="18269" y="9970"/>
                    <a:pt x="17630" y="8268"/>
                    <a:pt x="17418" y="6687"/>
                  </a:cubicBezTo>
                  <a:cubicBezTo>
                    <a:pt x="16901" y="3587"/>
                    <a:pt x="14408" y="1064"/>
                    <a:pt x="10974" y="243"/>
                  </a:cubicBezTo>
                  <a:cubicBezTo>
                    <a:pt x="10366" y="61"/>
                    <a:pt x="9788" y="0"/>
                    <a:pt x="9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9"/>
            <p:cNvSpPr/>
            <p:nvPr/>
          </p:nvSpPr>
          <p:spPr>
            <a:xfrm>
              <a:off x="1375853" y="1797772"/>
              <a:ext cx="1531537" cy="1623103"/>
            </a:xfrm>
            <a:custGeom>
              <a:avLst/>
              <a:gdLst/>
              <a:ahLst/>
              <a:cxnLst/>
              <a:rect l="l" t="t" r="r" b="b"/>
              <a:pathLst>
                <a:path w="14652" h="15528" extrusionOk="0">
                  <a:moveTo>
                    <a:pt x="4347" y="1"/>
                  </a:moveTo>
                  <a:cubicBezTo>
                    <a:pt x="3466" y="62"/>
                    <a:pt x="2584" y="214"/>
                    <a:pt x="1915" y="730"/>
                  </a:cubicBezTo>
                  <a:cubicBezTo>
                    <a:pt x="1125" y="1338"/>
                    <a:pt x="821" y="2402"/>
                    <a:pt x="639" y="3344"/>
                  </a:cubicBezTo>
                  <a:cubicBezTo>
                    <a:pt x="1" y="6749"/>
                    <a:pt x="639" y="10335"/>
                    <a:pt x="2280" y="13314"/>
                  </a:cubicBezTo>
                  <a:cubicBezTo>
                    <a:pt x="2645" y="13892"/>
                    <a:pt x="2949" y="13770"/>
                    <a:pt x="3466" y="14226"/>
                  </a:cubicBezTo>
                  <a:cubicBezTo>
                    <a:pt x="4013" y="14773"/>
                    <a:pt x="5158" y="14842"/>
                    <a:pt x="5697" y="14842"/>
                  </a:cubicBezTo>
                  <a:cubicBezTo>
                    <a:pt x="5876" y="14842"/>
                    <a:pt x="5988" y="14834"/>
                    <a:pt x="5988" y="14834"/>
                  </a:cubicBezTo>
                  <a:cubicBezTo>
                    <a:pt x="7206" y="15233"/>
                    <a:pt x="8765" y="15528"/>
                    <a:pt x="10226" y="15528"/>
                  </a:cubicBezTo>
                  <a:cubicBezTo>
                    <a:pt x="10989" y="15528"/>
                    <a:pt x="11725" y="15447"/>
                    <a:pt x="12372" y="15260"/>
                  </a:cubicBezTo>
                  <a:cubicBezTo>
                    <a:pt x="13466" y="14895"/>
                    <a:pt x="14104" y="14804"/>
                    <a:pt x="14378" y="13679"/>
                  </a:cubicBezTo>
                  <a:cubicBezTo>
                    <a:pt x="14651" y="12585"/>
                    <a:pt x="13891" y="11491"/>
                    <a:pt x="13040" y="10700"/>
                  </a:cubicBezTo>
                  <a:cubicBezTo>
                    <a:pt x="12220" y="9880"/>
                    <a:pt x="11217" y="9211"/>
                    <a:pt x="10761" y="8147"/>
                  </a:cubicBezTo>
                  <a:cubicBezTo>
                    <a:pt x="10548" y="7600"/>
                    <a:pt x="10457" y="6992"/>
                    <a:pt x="10396" y="6445"/>
                  </a:cubicBezTo>
                  <a:cubicBezTo>
                    <a:pt x="10213" y="5229"/>
                    <a:pt x="9879" y="3952"/>
                    <a:pt x="9332" y="2858"/>
                  </a:cubicBezTo>
                  <a:cubicBezTo>
                    <a:pt x="8724" y="1764"/>
                    <a:pt x="7812" y="822"/>
                    <a:pt x="6657" y="366"/>
                  </a:cubicBezTo>
                  <a:cubicBezTo>
                    <a:pt x="5958" y="92"/>
                    <a:pt x="5137" y="1"/>
                    <a:pt x="4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9"/>
            <p:cNvSpPr/>
            <p:nvPr/>
          </p:nvSpPr>
          <p:spPr>
            <a:xfrm>
              <a:off x="3440990" y="3043326"/>
              <a:ext cx="311492" cy="1788779"/>
            </a:xfrm>
            <a:custGeom>
              <a:avLst/>
              <a:gdLst/>
              <a:ahLst/>
              <a:cxnLst/>
              <a:rect l="l" t="t" r="r" b="b"/>
              <a:pathLst>
                <a:path w="2980" h="17113" extrusionOk="0">
                  <a:moveTo>
                    <a:pt x="1217" y="0"/>
                  </a:moveTo>
                  <a:cubicBezTo>
                    <a:pt x="244" y="30"/>
                    <a:pt x="1" y="1003"/>
                    <a:pt x="62" y="2128"/>
                  </a:cubicBezTo>
                  <a:lnTo>
                    <a:pt x="700" y="17113"/>
                  </a:lnTo>
                  <a:lnTo>
                    <a:pt x="2372" y="17113"/>
                  </a:lnTo>
                  <a:lnTo>
                    <a:pt x="2980" y="1915"/>
                  </a:lnTo>
                  <a:cubicBezTo>
                    <a:pt x="2980" y="851"/>
                    <a:pt x="2189" y="0"/>
                    <a:pt x="1217" y="0"/>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9"/>
            <p:cNvSpPr/>
            <p:nvPr/>
          </p:nvSpPr>
          <p:spPr>
            <a:xfrm>
              <a:off x="3447366" y="3014685"/>
              <a:ext cx="308252" cy="1426696"/>
            </a:xfrm>
            <a:custGeom>
              <a:avLst/>
              <a:gdLst/>
              <a:ahLst/>
              <a:cxnLst/>
              <a:rect l="l" t="t" r="r" b="b"/>
              <a:pathLst>
                <a:path w="2949" h="13649" extrusionOk="0">
                  <a:moveTo>
                    <a:pt x="1247" y="0"/>
                  </a:moveTo>
                  <a:cubicBezTo>
                    <a:pt x="31" y="61"/>
                    <a:pt x="1" y="1095"/>
                    <a:pt x="1" y="2189"/>
                  </a:cubicBezTo>
                  <a:lnTo>
                    <a:pt x="153" y="13648"/>
                  </a:lnTo>
                  <a:lnTo>
                    <a:pt x="2736" y="13648"/>
                  </a:lnTo>
                  <a:lnTo>
                    <a:pt x="2949" y="2037"/>
                  </a:lnTo>
                  <a:cubicBezTo>
                    <a:pt x="2919" y="0"/>
                    <a:pt x="1247" y="0"/>
                    <a:pt x="124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9"/>
            <p:cNvSpPr/>
            <p:nvPr/>
          </p:nvSpPr>
          <p:spPr>
            <a:xfrm>
              <a:off x="2011272" y="2916115"/>
              <a:ext cx="1731707" cy="435566"/>
            </a:xfrm>
            <a:custGeom>
              <a:avLst/>
              <a:gdLst/>
              <a:ahLst/>
              <a:cxnLst/>
              <a:rect l="l" t="t" r="r" b="b"/>
              <a:pathLst>
                <a:path w="16567" h="4167" extrusionOk="0">
                  <a:moveTo>
                    <a:pt x="4855" y="1"/>
                  </a:moveTo>
                  <a:cubicBezTo>
                    <a:pt x="3723" y="1"/>
                    <a:pt x="2724" y="105"/>
                    <a:pt x="1885" y="244"/>
                  </a:cubicBezTo>
                  <a:cubicBezTo>
                    <a:pt x="761" y="396"/>
                    <a:pt x="1" y="1065"/>
                    <a:pt x="122" y="2159"/>
                  </a:cubicBezTo>
                  <a:cubicBezTo>
                    <a:pt x="122" y="2159"/>
                    <a:pt x="122" y="2190"/>
                    <a:pt x="153" y="2220"/>
                  </a:cubicBezTo>
                  <a:cubicBezTo>
                    <a:pt x="272" y="3325"/>
                    <a:pt x="1155" y="4166"/>
                    <a:pt x="2281" y="4166"/>
                  </a:cubicBezTo>
                  <a:cubicBezTo>
                    <a:pt x="2301" y="4166"/>
                    <a:pt x="2321" y="4166"/>
                    <a:pt x="2341" y="4165"/>
                  </a:cubicBezTo>
                  <a:lnTo>
                    <a:pt x="14834" y="3831"/>
                  </a:lnTo>
                  <a:cubicBezTo>
                    <a:pt x="15746" y="3770"/>
                    <a:pt x="16475" y="3679"/>
                    <a:pt x="16536" y="2767"/>
                  </a:cubicBezTo>
                  <a:cubicBezTo>
                    <a:pt x="16566" y="1855"/>
                    <a:pt x="15928" y="1065"/>
                    <a:pt x="15047" y="913"/>
                  </a:cubicBezTo>
                  <a:cubicBezTo>
                    <a:pt x="13314" y="609"/>
                    <a:pt x="9879" y="184"/>
                    <a:pt x="5928" y="32"/>
                  </a:cubicBezTo>
                  <a:cubicBezTo>
                    <a:pt x="5558" y="10"/>
                    <a:pt x="5200" y="1"/>
                    <a:pt x="4855" y="1"/>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9"/>
            <p:cNvSpPr/>
            <p:nvPr/>
          </p:nvSpPr>
          <p:spPr>
            <a:xfrm>
              <a:off x="2011272" y="2916115"/>
              <a:ext cx="1731707" cy="435566"/>
            </a:xfrm>
            <a:custGeom>
              <a:avLst/>
              <a:gdLst/>
              <a:ahLst/>
              <a:cxnLst/>
              <a:rect l="l" t="t" r="r" b="b"/>
              <a:pathLst>
                <a:path w="16567" h="4167" extrusionOk="0">
                  <a:moveTo>
                    <a:pt x="4855" y="1"/>
                  </a:moveTo>
                  <a:cubicBezTo>
                    <a:pt x="3723" y="1"/>
                    <a:pt x="2724" y="105"/>
                    <a:pt x="1885" y="244"/>
                  </a:cubicBezTo>
                  <a:cubicBezTo>
                    <a:pt x="761" y="396"/>
                    <a:pt x="1" y="1065"/>
                    <a:pt x="122" y="2159"/>
                  </a:cubicBezTo>
                  <a:cubicBezTo>
                    <a:pt x="122" y="2159"/>
                    <a:pt x="122" y="2190"/>
                    <a:pt x="153" y="2220"/>
                  </a:cubicBezTo>
                  <a:cubicBezTo>
                    <a:pt x="272" y="3325"/>
                    <a:pt x="1155" y="4166"/>
                    <a:pt x="2281" y="4166"/>
                  </a:cubicBezTo>
                  <a:cubicBezTo>
                    <a:pt x="2301" y="4166"/>
                    <a:pt x="2321" y="4166"/>
                    <a:pt x="2341" y="4165"/>
                  </a:cubicBezTo>
                  <a:lnTo>
                    <a:pt x="14834" y="3831"/>
                  </a:lnTo>
                  <a:cubicBezTo>
                    <a:pt x="15746" y="3770"/>
                    <a:pt x="16475" y="3679"/>
                    <a:pt x="16536" y="2767"/>
                  </a:cubicBezTo>
                  <a:cubicBezTo>
                    <a:pt x="16566" y="1855"/>
                    <a:pt x="15928" y="1065"/>
                    <a:pt x="15047" y="913"/>
                  </a:cubicBezTo>
                  <a:cubicBezTo>
                    <a:pt x="13314" y="609"/>
                    <a:pt x="9879" y="184"/>
                    <a:pt x="5928" y="32"/>
                  </a:cubicBezTo>
                  <a:cubicBezTo>
                    <a:pt x="5558" y="10"/>
                    <a:pt x="5200" y="1"/>
                    <a:pt x="485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9"/>
            <p:cNvSpPr/>
            <p:nvPr/>
          </p:nvSpPr>
          <p:spPr>
            <a:xfrm>
              <a:off x="1753927" y="2687409"/>
              <a:ext cx="826185" cy="582323"/>
            </a:xfrm>
            <a:custGeom>
              <a:avLst/>
              <a:gdLst/>
              <a:ahLst/>
              <a:cxnLst/>
              <a:rect l="l" t="t" r="r" b="b"/>
              <a:pathLst>
                <a:path w="7904" h="5571" extrusionOk="0">
                  <a:moveTo>
                    <a:pt x="1824" y="1"/>
                  </a:moveTo>
                  <a:cubicBezTo>
                    <a:pt x="1824" y="1"/>
                    <a:pt x="639" y="852"/>
                    <a:pt x="1" y="3435"/>
                  </a:cubicBezTo>
                  <a:lnTo>
                    <a:pt x="3435" y="5411"/>
                  </a:lnTo>
                  <a:cubicBezTo>
                    <a:pt x="3633" y="5518"/>
                    <a:pt x="3861" y="5571"/>
                    <a:pt x="4085" y="5571"/>
                  </a:cubicBezTo>
                  <a:cubicBezTo>
                    <a:pt x="4309" y="5571"/>
                    <a:pt x="4530" y="5518"/>
                    <a:pt x="4712" y="5411"/>
                  </a:cubicBezTo>
                  <a:lnTo>
                    <a:pt x="7904" y="3435"/>
                  </a:lnTo>
                  <a:cubicBezTo>
                    <a:pt x="7265" y="882"/>
                    <a:pt x="6384" y="1"/>
                    <a:pt x="638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9"/>
            <p:cNvSpPr/>
            <p:nvPr/>
          </p:nvSpPr>
          <p:spPr>
            <a:xfrm>
              <a:off x="2732507" y="2099649"/>
              <a:ext cx="733992" cy="620684"/>
            </a:xfrm>
            <a:custGeom>
              <a:avLst/>
              <a:gdLst/>
              <a:ahLst/>
              <a:cxnLst/>
              <a:rect l="l" t="t" r="r" b="b"/>
              <a:pathLst>
                <a:path w="7022" h="5938" extrusionOk="0">
                  <a:moveTo>
                    <a:pt x="6566" y="1"/>
                  </a:moveTo>
                  <a:cubicBezTo>
                    <a:pt x="6566" y="1"/>
                    <a:pt x="2736" y="2584"/>
                    <a:pt x="426" y="4317"/>
                  </a:cubicBezTo>
                  <a:cubicBezTo>
                    <a:pt x="31" y="4560"/>
                    <a:pt x="1" y="5259"/>
                    <a:pt x="304" y="5593"/>
                  </a:cubicBezTo>
                  <a:cubicBezTo>
                    <a:pt x="479" y="5821"/>
                    <a:pt x="755" y="5938"/>
                    <a:pt x="1016" y="5938"/>
                  </a:cubicBezTo>
                  <a:cubicBezTo>
                    <a:pt x="1208" y="5938"/>
                    <a:pt x="1391" y="5874"/>
                    <a:pt x="1520" y="5745"/>
                  </a:cubicBezTo>
                  <a:lnTo>
                    <a:pt x="7022" y="700"/>
                  </a:lnTo>
                  <a:lnTo>
                    <a:pt x="6566" y="1"/>
                  </a:ln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9"/>
            <p:cNvSpPr/>
            <p:nvPr/>
          </p:nvSpPr>
          <p:spPr>
            <a:xfrm>
              <a:off x="3442035" y="1883590"/>
              <a:ext cx="138917" cy="197452"/>
            </a:xfrm>
            <a:custGeom>
              <a:avLst/>
              <a:gdLst/>
              <a:ahLst/>
              <a:cxnLst/>
              <a:rect l="l" t="t" r="r" b="b"/>
              <a:pathLst>
                <a:path w="1329" h="1889" extrusionOk="0">
                  <a:moveTo>
                    <a:pt x="872" y="1"/>
                  </a:moveTo>
                  <a:lnTo>
                    <a:pt x="538" y="700"/>
                  </a:lnTo>
                  <a:lnTo>
                    <a:pt x="112" y="1551"/>
                  </a:lnTo>
                  <a:cubicBezTo>
                    <a:pt x="1" y="1804"/>
                    <a:pt x="82" y="1889"/>
                    <a:pt x="235" y="1889"/>
                  </a:cubicBezTo>
                  <a:cubicBezTo>
                    <a:pt x="541" y="1889"/>
                    <a:pt x="1136" y="1551"/>
                    <a:pt x="1055" y="1551"/>
                  </a:cubicBezTo>
                  <a:cubicBezTo>
                    <a:pt x="842" y="1551"/>
                    <a:pt x="994" y="1125"/>
                    <a:pt x="1146" y="700"/>
                  </a:cubicBezTo>
                  <a:cubicBezTo>
                    <a:pt x="1328" y="61"/>
                    <a:pt x="872" y="1"/>
                    <a:pt x="872" y="1"/>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9"/>
            <p:cNvSpPr/>
            <p:nvPr/>
          </p:nvSpPr>
          <p:spPr>
            <a:xfrm>
              <a:off x="3529942" y="1942230"/>
              <a:ext cx="276580" cy="139231"/>
            </a:xfrm>
            <a:custGeom>
              <a:avLst/>
              <a:gdLst/>
              <a:ahLst/>
              <a:cxnLst/>
              <a:rect l="l" t="t" r="r" b="b"/>
              <a:pathLst>
                <a:path w="2646" h="1332" extrusionOk="0">
                  <a:moveTo>
                    <a:pt x="2469" y="1"/>
                  </a:moveTo>
                  <a:cubicBezTo>
                    <a:pt x="2412" y="1"/>
                    <a:pt x="2346" y="21"/>
                    <a:pt x="2280" y="48"/>
                  </a:cubicBezTo>
                  <a:lnTo>
                    <a:pt x="183" y="655"/>
                  </a:lnTo>
                  <a:cubicBezTo>
                    <a:pt x="62" y="686"/>
                    <a:pt x="1" y="868"/>
                    <a:pt x="31" y="1051"/>
                  </a:cubicBezTo>
                  <a:cubicBezTo>
                    <a:pt x="108" y="1256"/>
                    <a:pt x="229" y="1331"/>
                    <a:pt x="319" y="1331"/>
                  </a:cubicBezTo>
                  <a:cubicBezTo>
                    <a:pt x="336" y="1331"/>
                    <a:pt x="351" y="1329"/>
                    <a:pt x="366" y="1324"/>
                  </a:cubicBezTo>
                  <a:lnTo>
                    <a:pt x="2402" y="504"/>
                  </a:lnTo>
                  <a:cubicBezTo>
                    <a:pt x="2554" y="443"/>
                    <a:pt x="2645" y="352"/>
                    <a:pt x="2615" y="200"/>
                  </a:cubicBezTo>
                  <a:lnTo>
                    <a:pt x="2615" y="139"/>
                  </a:lnTo>
                  <a:cubicBezTo>
                    <a:pt x="2598" y="36"/>
                    <a:pt x="2542" y="1"/>
                    <a:pt x="2469" y="1"/>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9"/>
            <p:cNvSpPr/>
            <p:nvPr/>
          </p:nvSpPr>
          <p:spPr>
            <a:xfrm>
              <a:off x="3568095" y="2012263"/>
              <a:ext cx="292363" cy="104005"/>
            </a:xfrm>
            <a:custGeom>
              <a:avLst/>
              <a:gdLst/>
              <a:ahLst/>
              <a:cxnLst/>
              <a:rect l="l" t="t" r="r" b="b"/>
              <a:pathLst>
                <a:path w="2797" h="995" extrusionOk="0">
                  <a:moveTo>
                    <a:pt x="2531" y="1"/>
                  </a:moveTo>
                  <a:cubicBezTo>
                    <a:pt x="2490" y="1"/>
                    <a:pt x="2446" y="7"/>
                    <a:pt x="2402" y="16"/>
                  </a:cubicBezTo>
                  <a:lnTo>
                    <a:pt x="244" y="320"/>
                  </a:lnTo>
                  <a:cubicBezTo>
                    <a:pt x="92" y="350"/>
                    <a:pt x="1" y="502"/>
                    <a:pt x="61" y="685"/>
                  </a:cubicBezTo>
                  <a:cubicBezTo>
                    <a:pt x="88" y="898"/>
                    <a:pt x="208" y="994"/>
                    <a:pt x="340" y="994"/>
                  </a:cubicBezTo>
                  <a:cubicBezTo>
                    <a:pt x="358" y="994"/>
                    <a:pt x="377" y="992"/>
                    <a:pt x="396" y="989"/>
                  </a:cubicBezTo>
                  <a:lnTo>
                    <a:pt x="2523" y="472"/>
                  </a:lnTo>
                  <a:cubicBezTo>
                    <a:pt x="2675" y="441"/>
                    <a:pt x="2797" y="381"/>
                    <a:pt x="2736" y="198"/>
                  </a:cubicBezTo>
                  <a:lnTo>
                    <a:pt x="2736" y="168"/>
                  </a:lnTo>
                  <a:cubicBezTo>
                    <a:pt x="2715" y="38"/>
                    <a:pt x="2632" y="1"/>
                    <a:pt x="2531" y="1"/>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9"/>
            <p:cNvSpPr/>
            <p:nvPr/>
          </p:nvSpPr>
          <p:spPr>
            <a:xfrm>
              <a:off x="3542695" y="2083760"/>
              <a:ext cx="286092" cy="70033"/>
            </a:xfrm>
            <a:custGeom>
              <a:avLst/>
              <a:gdLst/>
              <a:ahLst/>
              <a:cxnLst/>
              <a:rect l="l" t="t" r="r" b="b"/>
              <a:pathLst>
                <a:path w="2737" h="670" extrusionOk="0">
                  <a:moveTo>
                    <a:pt x="244" y="1"/>
                  </a:moveTo>
                  <a:cubicBezTo>
                    <a:pt x="92" y="1"/>
                    <a:pt x="0" y="122"/>
                    <a:pt x="0" y="305"/>
                  </a:cubicBezTo>
                  <a:cubicBezTo>
                    <a:pt x="0" y="517"/>
                    <a:pt x="122" y="669"/>
                    <a:pt x="244" y="669"/>
                  </a:cubicBezTo>
                  <a:lnTo>
                    <a:pt x="2432" y="548"/>
                  </a:lnTo>
                  <a:cubicBezTo>
                    <a:pt x="2584" y="548"/>
                    <a:pt x="2736" y="487"/>
                    <a:pt x="2736" y="335"/>
                  </a:cubicBezTo>
                  <a:lnTo>
                    <a:pt x="2736" y="305"/>
                  </a:lnTo>
                  <a:cubicBezTo>
                    <a:pt x="2736" y="153"/>
                    <a:pt x="2584" y="122"/>
                    <a:pt x="2432" y="122"/>
                  </a:cubicBezTo>
                  <a:lnTo>
                    <a:pt x="244" y="1"/>
                  </a:ln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9"/>
            <p:cNvSpPr/>
            <p:nvPr/>
          </p:nvSpPr>
          <p:spPr>
            <a:xfrm>
              <a:off x="3488654" y="2144178"/>
              <a:ext cx="244803" cy="60417"/>
            </a:xfrm>
            <a:custGeom>
              <a:avLst/>
              <a:gdLst/>
              <a:ahLst/>
              <a:cxnLst/>
              <a:rect l="l" t="t" r="r" b="b"/>
              <a:pathLst>
                <a:path w="2342" h="578" extrusionOk="0">
                  <a:moveTo>
                    <a:pt x="213" y="0"/>
                  </a:moveTo>
                  <a:cubicBezTo>
                    <a:pt x="122" y="0"/>
                    <a:pt x="1" y="122"/>
                    <a:pt x="1" y="274"/>
                  </a:cubicBezTo>
                  <a:cubicBezTo>
                    <a:pt x="1" y="456"/>
                    <a:pt x="122" y="578"/>
                    <a:pt x="244" y="578"/>
                  </a:cubicBezTo>
                  <a:lnTo>
                    <a:pt x="2098" y="456"/>
                  </a:lnTo>
                  <a:cubicBezTo>
                    <a:pt x="2220" y="456"/>
                    <a:pt x="2341" y="426"/>
                    <a:pt x="2341" y="274"/>
                  </a:cubicBezTo>
                  <a:lnTo>
                    <a:pt x="2341" y="243"/>
                  </a:lnTo>
                  <a:cubicBezTo>
                    <a:pt x="2341" y="91"/>
                    <a:pt x="2220" y="91"/>
                    <a:pt x="2068" y="91"/>
                  </a:cubicBezTo>
                  <a:lnTo>
                    <a:pt x="213" y="0"/>
                  </a:ln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9"/>
            <p:cNvSpPr/>
            <p:nvPr/>
          </p:nvSpPr>
          <p:spPr>
            <a:xfrm>
              <a:off x="3377438" y="1999197"/>
              <a:ext cx="270204" cy="206860"/>
            </a:xfrm>
            <a:custGeom>
              <a:avLst/>
              <a:gdLst/>
              <a:ahLst/>
              <a:cxnLst/>
              <a:rect l="l" t="t" r="r" b="b"/>
              <a:pathLst>
                <a:path w="2585" h="1979" extrusionOk="0">
                  <a:moveTo>
                    <a:pt x="1237" y="1"/>
                  </a:moveTo>
                  <a:cubicBezTo>
                    <a:pt x="1175" y="1"/>
                    <a:pt x="1118" y="14"/>
                    <a:pt x="1065" y="50"/>
                  </a:cubicBezTo>
                  <a:cubicBezTo>
                    <a:pt x="913" y="171"/>
                    <a:pt x="670" y="354"/>
                    <a:pt x="426" y="566"/>
                  </a:cubicBezTo>
                  <a:cubicBezTo>
                    <a:pt x="274" y="658"/>
                    <a:pt x="183" y="870"/>
                    <a:pt x="122" y="931"/>
                  </a:cubicBezTo>
                  <a:cubicBezTo>
                    <a:pt x="62" y="1053"/>
                    <a:pt x="1" y="1174"/>
                    <a:pt x="62" y="1326"/>
                  </a:cubicBezTo>
                  <a:cubicBezTo>
                    <a:pt x="92" y="1569"/>
                    <a:pt x="244" y="1934"/>
                    <a:pt x="548" y="1965"/>
                  </a:cubicBezTo>
                  <a:cubicBezTo>
                    <a:pt x="599" y="1975"/>
                    <a:pt x="646" y="1978"/>
                    <a:pt x="692" y="1978"/>
                  </a:cubicBezTo>
                  <a:cubicBezTo>
                    <a:pt x="784" y="1978"/>
                    <a:pt x="872" y="1965"/>
                    <a:pt x="973" y="1965"/>
                  </a:cubicBezTo>
                  <a:lnTo>
                    <a:pt x="1186" y="1965"/>
                  </a:lnTo>
                  <a:cubicBezTo>
                    <a:pt x="1308" y="1965"/>
                    <a:pt x="1460" y="1965"/>
                    <a:pt x="1581" y="1904"/>
                  </a:cubicBezTo>
                  <a:lnTo>
                    <a:pt x="2341" y="1873"/>
                  </a:lnTo>
                  <a:cubicBezTo>
                    <a:pt x="2341" y="1873"/>
                    <a:pt x="2372" y="1752"/>
                    <a:pt x="2402" y="1600"/>
                  </a:cubicBezTo>
                  <a:cubicBezTo>
                    <a:pt x="2493" y="1296"/>
                    <a:pt x="2584" y="779"/>
                    <a:pt x="2584" y="445"/>
                  </a:cubicBezTo>
                  <a:cubicBezTo>
                    <a:pt x="2584" y="212"/>
                    <a:pt x="2562" y="67"/>
                    <a:pt x="2443" y="67"/>
                  </a:cubicBezTo>
                  <a:cubicBezTo>
                    <a:pt x="2422" y="67"/>
                    <a:pt x="2399" y="71"/>
                    <a:pt x="2372" y="80"/>
                  </a:cubicBezTo>
                  <a:cubicBezTo>
                    <a:pt x="2341" y="80"/>
                    <a:pt x="2281" y="141"/>
                    <a:pt x="2250" y="141"/>
                  </a:cubicBezTo>
                  <a:cubicBezTo>
                    <a:pt x="2179" y="158"/>
                    <a:pt x="2110" y="165"/>
                    <a:pt x="2044" y="165"/>
                  </a:cubicBezTo>
                  <a:cubicBezTo>
                    <a:pt x="1720" y="165"/>
                    <a:pt x="1451" y="1"/>
                    <a:pt x="1237" y="1"/>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9"/>
            <p:cNvSpPr/>
            <p:nvPr/>
          </p:nvSpPr>
          <p:spPr>
            <a:xfrm>
              <a:off x="2452898" y="2067872"/>
              <a:ext cx="463998" cy="639290"/>
            </a:xfrm>
            <a:custGeom>
              <a:avLst/>
              <a:gdLst/>
              <a:ahLst/>
              <a:cxnLst/>
              <a:rect l="l" t="t" r="r" b="b"/>
              <a:pathLst>
                <a:path w="4439" h="6116" extrusionOk="0">
                  <a:moveTo>
                    <a:pt x="1824" y="1"/>
                  </a:moveTo>
                  <a:lnTo>
                    <a:pt x="1" y="1156"/>
                  </a:lnTo>
                  <a:lnTo>
                    <a:pt x="2615" y="5685"/>
                  </a:lnTo>
                  <a:cubicBezTo>
                    <a:pt x="2804" y="5958"/>
                    <a:pt x="3125" y="6115"/>
                    <a:pt x="3435" y="6115"/>
                  </a:cubicBezTo>
                  <a:cubicBezTo>
                    <a:pt x="3573" y="6115"/>
                    <a:pt x="3709" y="6084"/>
                    <a:pt x="3831" y="6019"/>
                  </a:cubicBezTo>
                  <a:cubicBezTo>
                    <a:pt x="4286" y="5776"/>
                    <a:pt x="4438" y="5259"/>
                    <a:pt x="4256" y="4833"/>
                  </a:cubicBezTo>
                  <a:lnTo>
                    <a:pt x="1824" y="1"/>
                  </a:ln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2249593" y="1787529"/>
              <a:ext cx="556086" cy="626747"/>
            </a:xfrm>
            <a:custGeom>
              <a:avLst/>
              <a:gdLst/>
              <a:ahLst/>
              <a:cxnLst/>
              <a:rect l="l" t="t" r="r" b="b"/>
              <a:pathLst>
                <a:path w="5320" h="5996" extrusionOk="0">
                  <a:moveTo>
                    <a:pt x="2003" y="0"/>
                  </a:moveTo>
                  <a:cubicBezTo>
                    <a:pt x="1730" y="0"/>
                    <a:pt x="1451" y="62"/>
                    <a:pt x="1186" y="190"/>
                  </a:cubicBezTo>
                  <a:cubicBezTo>
                    <a:pt x="304" y="646"/>
                    <a:pt x="0" y="1649"/>
                    <a:pt x="426" y="2531"/>
                  </a:cubicBezTo>
                  <a:lnTo>
                    <a:pt x="2219" y="5996"/>
                  </a:lnTo>
                  <a:lnTo>
                    <a:pt x="5320" y="4415"/>
                  </a:lnTo>
                  <a:lnTo>
                    <a:pt x="3557" y="950"/>
                  </a:lnTo>
                  <a:cubicBezTo>
                    <a:pt x="3238" y="334"/>
                    <a:pt x="2637" y="0"/>
                    <a:pt x="2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9"/>
            <p:cNvSpPr/>
            <p:nvPr/>
          </p:nvSpPr>
          <p:spPr>
            <a:xfrm>
              <a:off x="1722150" y="1661154"/>
              <a:ext cx="873850" cy="1026356"/>
            </a:xfrm>
            <a:custGeom>
              <a:avLst/>
              <a:gdLst/>
              <a:ahLst/>
              <a:cxnLst/>
              <a:rect l="l" t="t" r="r" b="b"/>
              <a:pathLst>
                <a:path w="8360" h="9819" extrusionOk="0">
                  <a:moveTo>
                    <a:pt x="4286" y="1"/>
                  </a:moveTo>
                  <a:lnTo>
                    <a:pt x="426" y="1551"/>
                  </a:lnTo>
                  <a:cubicBezTo>
                    <a:pt x="153" y="1673"/>
                    <a:pt x="1" y="1916"/>
                    <a:pt x="92" y="2220"/>
                  </a:cubicBezTo>
                  <a:lnTo>
                    <a:pt x="2098" y="9819"/>
                  </a:lnTo>
                  <a:lnTo>
                    <a:pt x="6657" y="9819"/>
                  </a:lnTo>
                  <a:cubicBezTo>
                    <a:pt x="6657" y="9819"/>
                    <a:pt x="7873" y="3831"/>
                    <a:pt x="8299" y="2037"/>
                  </a:cubicBezTo>
                  <a:cubicBezTo>
                    <a:pt x="8359" y="1764"/>
                    <a:pt x="8025" y="1399"/>
                    <a:pt x="7752" y="1278"/>
                  </a:cubicBezTo>
                  <a:lnTo>
                    <a:pt x="4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9"/>
            <p:cNvSpPr/>
            <p:nvPr/>
          </p:nvSpPr>
          <p:spPr>
            <a:xfrm>
              <a:off x="1896919" y="1654883"/>
              <a:ext cx="581486" cy="197766"/>
            </a:xfrm>
            <a:custGeom>
              <a:avLst/>
              <a:gdLst/>
              <a:ahLst/>
              <a:cxnLst/>
              <a:rect l="l" t="t" r="r" b="b"/>
              <a:pathLst>
                <a:path w="5563" h="1892" extrusionOk="0">
                  <a:moveTo>
                    <a:pt x="2614" y="0"/>
                  </a:moveTo>
                  <a:lnTo>
                    <a:pt x="0" y="1064"/>
                  </a:lnTo>
                  <a:cubicBezTo>
                    <a:pt x="0" y="1064"/>
                    <a:pt x="536" y="1891"/>
                    <a:pt x="2477" y="1891"/>
                  </a:cubicBezTo>
                  <a:cubicBezTo>
                    <a:pt x="2706" y="1891"/>
                    <a:pt x="2954" y="1880"/>
                    <a:pt x="3222" y="1854"/>
                  </a:cubicBezTo>
                  <a:cubicBezTo>
                    <a:pt x="5320" y="1733"/>
                    <a:pt x="5563" y="1094"/>
                    <a:pt x="5563" y="1094"/>
                  </a:cubicBezTo>
                  <a:lnTo>
                    <a:pt x="2614" y="0"/>
                  </a:ln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9"/>
            <p:cNvSpPr/>
            <p:nvPr/>
          </p:nvSpPr>
          <p:spPr>
            <a:xfrm>
              <a:off x="1429893" y="2099649"/>
              <a:ext cx="428981" cy="651102"/>
            </a:xfrm>
            <a:custGeom>
              <a:avLst/>
              <a:gdLst/>
              <a:ahLst/>
              <a:cxnLst/>
              <a:rect l="l" t="t" r="r" b="b"/>
              <a:pathLst>
                <a:path w="4104" h="6229" extrusionOk="0">
                  <a:moveTo>
                    <a:pt x="2189" y="1"/>
                  </a:moveTo>
                  <a:lnTo>
                    <a:pt x="183" y="5016"/>
                  </a:lnTo>
                  <a:cubicBezTo>
                    <a:pt x="0" y="5472"/>
                    <a:pt x="183" y="5988"/>
                    <a:pt x="639" y="6140"/>
                  </a:cubicBezTo>
                  <a:cubicBezTo>
                    <a:pt x="758" y="6200"/>
                    <a:pt x="885" y="6229"/>
                    <a:pt x="1011" y="6229"/>
                  </a:cubicBezTo>
                  <a:cubicBezTo>
                    <a:pt x="1333" y="6229"/>
                    <a:pt x="1649" y="6043"/>
                    <a:pt x="1824" y="5715"/>
                  </a:cubicBezTo>
                  <a:lnTo>
                    <a:pt x="4104" y="1004"/>
                  </a:lnTo>
                  <a:lnTo>
                    <a:pt x="2189" y="1"/>
                  </a:ln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9"/>
            <p:cNvSpPr/>
            <p:nvPr/>
          </p:nvSpPr>
          <p:spPr>
            <a:xfrm>
              <a:off x="1512470" y="1804567"/>
              <a:ext cx="530686" cy="628837"/>
            </a:xfrm>
            <a:custGeom>
              <a:avLst/>
              <a:gdLst/>
              <a:ahLst/>
              <a:cxnLst/>
              <a:rect l="l" t="t" r="r" b="b"/>
              <a:pathLst>
                <a:path w="5077" h="6016" extrusionOk="0">
                  <a:moveTo>
                    <a:pt x="3109" y="1"/>
                  </a:moveTo>
                  <a:cubicBezTo>
                    <a:pt x="2435" y="1"/>
                    <a:pt x="1792" y="404"/>
                    <a:pt x="1520" y="1061"/>
                  </a:cubicBezTo>
                  <a:lnTo>
                    <a:pt x="1" y="4647"/>
                  </a:lnTo>
                  <a:lnTo>
                    <a:pt x="3222" y="6015"/>
                  </a:lnTo>
                  <a:lnTo>
                    <a:pt x="4712" y="2428"/>
                  </a:lnTo>
                  <a:cubicBezTo>
                    <a:pt x="5077" y="1547"/>
                    <a:pt x="4681" y="513"/>
                    <a:pt x="3800" y="149"/>
                  </a:cubicBezTo>
                  <a:cubicBezTo>
                    <a:pt x="3575" y="48"/>
                    <a:pt x="3340" y="1"/>
                    <a:pt x="3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3488654" y="4507970"/>
              <a:ext cx="222539" cy="346404"/>
            </a:xfrm>
            <a:custGeom>
              <a:avLst/>
              <a:gdLst/>
              <a:ahLst/>
              <a:cxnLst/>
              <a:rect l="l" t="t" r="r" b="b"/>
              <a:pathLst>
                <a:path w="2129" h="3314" extrusionOk="0">
                  <a:moveTo>
                    <a:pt x="1" y="0"/>
                  </a:moveTo>
                  <a:lnTo>
                    <a:pt x="153" y="3222"/>
                  </a:lnTo>
                  <a:lnTo>
                    <a:pt x="1916" y="3314"/>
                  </a:lnTo>
                  <a:lnTo>
                    <a:pt x="2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9"/>
            <p:cNvSpPr/>
            <p:nvPr/>
          </p:nvSpPr>
          <p:spPr>
            <a:xfrm>
              <a:off x="3495030" y="4831483"/>
              <a:ext cx="517934" cy="251598"/>
            </a:xfrm>
            <a:custGeom>
              <a:avLst/>
              <a:gdLst/>
              <a:ahLst/>
              <a:cxnLst/>
              <a:rect l="l" t="t" r="r" b="b"/>
              <a:pathLst>
                <a:path w="4955" h="2407" extrusionOk="0">
                  <a:moveTo>
                    <a:pt x="355" y="1"/>
                  </a:moveTo>
                  <a:cubicBezTo>
                    <a:pt x="156" y="1"/>
                    <a:pt x="0" y="32"/>
                    <a:pt x="0" y="249"/>
                  </a:cubicBezTo>
                  <a:lnTo>
                    <a:pt x="31" y="1191"/>
                  </a:lnTo>
                  <a:lnTo>
                    <a:pt x="31" y="1222"/>
                  </a:lnTo>
                  <a:lnTo>
                    <a:pt x="31" y="1282"/>
                  </a:lnTo>
                  <a:lnTo>
                    <a:pt x="31" y="2407"/>
                  </a:lnTo>
                  <a:lnTo>
                    <a:pt x="4955" y="2407"/>
                  </a:lnTo>
                  <a:lnTo>
                    <a:pt x="4955" y="2133"/>
                  </a:lnTo>
                  <a:cubicBezTo>
                    <a:pt x="4925" y="2073"/>
                    <a:pt x="4925" y="2042"/>
                    <a:pt x="4925" y="1951"/>
                  </a:cubicBezTo>
                  <a:cubicBezTo>
                    <a:pt x="4864" y="1191"/>
                    <a:pt x="4256" y="614"/>
                    <a:pt x="3526" y="614"/>
                  </a:cubicBezTo>
                  <a:cubicBezTo>
                    <a:pt x="3526" y="614"/>
                    <a:pt x="3502" y="612"/>
                    <a:pt x="3455" y="612"/>
                  </a:cubicBezTo>
                  <a:cubicBezTo>
                    <a:pt x="3316" y="612"/>
                    <a:pt x="2979" y="629"/>
                    <a:pt x="2523" y="766"/>
                  </a:cubicBezTo>
                  <a:lnTo>
                    <a:pt x="2037" y="766"/>
                  </a:lnTo>
                  <a:lnTo>
                    <a:pt x="2037" y="219"/>
                  </a:lnTo>
                  <a:cubicBezTo>
                    <a:pt x="2037" y="97"/>
                    <a:pt x="1976" y="6"/>
                    <a:pt x="1855" y="6"/>
                  </a:cubicBezTo>
                  <a:lnTo>
                    <a:pt x="608" y="6"/>
                  </a:lnTo>
                  <a:cubicBezTo>
                    <a:pt x="522" y="6"/>
                    <a:pt x="435"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9"/>
            <p:cNvSpPr/>
            <p:nvPr/>
          </p:nvSpPr>
          <p:spPr>
            <a:xfrm>
              <a:off x="3495030" y="5035417"/>
              <a:ext cx="517934" cy="50905"/>
            </a:xfrm>
            <a:custGeom>
              <a:avLst/>
              <a:gdLst/>
              <a:ahLst/>
              <a:cxnLst/>
              <a:rect l="l" t="t" r="r" b="b"/>
              <a:pathLst>
                <a:path w="4955" h="487" extrusionOk="0">
                  <a:moveTo>
                    <a:pt x="4955" y="0"/>
                  </a:moveTo>
                  <a:lnTo>
                    <a:pt x="31" y="30"/>
                  </a:lnTo>
                  <a:cubicBezTo>
                    <a:pt x="0" y="91"/>
                    <a:pt x="0" y="152"/>
                    <a:pt x="0" y="213"/>
                  </a:cubicBezTo>
                  <a:lnTo>
                    <a:pt x="0" y="486"/>
                  </a:lnTo>
                  <a:lnTo>
                    <a:pt x="4955" y="456"/>
                  </a:lnTo>
                  <a:lnTo>
                    <a:pt x="4955" y="182"/>
                  </a:lnTo>
                  <a:lnTo>
                    <a:pt x="49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9"/>
            <p:cNvSpPr/>
            <p:nvPr/>
          </p:nvSpPr>
          <p:spPr>
            <a:xfrm>
              <a:off x="1436269" y="2334732"/>
              <a:ext cx="822945" cy="423650"/>
            </a:xfrm>
            <a:custGeom>
              <a:avLst/>
              <a:gdLst/>
              <a:ahLst/>
              <a:cxnLst/>
              <a:rect l="l" t="t" r="r" b="b"/>
              <a:pathLst>
                <a:path w="7873" h="4053" extrusionOk="0">
                  <a:moveTo>
                    <a:pt x="7477" y="1"/>
                  </a:moveTo>
                  <a:lnTo>
                    <a:pt x="608" y="2372"/>
                  </a:lnTo>
                  <a:cubicBezTo>
                    <a:pt x="243" y="2463"/>
                    <a:pt x="0" y="3040"/>
                    <a:pt x="152" y="3466"/>
                  </a:cubicBezTo>
                  <a:cubicBezTo>
                    <a:pt x="270" y="3796"/>
                    <a:pt x="661" y="4052"/>
                    <a:pt x="1029" y="4052"/>
                  </a:cubicBezTo>
                  <a:cubicBezTo>
                    <a:pt x="1136" y="4052"/>
                    <a:pt x="1242" y="4031"/>
                    <a:pt x="1337" y="3983"/>
                  </a:cubicBezTo>
                  <a:cubicBezTo>
                    <a:pt x="3891" y="2828"/>
                    <a:pt x="7873" y="730"/>
                    <a:pt x="7873" y="730"/>
                  </a:cubicBezTo>
                  <a:lnTo>
                    <a:pt x="7477" y="1"/>
                  </a:ln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9"/>
            <p:cNvSpPr/>
            <p:nvPr/>
          </p:nvSpPr>
          <p:spPr>
            <a:xfrm>
              <a:off x="2240604" y="2147313"/>
              <a:ext cx="193376" cy="176651"/>
            </a:xfrm>
            <a:custGeom>
              <a:avLst/>
              <a:gdLst/>
              <a:ahLst/>
              <a:cxnLst/>
              <a:rect l="l" t="t" r="r" b="b"/>
              <a:pathLst>
                <a:path w="1850" h="1690" extrusionOk="0">
                  <a:moveTo>
                    <a:pt x="1424" y="0"/>
                  </a:moveTo>
                  <a:lnTo>
                    <a:pt x="907" y="608"/>
                  </a:lnTo>
                  <a:lnTo>
                    <a:pt x="238" y="1307"/>
                  </a:lnTo>
                  <a:cubicBezTo>
                    <a:pt x="0" y="1602"/>
                    <a:pt x="201" y="1689"/>
                    <a:pt x="472" y="1689"/>
                  </a:cubicBezTo>
                  <a:cubicBezTo>
                    <a:pt x="789" y="1689"/>
                    <a:pt x="1202" y="1569"/>
                    <a:pt x="1120" y="1520"/>
                  </a:cubicBezTo>
                  <a:cubicBezTo>
                    <a:pt x="937" y="1459"/>
                    <a:pt x="1211" y="1156"/>
                    <a:pt x="1454" y="760"/>
                  </a:cubicBezTo>
                  <a:cubicBezTo>
                    <a:pt x="1849" y="183"/>
                    <a:pt x="1424" y="0"/>
                    <a:pt x="1424" y="0"/>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9"/>
            <p:cNvSpPr/>
            <p:nvPr/>
          </p:nvSpPr>
          <p:spPr>
            <a:xfrm>
              <a:off x="2341681" y="2283513"/>
              <a:ext cx="286092" cy="70452"/>
            </a:xfrm>
            <a:custGeom>
              <a:avLst/>
              <a:gdLst/>
              <a:ahLst/>
              <a:cxnLst/>
              <a:rect l="l" t="t" r="r" b="b"/>
              <a:pathLst>
                <a:path w="2737" h="674" extrusionOk="0">
                  <a:moveTo>
                    <a:pt x="259" y="1"/>
                  </a:moveTo>
                  <a:cubicBezTo>
                    <a:pt x="102" y="1"/>
                    <a:pt x="1" y="142"/>
                    <a:pt x="1" y="308"/>
                  </a:cubicBezTo>
                  <a:cubicBezTo>
                    <a:pt x="1" y="521"/>
                    <a:pt x="122" y="673"/>
                    <a:pt x="274" y="673"/>
                  </a:cubicBezTo>
                  <a:lnTo>
                    <a:pt x="2432" y="491"/>
                  </a:lnTo>
                  <a:cubicBezTo>
                    <a:pt x="2584" y="491"/>
                    <a:pt x="2736" y="460"/>
                    <a:pt x="2736" y="278"/>
                  </a:cubicBezTo>
                  <a:lnTo>
                    <a:pt x="2736" y="217"/>
                  </a:lnTo>
                  <a:cubicBezTo>
                    <a:pt x="2736" y="35"/>
                    <a:pt x="2615" y="35"/>
                    <a:pt x="2463" y="35"/>
                  </a:cubicBezTo>
                  <a:lnTo>
                    <a:pt x="305" y="4"/>
                  </a:lnTo>
                  <a:cubicBezTo>
                    <a:pt x="289" y="2"/>
                    <a:pt x="274" y="1"/>
                    <a:pt x="259" y="1"/>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9"/>
            <p:cNvSpPr/>
            <p:nvPr/>
          </p:nvSpPr>
          <p:spPr>
            <a:xfrm>
              <a:off x="2360809" y="2324802"/>
              <a:ext cx="292363" cy="89476"/>
            </a:xfrm>
            <a:custGeom>
              <a:avLst/>
              <a:gdLst/>
              <a:ahLst/>
              <a:cxnLst/>
              <a:rect l="l" t="t" r="r" b="b"/>
              <a:pathLst>
                <a:path w="2797" h="856" extrusionOk="0">
                  <a:moveTo>
                    <a:pt x="333" y="1"/>
                  </a:moveTo>
                  <a:cubicBezTo>
                    <a:pt x="218" y="1"/>
                    <a:pt x="89" y="144"/>
                    <a:pt x="61" y="339"/>
                  </a:cubicBezTo>
                  <a:cubicBezTo>
                    <a:pt x="0" y="552"/>
                    <a:pt x="122" y="704"/>
                    <a:pt x="274" y="704"/>
                  </a:cubicBezTo>
                  <a:lnTo>
                    <a:pt x="2432" y="856"/>
                  </a:lnTo>
                  <a:cubicBezTo>
                    <a:pt x="2584" y="856"/>
                    <a:pt x="2736" y="856"/>
                    <a:pt x="2736" y="673"/>
                  </a:cubicBezTo>
                  <a:lnTo>
                    <a:pt x="2736" y="643"/>
                  </a:lnTo>
                  <a:cubicBezTo>
                    <a:pt x="2797" y="430"/>
                    <a:pt x="2645" y="400"/>
                    <a:pt x="2493" y="400"/>
                  </a:cubicBezTo>
                  <a:lnTo>
                    <a:pt x="365" y="5"/>
                  </a:lnTo>
                  <a:cubicBezTo>
                    <a:pt x="355" y="2"/>
                    <a:pt x="344" y="1"/>
                    <a:pt x="333" y="1"/>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9"/>
            <p:cNvSpPr/>
            <p:nvPr/>
          </p:nvSpPr>
          <p:spPr>
            <a:xfrm>
              <a:off x="2322657" y="2353338"/>
              <a:ext cx="282851" cy="126165"/>
            </a:xfrm>
            <a:custGeom>
              <a:avLst/>
              <a:gdLst/>
              <a:ahLst/>
              <a:cxnLst/>
              <a:rect l="l" t="t" r="r" b="b"/>
              <a:pathLst>
                <a:path w="2706" h="1207" extrusionOk="0">
                  <a:moveTo>
                    <a:pt x="357" y="1"/>
                  </a:moveTo>
                  <a:cubicBezTo>
                    <a:pt x="243" y="1"/>
                    <a:pt x="116" y="112"/>
                    <a:pt x="61" y="248"/>
                  </a:cubicBezTo>
                  <a:cubicBezTo>
                    <a:pt x="0" y="431"/>
                    <a:pt x="61" y="613"/>
                    <a:pt x="213" y="674"/>
                  </a:cubicBezTo>
                  <a:lnTo>
                    <a:pt x="2311" y="1191"/>
                  </a:lnTo>
                  <a:cubicBezTo>
                    <a:pt x="2357" y="1200"/>
                    <a:pt x="2404" y="1207"/>
                    <a:pt x="2449" y="1207"/>
                  </a:cubicBezTo>
                  <a:cubicBezTo>
                    <a:pt x="2548" y="1207"/>
                    <a:pt x="2633" y="1174"/>
                    <a:pt x="2675" y="1069"/>
                  </a:cubicBezTo>
                  <a:lnTo>
                    <a:pt x="2675" y="1039"/>
                  </a:lnTo>
                  <a:cubicBezTo>
                    <a:pt x="2706" y="887"/>
                    <a:pt x="2584" y="795"/>
                    <a:pt x="2432" y="765"/>
                  </a:cubicBezTo>
                  <a:lnTo>
                    <a:pt x="396" y="5"/>
                  </a:lnTo>
                  <a:cubicBezTo>
                    <a:pt x="383" y="2"/>
                    <a:pt x="370" y="1"/>
                    <a:pt x="357" y="1"/>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9"/>
            <p:cNvSpPr/>
            <p:nvPr/>
          </p:nvSpPr>
          <p:spPr>
            <a:xfrm>
              <a:off x="2262241" y="2388773"/>
              <a:ext cx="241668" cy="111949"/>
            </a:xfrm>
            <a:custGeom>
              <a:avLst/>
              <a:gdLst/>
              <a:ahLst/>
              <a:cxnLst/>
              <a:rect l="l" t="t" r="r" b="b"/>
              <a:pathLst>
                <a:path w="2312" h="1071" extrusionOk="0">
                  <a:moveTo>
                    <a:pt x="335" y="1"/>
                  </a:moveTo>
                  <a:cubicBezTo>
                    <a:pt x="183" y="31"/>
                    <a:pt x="92" y="122"/>
                    <a:pt x="31" y="244"/>
                  </a:cubicBezTo>
                  <a:cubicBezTo>
                    <a:pt x="1" y="396"/>
                    <a:pt x="31" y="548"/>
                    <a:pt x="183" y="578"/>
                  </a:cubicBezTo>
                  <a:lnTo>
                    <a:pt x="1977" y="1034"/>
                  </a:lnTo>
                  <a:cubicBezTo>
                    <a:pt x="2021" y="1056"/>
                    <a:pt x="2066" y="1070"/>
                    <a:pt x="2107" y="1070"/>
                  </a:cubicBezTo>
                  <a:cubicBezTo>
                    <a:pt x="2179" y="1070"/>
                    <a:pt x="2242" y="1028"/>
                    <a:pt x="2281" y="912"/>
                  </a:cubicBezTo>
                  <a:lnTo>
                    <a:pt x="2281" y="882"/>
                  </a:lnTo>
                  <a:cubicBezTo>
                    <a:pt x="2311" y="730"/>
                    <a:pt x="2220" y="700"/>
                    <a:pt x="2098" y="669"/>
                  </a:cubicBezTo>
                  <a:lnTo>
                    <a:pt x="335" y="1"/>
                  </a:ln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9"/>
            <p:cNvSpPr/>
            <p:nvPr/>
          </p:nvSpPr>
          <p:spPr>
            <a:xfrm>
              <a:off x="2167017" y="2254768"/>
              <a:ext cx="295499" cy="223062"/>
            </a:xfrm>
            <a:custGeom>
              <a:avLst/>
              <a:gdLst/>
              <a:ahLst/>
              <a:cxnLst/>
              <a:rect l="l" t="t" r="r" b="b"/>
              <a:pathLst>
                <a:path w="2827" h="2134" extrusionOk="0">
                  <a:moveTo>
                    <a:pt x="1455" y="0"/>
                  </a:moveTo>
                  <a:cubicBezTo>
                    <a:pt x="1436" y="0"/>
                    <a:pt x="1417" y="2"/>
                    <a:pt x="1398" y="6"/>
                  </a:cubicBezTo>
                  <a:cubicBezTo>
                    <a:pt x="1216" y="36"/>
                    <a:pt x="912" y="158"/>
                    <a:pt x="638" y="279"/>
                  </a:cubicBezTo>
                  <a:cubicBezTo>
                    <a:pt x="456" y="340"/>
                    <a:pt x="304" y="492"/>
                    <a:pt x="274" y="553"/>
                  </a:cubicBezTo>
                  <a:lnTo>
                    <a:pt x="243" y="553"/>
                  </a:lnTo>
                  <a:cubicBezTo>
                    <a:pt x="122" y="614"/>
                    <a:pt x="30" y="735"/>
                    <a:pt x="30" y="887"/>
                  </a:cubicBezTo>
                  <a:cubicBezTo>
                    <a:pt x="0" y="1131"/>
                    <a:pt x="30" y="1526"/>
                    <a:pt x="304" y="1678"/>
                  </a:cubicBezTo>
                  <a:cubicBezTo>
                    <a:pt x="426" y="1738"/>
                    <a:pt x="578" y="1799"/>
                    <a:pt x="730" y="1799"/>
                  </a:cubicBezTo>
                  <a:lnTo>
                    <a:pt x="912" y="1860"/>
                  </a:lnTo>
                  <a:cubicBezTo>
                    <a:pt x="1034" y="1921"/>
                    <a:pt x="1155" y="1951"/>
                    <a:pt x="1307" y="1951"/>
                  </a:cubicBezTo>
                  <a:lnTo>
                    <a:pt x="2067" y="2134"/>
                  </a:lnTo>
                  <a:lnTo>
                    <a:pt x="2219" y="1890"/>
                  </a:lnTo>
                  <a:cubicBezTo>
                    <a:pt x="2371" y="1647"/>
                    <a:pt x="2614" y="1191"/>
                    <a:pt x="2736" y="827"/>
                  </a:cubicBezTo>
                  <a:cubicBezTo>
                    <a:pt x="2827" y="614"/>
                    <a:pt x="2827" y="431"/>
                    <a:pt x="2614" y="431"/>
                  </a:cubicBezTo>
                  <a:lnTo>
                    <a:pt x="2523" y="431"/>
                  </a:lnTo>
                  <a:cubicBezTo>
                    <a:pt x="2010" y="403"/>
                    <a:pt x="1737" y="0"/>
                    <a:pt x="1455" y="0"/>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9"/>
            <p:cNvSpPr/>
            <p:nvPr/>
          </p:nvSpPr>
          <p:spPr>
            <a:xfrm>
              <a:off x="1747550" y="701694"/>
              <a:ext cx="905626" cy="861098"/>
            </a:xfrm>
            <a:custGeom>
              <a:avLst/>
              <a:gdLst/>
              <a:ahLst/>
              <a:cxnLst/>
              <a:rect l="l" t="t" r="r" b="b"/>
              <a:pathLst>
                <a:path w="8664" h="8238" extrusionOk="0">
                  <a:moveTo>
                    <a:pt x="3831" y="1"/>
                  </a:moveTo>
                  <a:cubicBezTo>
                    <a:pt x="3770" y="1"/>
                    <a:pt x="3679" y="61"/>
                    <a:pt x="3618" y="122"/>
                  </a:cubicBezTo>
                  <a:cubicBezTo>
                    <a:pt x="3557" y="122"/>
                    <a:pt x="3496" y="92"/>
                    <a:pt x="3466" y="92"/>
                  </a:cubicBezTo>
                  <a:cubicBezTo>
                    <a:pt x="3223" y="92"/>
                    <a:pt x="3040" y="244"/>
                    <a:pt x="2949" y="456"/>
                  </a:cubicBezTo>
                  <a:cubicBezTo>
                    <a:pt x="2888" y="335"/>
                    <a:pt x="2736" y="274"/>
                    <a:pt x="2584" y="274"/>
                  </a:cubicBezTo>
                  <a:cubicBezTo>
                    <a:pt x="2402" y="274"/>
                    <a:pt x="2250" y="396"/>
                    <a:pt x="2159" y="578"/>
                  </a:cubicBezTo>
                  <a:cubicBezTo>
                    <a:pt x="1946" y="608"/>
                    <a:pt x="1733" y="760"/>
                    <a:pt x="1703" y="1004"/>
                  </a:cubicBezTo>
                  <a:lnTo>
                    <a:pt x="1673" y="1004"/>
                  </a:lnTo>
                  <a:cubicBezTo>
                    <a:pt x="1490" y="1004"/>
                    <a:pt x="1338" y="1156"/>
                    <a:pt x="1338" y="1338"/>
                  </a:cubicBezTo>
                  <a:lnTo>
                    <a:pt x="1338" y="1399"/>
                  </a:lnTo>
                  <a:lnTo>
                    <a:pt x="1247" y="1399"/>
                  </a:lnTo>
                  <a:cubicBezTo>
                    <a:pt x="1034" y="1399"/>
                    <a:pt x="822" y="1611"/>
                    <a:pt x="822" y="1824"/>
                  </a:cubicBezTo>
                  <a:cubicBezTo>
                    <a:pt x="822" y="1915"/>
                    <a:pt x="882" y="2037"/>
                    <a:pt x="913" y="2098"/>
                  </a:cubicBezTo>
                  <a:cubicBezTo>
                    <a:pt x="882" y="2067"/>
                    <a:pt x="791" y="2067"/>
                    <a:pt x="761" y="2067"/>
                  </a:cubicBezTo>
                  <a:cubicBezTo>
                    <a:pt x="518" y="2067"/>
                    <a:pt x="335" y="2250"/>
                    <a:pt x="335" y="2493"/>
                  </a:cubicBezTo>
                  <a:cubicBezTo>
                    <a:pt x="335" y="2584"/>
                    <a:pt x="366" y="2675"/>
                    <a:pt x="426" y="2736"/>
                  </a:cubicBezTo>
                  <a:cubicBezTo>
                    <a:pt x="366" y="2827"/>
                    <a:pt x="366" y="2858"/>
                    <a:pt x="366" y="2918"/>
                  </a:cubicBezTo>
                  <a:cubicBezTo>
                    <a:pt x="366" y="3040"/>
                    <a:pt x="426" y="3131"/>
                    <a:pt x="457" y="3192"/>
                  </a:cubicBezTo>
                  <a:cubicBezTo>
                    <a:pt x="244" y="3192"/>
                    <a:pt x="153" y="3344"/>
                    <a:pt x="153" y="3526"/>
                  </a:cubicBezTo>
                  <a:cubicBezTo>
                    <a:pt x="153" y="3648"/>
                    <a:pt x="183" y="3770"/>
                    <a:pt x="305" y="3800"/>
                  </a:cubicBezTo>
                  <a:lnTo>
                    <a:pt x="305" y="3891"/>
                  </a:lnTo>
                  <a:cubicBezTo>
                    <a:pt x="305" y="3952"/>
                    <a:pt x="305" y="3982"/>
                    <a:pt x="335" y="4043"/>
                  </a:cubicBezTo>
                  <a:lnTo>
                    <a:pt x="335" y="4074"/>
                  </a:lnTo>
                  <a:lnTo>
                    <a:pt x="335" y="4134"/>
                  </a:lnTo>
                  <a:cubicBezTo>
                    <a:pt x="244" y="4134"/>
                    <a:pt x="183" y="4195"/>
                    <a:pt x="92" y="4225"/>
                  </a:cubicBezTo>
                  <a:cubicBezTo>
                    <a:pt x="1" y="4347"/>
                    <a:pt x="1" y="4529"/>
                    <a:pt x="92" y="4681"/>
                  </a:cubicBezTo>
                  <a:cubicBezTo>
                    <a:pt x="156" y="4724"/>
                    <a:pt x="236" y="4767"/>
                    <a:pt x="299" y="4767"/>
                  </a:cubicBezTo>
                  <a:cubicBezTo>
                    <a:pt x="302" y="4767"/>
                    <a:pt x="306" y="4767"/>
                    <a:pt x="309" y="4767"/>
                  </a:cubicBezTo>
                  <a:lnTo>
                    <a:pt x="309" y="4767"/>
                  </a:lnTo>
                  <a:cubicBezTo>
                    <a:pt x="185" y="4828"/>
                    <a:pt x="92" y="4921"/>
                    <a:pt x="92" y="5107"/>
                  </a:cubicBezTo>
                  <a:cubicBezTo>
                    <a:pt x="92" y="5289"/>
                    <a:pt x="244" y="5411"/>
                    <a:pt x="396" y="5441"/>
                  </a:cubicBezTo>
                  <a:cubicBezTo>
                    <a:pt x="244" y="5472"/>
                    <a:pt x="153" y="5624"/>
                    <a:pt x="153" y="5806"/>
                  </a:cubicBezTo>
                  <a:cubicBezTo>
                    <a:pt x="153" y="6049"/>
                    <a:pt x="305" y="6201"/>
                    <a:pt x="518" y="6201"/>
                  </a:cubicBezTo>
                  <a:cubicBezTo>
                    <a:pt x="609" y="6201"/>
                    <a:pt x="670" y="6171"/>
                    <a:pt x="700" y="6171"/>
                  </a:cubicBezTo>
                  <a:lnTo>
                    <a:pt x="700" y="6201"/>
                  </a:lnTo>
                  <a:lnTo>
                    <a:pt x="700" y="6232"/>
                  </a:lnTo>
                  <a:cubicBezTo>
                    <a:pt x="639" y="6262"/>
                    <a:pt x="578" y="6353"/>
                    <a:pt x="578" y="6414"/>
                  </a:cubicBezTo>
                  <a:cubicBezTo>
                    <a:pt x="578" y="6536"/>
                    <a:pt x="639" y="6627"/>
                    <a:pt x="761" y="6627"/>
                  </a:cubicBezTo>
                  <a:cubicBezTo>
                    <a:pt x="791" y="6718"/>
                    <a:pt x="913" y="6809"/>
                    <a:pt x="1004" y="6809"/>
                  </a:cubicBezTo>
                  <a:lnTo>
                    <a:pt x="1004" y="6840"/>
                  </a:lnTo>
                  <a:lnTo>
                    <a:pt x="1004" y="6870"/>
                  </a:lnTo>
                  <a:cubicBezTo>
                    <a:pt x="1004" y="6991"/>
                    <a:pt x="1095" y="7113"/>
                    <a:pt x="1217" y="7113"/>
                  </a:cubicBezTo>
                  <a:lnTo>
                    <a:pt x="1217" y="7235"/>
                  </a:lnTo>
                  <a:cubicBezTo>
                    <a:pt x="1217" y="7417"/>
                    <a:pt x="1369" y="7569"/>
                    <a:pt x="1521" y="7569"/>
                  </a:cubicBezTo>
                  <a:cubicBezTo>
                    <a:pt x="1551" y="7599"/>
                    <a:pt x="1581" y="7599"/>
                    <a:pt x="1642" y="7599"/>
                  </a:cubicBezTo>
                  <a:cubicBezTo>
                    <a:pt x="1673" y="7721"/>
                    <a:pt x="1764" y="7843"/>
                    <a:pt x="1946" y="7843"/>
                  </a:cubicBezTo>
                  <a:cubicBezTo>
                    <a:pt x="1977" y="7873"/>
                    <a:pt x="2007" y="7873"/>
                    <a:pt x="2037" y="7873"/>
                  </a:cubicBezTo>
                  <a:cubicBezTo>
                    <a:pt x="2098" y="7873"/>
                    <a:pt x="2129" y="7873"/>
                    <a:pt x="2129" y="7843"/>
                  </a:cubicBezTo>
                  <a:cubicBezTo>
                    <a:pt x="2159" y="7873"/>
                    <a:pt x="2189" y="7903"/>
                    <a:pt x="2250" y="7903"/>
                  </a:cubicBezTo>
                  <a:lnTo>
                    <a:pt x="2250" y="7934"/>
                  </a:lnTo>
                  <a:cubicBezTo>
                    <a:pt x="2250" y="8086"/>
                    <a:pt x="2402" y="8238"/>
                    <a:pt x="2554" y="8238"/>
                  </a:cubicBezTo>
                  <a:cubicBezTo>
                    <a:pt x="2706" y="8238"/>
                    <a:pt x="2858" y="8116"/>
                    <a:pt x="2858" y="7934"/>
                  </a:cubicBezTo>
                  <a:cubicBezTo>
                    <a:pt x="3223" y="8086"/>
                    <a:pt x="3679" y="8177"/>
                    <a:pt x="4104" y="8177"/>
                  </a:cubicBezTo>
                  <a:cubicBezTo>
                    <a:pt x="4469" y="8177"/>
                    <a:pt x="4864" y="8116"/>
                    <a:pt x="5198" y="8025"/>
                  </a:cubicBezTo>
                  <a:cubicBezTo>
                    <a:pt x="5229" y="8116"/>
                    <a:pt x="5320" y="8116"/>
                    <a:pt x="5442" y="8116"/>
                  </a:cubicBezTo>
                  <a:lnTo>
                    <a:pt x="5502" y="8116"/>
                  </a:lnTo>
                  <a:cubicBezTo>
                    <a:pt x="5533" y="8147"/>
                    <a:pt x="5624" y="8177"/>
                    <a:pt x="5685" y="8177"/>
                  </a:cubicBezTo>
                  <a:cubicBezTo>
                    <a:pt x="5806" y="8177"/>
                    <a:pt x="5898" y="8116"/>
                    <a:pt x="5958" y="8025"/>
                  </a:cubicBezTo>
                  <a:lnTo>
                    <a:pt x="5989" y="8025"/>
                  </a:lnTo>
                  <a:cubicBezTo>
                    <a:pt x="6202" y="8025"/>
                    <a:pt x="6354" y="7873"/>
                    <a:pt x="6384" y="7691"/>
                  </a:cubicBezTo>
                  <a:cubicBezTo>
                    <a:pt x="6536" y="7691"/>
                    <a:pt x="6657" y="7569"/>
                    <a:pt x="6688" y="7417"/>
                  </a:cubicBezTo>
                  <a:cubicBezTo>
                    <a:pt x="6718" y="7417"/>
                    <a:pt x="6749" y="7447"/>
                    <a:pt x="6809" y="7447"/>
                  </a:cubicBezTo>
                  <a:cubicBezTo>
                    <a:pt x="6901" y="7447"/>
                    <a:pt x="7022" y="7387"/>
                    <a:pt x="7053" y="7265"/>
                  </a:cubicBezTo>
                  <a:cubicBezTo>
                    <a:pt x="7144" y="7295"/>
                    <a:pt x="7265" y="7295"/>
                    <a:pt x="7326" y="7295"/>
                  </a:cubicBezTo>
                  <a:cubicBezTo>
                    <a:pt x="7782" y="7295"/>
                    <a:pt x="8177" y="6931"/>
                    <a:pt x="8177" y="6475"/>
                  </a:cubicBezTo>
                  <a:cubicBezTo>
                    <a:pt x="8177" y="6323"/>
                    <a:pt x="8116" y="6171"/>
                    <a:pt x="8056" y="6049"/>
                  </a:cubicBezTo>
                  <a:cubicBezTo>
                    <a:pt x="8208" y="6019"/>
                    <a:pt x="8268" y="5867"/>
                    <a:pt x="8268" y="5745"/>
                  </a:cubicBezTo>
                  <a:cubicBezTo>
                    <a:pt x="8268" y="5684"/>
                    <a:pt x="8238" y="5593"/>
                    <a:pt x="8208" y="5563"/>
                  </a:cubicBezTo>
                  <a:cubicBezTo>
                    <a:pt x="8360" y="5472"/>
                    <a:pt x="8420" y="5320"/>
                    <a:pt x="8420" y="5168"/>
                  </a:cubicBezTo>
                  <a:cubicBezTo>
                    <a:pt x="8420" y="5016"/>
                    <a:pt x="8360" y="4925"/>
                    <a:pt x="8238" y="4833"/>
                  </a:cubicBezTo>
                  <a:cubicBezTo>
                    <a:pt x="8512" y="4712"/>
                    <a:pt x="8664" y="4529"/>
                    <a:pt x="8664" y="4317"/>
                  </a:cubicBezTo>
                  <a:cubicBezTo>
                    <a:pt x="8664" y="4043"/>
                    <a:pt x="8451" y="3861"/>
                    <a:pt x="8208" y="3800"/>
                  </a:cubicBezTo>
                  <a:cubicBezTo>
                    <a:pt x="8208" y="3678"/>
                    <a:pt x="8116" y="3618"/>
                    <a:pt x="7995" y="3587"/>
                  </a:cubicBezTo>
                  <a:cubicBezTo>
                    <a:pt x="8238" y="3587"/>
                    <a:pt x="8390" y="3374"/>
                    <a:pt x="8390" y="3162"/>
                  </a:cubicBezTo>
                  <a:cubicBezTo>
                    <a:pt x="8390" y="2918"/>
                    <a:pt x="8208" y="2736"/>
                    <a:pt x="7965" y="2736"/>
                  </a:cubicBezTo>
                  <a:cubicBezTo>
                    <a:pt x="7885" y="2736"/>
                    <a:pt x="7832" y="2749"/>
                    <a:pt x="7787" y="2783"/>
                  </a:cubicBezTo>
                  <a:lnTo>
                    <a:pt x="7787" y="2783"/>
                  </a:lnTo>
                  <a:cubicBezTo>
                    <a:pt x="7804" y="2748"/>
                    <a:pt x="7813" y="2707"/>
                    <a:pt x="7813" y="2675"/>
                  </a:cubicBezTo>
                  <a:cubicBezTo>
                    <a:pt x="7813" y="2615"/>
                    <a:pt x="7813" y="2584"/>
                    <a:pt x="7782" y="2554"/>
                  </a:cubicBezTo>
                  <a:cubicBezTo>
                    <a:pt x="7782" y="2523"/>
                    <a:pt x="7813" y="2432"/>
                    <a:pt x="7813" y="2402"/>
                  </a:cubicBezTo>
                  <a:cubicBezTo>
                    <a:pt x="7813" y="2250"/>
                    <a:pt x="7752" y="2098"/>
                    <a:pt x="7630" y="2007"/>
                  </a:cubicBezTo>
                  <a:cubicBezTo>
                    <a:pt x="7661" y="1976"/>
                    <a:pt x="7661" y="1915"/>
                    <a:pt x="7661" y="1855"/>
                  </a:cubicBezTo>
                  <a:cubicBezTo>
                    <a:pt x="7661" y="1672"/>
                    <a:pt x="7509" y="1520"/>
                    <a:pt x="7326" y="1520"/>
                  </a:cubicBezTo>
                  <a:cubicBezTo>
                    <a:pt x="7265" y="1520"/>
                    <a:pt x="7174" y="1581"/>
                    <a:pt x="7113" y="1611"/>
                  </a:cubicBezTo>
                  <a:lnTo>
                    <a:pt x="7113" y="1520"/>
                  </a:lnTo>
                  <a:cubicBezTo>
                    <a:pt x="7113" y="1368"/>
                    <a:pt x="6992" y="1308"/>
                    <a:pt x="6870" y="1277"/>
                  </a:cubicBezTo>
                  <a:lnTo>
                    <a:pt x="6870" y="1216"/>
                  </a:lnTo>
                  <a:cubicBezTo>
                    <a:pt x="6870" y="1004"/>
                    <a:pt x="6688" y="852"/>
                    <a:pt x="6506" y="852"/>
                  </a:cubicBezTo>
                  <a:cubicBezTo>
                    <a:pt x="6414" y="852"/>
                    <a:pt x="6384" y="852"/>
                    <a:pt x="6293" y="882"/>
                  </a:cubicBezTo>
                  <a:cubicBezTo>
                    <a:pt x="6293" y="882"/>
                    <a:pt x="6293" y="852"/>
                    <a:pt x="6262" y="852"/>
                  </a:cubicBezTo>
                  <a:cubicBezTo>
                    <a:pt x="6414" y="700"/>
                    <a:pt x="6414" y="426"/>
                    <a:pt x="6262" y="274"/>
                  </a:cubicBezTo>
                  <a:cubicBezTo>
                    <a:pt x="6186" y="198"/>
                    <a:pt x="6080" y="160"/>
                    <a:pt x="5974" y="160"/>
                  </a:cubicBezTo>
                  <a:cubicBezTo>
                    <a:pt x="5867" y="160"/>
                    <a:pt x="5761" y="198"/>
                    <a:pt x="5685" y="274"/>
                  </a:cubicBezTo>
                  <a:cubicBezTo>
                    <a:pt x="5624" y="335"/>
                    <a:pt x="5594" y="426"/>
                    <a:pt x="5594" y="548"/>
                  </a:cubicBezTo>
                  <a:cubicBezTo>
                    <a:pt x="5502" y="456"/>
                    <a:pt x="5442" y="426"/>
                    <a:pt x="5320" y="426"/>
                  </a:cubicBezTo>
                  <a:lnTo>
                    <a:pt x="5290" y="396"/>
                  </a:lnTo>
                  <a:cubicBezTo>
                    <a:pt x="5229" y="183"/>
                    <a:pt x="5077" y="31"/>
                    <a:pt x="4864" y="31"/>
                  </a:cubicBezTo>
                  <a:cubicBezTo>
                    <a:pt x="4743" y="31"/>
                    <a:pt x="4621" y="92"/>
                    <a:pt x="4591" y="152"/>
                  </a:cubicBezTo>
                  <a:cubicBezTo>
                    <a:pt x="4560" y="122"/>
                    <a:pt x="4469" y="92"/>
                    <a:pt x="4408" y="92"/>
                  </a:cubicBezTo>
                  <a:cubicBezTo>
                    <a:pt x="4287" y="92"/>
                    <a:pt x="4165" y="152"/>
                    <a:pt x="4135" y="274"/>
                  </a:cubicBezTo>
                  <a:lnTo>
                    <a:pt x="4104" y="274"/>
                  </a:lnTo>
                  <a:cubicBezTo>
                    <a:pt x="4104" y="122"/>
                    <a:pt x="3983" y="1"/>
                    <a:pt x="38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9"/>
            <p:cNvSpPr/>
            <p:nvPr/>
          </p:nvSpPr>
          <p:spPr>
            <a:xfrm>
              <a:off x="1839743" y="841447"/>
              <a:ext cx="679951" cy="676920"/>
            </a:xfrm>
            <a:custGeom>
              <a:avLst/>
              <a:gdLst/>
              <a:ahLst/>
              <a:cxnLst/>
              <a:rect l="l" t="t" r="r" b="b"/>
              <a:pathLst>
                <a:path w="6505" h="6476" extrusionOk="0">
                  <a:moveTo>
                    <a:pt x="3257" y="0"/>
                  </a:moveTo>
                  <a:cubicBezTo>
                    <a:pt x="1519" y="0"/>
                    <a:pt x="61" y="1388"/>
                    <a:pt x="31" y="3162"/>
                  </a:cubicBezTo>
                  <a:cubicBezTo>
                    <a:pt x="0" y="4955"/>
                    <a:pt x="1399" y="6414"/>
                    <a:pt x="3161" y="6475"/>
                  </a:cubicBezTo>
                  <a:cubicBezTo>
                    <a:pt x="3181" y="6475"/>
                    <a:pt x="3200" y="6476"/>
                    <a:pt x="3219" y="6476"/>
                  </a:cubicBezTo>
                  <a:cubicBezTo>
                    <a:pt x="4986" y="6476"/>
                    <a:pt x="6445" y="5088"/>
                    <a:pt x="6475" y="3314"/>
                  </a:cubicBezTo>
                  <a:cubicBezTo>
                    <a:pt x="6505" y="1521"/>
                    <a:pt x="5076" y="31"/>
                    <a:pt x="3313" y="1"/>
                  </a:cubicBezTo>
                  <a:cubicBezTo>
                    <a:pt x="3295" y="1"/>
                    <a:pt x="3276" y="0"/>
                    <a:pt x="3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2341681" y="1207608"/>
              <a:ext cx="136722" cy="144666"/>
            </a:xfrm>
            <a:custGeom>
              <a:avLst/>
              <a:gdLst/>
              <a:ahLst/>
              <a:cxnLst/>
              <a:rect l="l" t="t" r="r" b="b"/>
              <a:pathLst>
                <a:path w="1308" h="1384" extrusionOk="0">
                  <a:moveTo>
                    <a:pt x="754" y="0"/>
                  </a:moveTo>
                  <a:cubicBezTo>
                    <a:pt x="507" y="0"/>
                    <a:pt x="278" y="168"/>
                    <a:pt x="153" y="419"/>
                  </a:cubicBezTo>
                  <a:cubicBezTo>
                    <a:pt x="1" y="723"/>
                    <a:pt x="1" y="1240"/>
                    <a:pt x="305" y="1361"/>
                  </a:cubicBezTo>
                  <a:cubicBezTo>
                    <a:pt x="343" y="1377"/>
                    <a:pt x="383" y="1384"/>
                    <a:pt x="424" y="1384"/>
                  </a:cubicBezTo>
                  <a:cubicBezTo>
                    <a:pt x="705" y="1384"/>
                    <a:pt x="1023" y="1045"/>
                    <a:pt x="1156" y="753"/>
                  </a:cubicBezTo>
                  <a:cubicBezTo>
                    <a:pt x="1308" y="449"/>
                    <a:pt x="1217" y="145"/>
                    <a:pt x="913" y="24"/>
                  </a:cubicBezTo>
                  <a:cubicBezTo>
                    <a:pt x="859" y="8"/>
                    <a:pt x="806" y="0"/>
                    <a:pt x="754" y="0"/>
                  </a:cubicBezTo>
                  <a:close/>
                </a:path>
              </a:pathLst>
            </a:custGeom>
            <a:solidFill>
              <a:srgbClr val="914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p:nvPr/>
          </p:nvSpPr>
          <p:spPr>
            <a:xfrm>
              <a:off x="1868279" y="1198096"/>
              <a:ext cx="149474" cy="146861"/>
            </a:xfrm>
            <a:custGeom>
              <a:avLst/>
              <a:gdLst/>
              <a:ahLst/>
              <a:cxnLst/>
              <a:rect l="l" t="t" r="r" b="b"/>
              <a:pathLst>
                <a:path w="1430" h="1405" extrusionOk="0">
                  <a:moveTo>
                    <a:pt x="585" y="0"/>
                  </a:moveTo>
                  <a:cubicBezTo>
                    <a:pt x="533" y="0"/>
                    <a:pt x="480" y="8"/>
                    <a:pt x="426" y="24"/>
                  </a:cubicBezTo>
                  <a:cubicBezTo>
                    <a:pt x="122" y="115"/>
                    <a:pt x="1" y="419"/>
                    <a:pt x="153" y="723"/>
                  </a:cubicBezTo>
                  <a:cubicBezTo>
                    <a:pt x="290" y="1051"/>
                    <a:pt x="599" y="1405"/>
                    <a:pt x="882" y="1405"/>
                  </a:cubicBezTo>
                  <a:cubicBezTo>
                    <a:pt x="913" y="1405"/>
                    <a:pt x="943" y="1400"/>
                    <a:pt x="974" y="1391"/>
                  </a:cubicBezTo>
                  <a:cubicBezTo>
                    <a:pt x="1429" y="1239"/>
                    <a:pt x="1308" y="723"/>
                    <a:pt x="1156" y="419"/>
                  </a:cubicBezTo>
                  <a:cubicBezTo>
                    <a:pt x="1056" y="168"/>
                    <a:pt x="831" y="0"/>
                    <a:pt x="585" y="0"/>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9"/>
            <p:cNvSpPr/>
            <p:nvPr/>
          </p:nvSpPr>
          <p:spPr>
            <a:xfrm>
              <a:off x="1912807" y="1235413"/>
              <a:ext cx="54145" cy="51009"/>
            </a:xfrm>
            <a:custGeom>
              <a:avLst/>
              <a:gdLst/>
              <a:ahLst/>
              <a:cxnLst/>
              <a:rect l="l" t="t" r="r" b="b"/>
              <a:pathLst>
                <a:path w="518" h="488" fill="none" extrusionOk="0">
                  <a:moveTo>
                    <a:pt x="0" y="62"/>
                  </a:moveTo>
                  <a:cubicBezTo>
                    <a:pt x="0" y="62"/>
                    <a:pt x="396" y="1"/>
                    <a:pt x="517" y="487"/>
                  </a:cubicBezTo>
                </a:path>
              </a:pathLst>
            </a:custGeom>
            <a:solidFill>
              <a:schemeClr val="dk1"/>
            </a:solidFill>
            <a:ln w="2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9"/>
            <p:cNvSpPr/>
            <p:nvPr/>
          </p:nvSpPr>
          <p:spPr>
            <a:xfrm>
              <a:off x="1922319" y="857336"/>
              <a:ext cx="549815" cy="518038"/>
            </a:xfrm>
            <a:custGeom>
              <a:avLst/>
              <a:gdLst/>
              <a:ahLst/>
              <a:cxnLst/>
              <a:rect l="l" t="t" r="r" b="b"/>
              <a:pathLst>
                <a:path w="5260" h="4956" extrusionOk="0">
                  <a:moveTo>
                    <a:pt x="2767" y="1"/>
                  </a:moveTo>
                  <a:cubicBezTo>
                    <a:pt x="1368" y="1"/>
                    <a:pt x="61" y="1004"/>
                    <a:pt x="31" y="2372"/>
                  </a:cubicBezTo>
                  <a:cubicBezTo>
                    <a:pt x="1" y="3740"/>
                    <a:pt x="1247" y="4895"/>
                    <a:pt x="2645" y="4955"/>
                  </a:cubicBezTo>
                  <a:cubicBezTo>
                    <a:pt x="2665" y="4956"/>
                    <a:pt x="2684" y="4956"/>
                    <a:pt x="2703" y="4956"/>
                  </a:cubicBezTo>
                  <a:cubicBezTo>
                    <a:pt x="4075" y="4956"/>
                    <a:pt x="5199" y="3903"/>
                    <a:pt x="5229" y="2554"/>
                  </a:cubicBezTo>
                  <a:cubicBezTo>
                    <a:pt x="5259" y="1217"/>
                    <a:pt x="4165" y="92"/>
                    <a:pt x="2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9"/>
            <p:cNvSpPr/>
            <p:nvPr/>
          </p:nvSpPr>
          <p:spPr>
            <a:xfrm>
              <a:off x="2071688" y="1413424"/>
              <a:ext cx="200275" cy="327276"/>
            </a:xfrm>
            <a:custGeom>
              <a:avLst/>
              <a:gdLst/>
              <a:ahLst/>
              <a:cxnLst/>
              <a:rect l="l" t="t" r="r" b="b"/>
              <a:pathLst>
                <a:path w="1916" h="3131" extrusionOk="0">
                  <a:moveTo>
                    <a:pt x="1794" y="0"/>
                  </a:moveTo>
                  <a:lnTo>
                    <a:pt x="152" y="31"/>
                  </a:lnTo>
                  <a:lnTo>
                    <a:pt x="0" y="3131"/>
                  </a:lnTo>
                  <a:lnTo>
                    <a:pt x="1915" y="3131"/>
                  </a:lnTo>
                  <a:lnTo>
                    <a:pt x="1794" y="0"/>
                  </a:ln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9"/>
            <p:cNvSpPr/>
            <p:nvPr/>
          </p:nvSpPr>
          <p:spPr>
            <a:xfrm>
              <a:off x="2103464" y="1429312"/>
              <a:ext cx="162122" cy="162122"/>
            </a:xfrm>
            <a:custGeom>
              <a:avLst/>
              <a:gdLst/>
              <a:ahLst/>
              <a:cxnLst/>
              <a:rect l="l" t="t" r="r" b="b"/>
              <a:pathLst>
                <a:path w="1551" h="1551" extrusionOk="0">
                  <a:moveTo>
                    <a:pt x="1490" y="0"/>
                  </a:moveTo>
                  <a:lnTo>
                    <a:pt x="0" y="274"/>
                  </a:lnTo>
                  <a:lnTo>
                    <a:pt x="1550" y="1550"/>
                  </a:lnTo>
                  <a:lnTo>
                    <a:pt x="1490" y="0"/>
                  </a:lnTo>
                  <a:close/>
                </a:path>
              </a:pathLst>
            </a:custGeom>
            <a:solidFill>
              <a:srgbClr val="914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9"/>
            <p:cNvSpPr/>
            <p:nvPr/>
          </p:nvSpPr>
          <p:spPr>
            <a:xfrm>
              <a:off x="1973119" y="892248"/>
              <a:ext cx="473510" cy="623716"/>
            </a:xfrm>
            <a:custGeom>
              <a:avLst/>
              <a:gdLst/>
              <a:ahLst/>
              <a:cxnLst/>
              <a:rect l="l" t="t" r="r" b="b"/>
              <a:pathLst>
                <a:path w="4530" h="5967" extrusionOk="0">
                  <a:moveTo>
                    <a:pt x="2223" y="0"/>
                  </a:moveTo>
                  <a:cubicBezTo>
                    <a:pt x="1061" y="0"/>
                    <a:pt x="31" y="900"/>
                    <a:pt x="1" y="1977"/>
                  </a:cubicBezTo>
                  <a:lnTo>
                    <a:pt x="31" y="3345"/>
                  </a:lnTo>
                  <a:cubicBezTo>
                    <a:pt x="31" y="3345"/>
                    <a:pt x="31" y="5290"/>
                    <a:pt x="1825" y="5898"/>
                  </a:cubicBezTo>
                  <a:cubicBezTo>
                    <a:pt x="1916" y="5944"/>
                    <a:pt x="2022" y="5966"/>
                    <a:pt x="2129" y="5966"/>
                  </a:cubicBezTo>
                  <a:cubicBezTo>
                    <a:pt x="2235" y="5966"/>
                    <a:pt x="2341" y="5944"/>
                    <a:pt x="2433" y="5898"/>
                  </a:cubicBezTo>
                  <a:cubicBezTo>
                    <a:pt x="4256" y="5381"/>
                    <a:pt x="4317" y="3436"/>
                    <a:pt x="4317" y="3436"/>
                  </a:cubicBezTo>
                  <a:lnTo>
                    <a:pt x="4439" y="2068"/>
                  </a:lnTo>
                  <a:cubicBezTo>
                    <a:pt x="4530" y="974"/>
                    <a:pt x="3496" y="1"/>
                    <a:pt x="2281" y="1"/>
                  </a:cubicBezTo>
                  <a:cubicBezTo>
                    <a:pt x="2261" y="1"/>
                    <a:pt x="2242" y="0"/>
                    <a:pt x="2223" y="0"/>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2106600" y="1175100"/>
              <a:ext cx="44633" cy="70033"/>
            </a:xfrm>
            <a:custGeom>
              <a:avLst/>
              <a:gdLst/>
              <a:ahLst/>
              <a:cxnLst/>
              <a:rect l="l" t="t" r="r" b="b"/>
              <a:pathLst>
                <a:path w="427" h="670" extrusionOk="0">
                  <a:moveTo>
                    <a:pt x="244" y="0"/>
                  </a:moveTo>
                  <a:cubicBezTo>
                    <a:pt x="122" y="0"/>
                    <a:pt x="1" y="152"/>
                    <a:pt x="1" y="335"/>
                  </a:cubicBezTo>
                  <a:cubicBezTo>
                    <a:pt x="1" y="548"/>
                    <a:pt x="92" y="669"/>
                    <a:pt x="213" y="669"/>
                  </a:cubicBezTo>
                  <a:cubicBezTo>
                    <a:pt x="305" y="669"/>
                    <a:pt x="426" y="548"/>
                    <a:pt x="426" y="335"/>
                  </a:cubicBezTo>
                  <a:cubicBezTo>
                    <a:pt x="426" y="152"/>
                    <a:pt x="365"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2303633" y="1175100"/>
              <a:ext cx="41393" cy="70033"/>
            </a:xfrm>
            <a:custGeom>
              <a:avLst/>
              <a:gdLst/>
              <a:ahLst/>
              <a:cxnLst/>
              <a:rect l="l" t="t" r="r" b="b"/>
              <a:pathLst>
                <a:path w="396" h="670" extrusionOk="0">
                  <a:moveTo>
                    <a:pt x="213" y="0"/>
                  </a:moveTo>
                  <a:cubicBezTo>
                    <a:pt x="91" y="0"/>
                    <a:pt x="0" y="152"/>
                    <a:pt x="0" y="335"/>
                  </a:cubicBezTo>
                  <a:cubicBezTo>
                    <a:pt x="0" y="548"/>
                    <a:pt x="61" y="669"/>
                    <a:pt x="182" y="669"/>
                  </a:cubicBezTo>
                  <a:cubicBezTo>
                    <a:pt x="304" y="669"/>
                    <a:pt x="395" y="548"/>
                    <a:pt x="395" y="335"/>
                  </a:cubicBezTo>
                  <a:cubicBezTo>
                    <a:pt x="395" y="152"/>
                    <a:pt x="33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2065312" y="1113638"/>
              <a:ext cx="111322" cy="42543"/>
            </a:xfrm>
            <a:custGeom>
              <a:avLst/>
              <a:gdLst/>
              <a:ahLst/>
              <a:cxnLst/>
              <a:rect l="l" t="t" r="r" b="b"/>
              <a:pathLst>
                <a:path w="1065" h="407" extrusionOk="0">
                  <a:moveTo>
                    <a:pt x="722" y="0"/>
                  </a:moveTo>
                  <a:cubicBezTo>
                    <a:pt x="687" y="0"/>
                    <a:pt x="649" y="4"/>
                    <a:pt x="608" y="11"/>
                  </a:cubicBezTo>
                  <a:cubicBezTo>
                    <a:pt x="396" y="72"/>
                    <a:pt x="152" y="163"/>
                    <a:pt x="0" y="376"/>
                  </a:cubicBezTo>
                  <a:lnTo>
                    <a:pt x="0" y="406"/>
                  </a:lnTo>
                  <a:cubicBezTo>
                    <a:pt x="92" y="376"/>
                    <a:pt x="335" y="284"/>
                    <a:pt x="548" y="254"/>
                  </a:cubicBezTo>
                  <a:cubicBezTo>
                    <a:pt x="791" y="224"/>
                    <a:pt x="973" y="224"/>
                    <a:pt x="1003" y="224"/>
                  </a:cubicBezTo>
                  <a:cubicBezTo>
                    <a:pt x="1003" y="224"/>
                    <a:pt x="1064" y="224"/>
                    <a:pt x="1003" y="163"/>
                  </a:cubicBezTo>
                  <a:cubicBezTo>
                    <a:pt x="933" y="45"/>
                    <a:pt x="844" y="0"/>
                    <a:pt x="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2271857" y="1108411"/>
              <a:ext cx="111217" cy="38153"/>
            </a:xfrm>
            <a:custGeom>
              <a:avLst/>
              <a:gdLst/>
              <a:ahLst/>
              <a:cxnLst/>
              <a:rect l="l" t="t" r="r" b="b"/>
              <a:pathLst>
                <a:path w="1064" h="365" extrusionOk="0">
                  <a:moveTo>
                    <a:pt x="395" y="0"/>
                  </a:moveTo>
                  <a:cubicBezTo>
                    <a:pt x="213" y="0"/>
                    <a:pt x="91" y="0"/>
                    <a:pt x="31" y="152"/>
                  </a:cubicBezTo>
                  <a:cubicBezTo>
                    <a:pt x="0" y="183"/>
                    <a:pt x="31" y="183"/>
                    <a:pt x="31" y="183"/>
                  </a:cubicBezTo>
                  <a:cubicBezTo>
                    <a:pt x="61" y="183"/>
                    <a:pt x="243" y="183"/>
                    <a:pt x="486" y="213"/>
                  </a:cubicBezTo>
                  <a:cubicBezTo>
                    <a:pt x="699" y="274"/>
                    <a:pt x="942" y="334"/>
                    <a:pt x="1064" y="365"/>
                  </a:cubicBezTo>
                  <a:lnTo>
                    <a:pt x="1064" y="334"/>
                  </a:lnTo>
                  <a:cubicBezTo>
                    <a:pt x="851" y="152"/>
                    <a:pt x="608" y="31"/>
                    <a:pt x="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2224193" y="1235413"/>
              <a:ext cx="22264" cy="76410"/>
            </a:xfrm>
            <a:custGeom>
              <a:avLst/>
              <a:gdLst/>
              <a:ahLst/>
              <a:cxnLst/>
              <a:rect l="l" t="t" r="r" b="b"/>
              <a:pathLst>
                <a:path w="213" h="731" fill="none" extrusionOk="0">
                  <a:moveTo>
                    <a:pt x="61" y="1"/>
                  </a:moveTo>
                  <a:lnTo>
                    <a:pt x="213" y="578"/>
                  </a:lnTo>
                  <a:lnTo>
                    <a:pt x="213" y="609"/>
                  </a:lnTo>
                  <a:cubicBezTo>
                    <a:pt x="213" y="639"/>
                    <a:pt x="183" y="670"/>
                    <a:pt x="91" y="730"/>
                  </a:cubicBezTo>
                  <a:lnTo>
                    <a:pt x="0" y="730"/>
                  </a:lnTo>
                </a:path>
              </a:pathLst>
            </a:custGeom>
            <a:solidFill>
              <a:schemeClr val="dk1"/>
            </a:solidFill>
            <a:ln w="2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2205064" y="1349871"/>
              <a:ext cx="54145" cy="47769"/>
            </a:xfrm>
            <a:custGeom>
              <a:avLst/>
              <a:gdLst/>
              <a:ahLst/>
              <a:cxnLst/>
              <a:rect l="l" t="t" r="r" b="b"/>
              <a:pathLst>
                <a:path w="518" h="457" extrusionOk="0">
                  <a:moveTo>
                    <a:pt x="244" y="0"/>
                  </a:moveTo>
                  <a:cubicBezTo>
                    <a:pt x="92" y="0"/>
                    <a:pt x="1" y="122"/>
                    <a:pt x="1" y="243"/>
                  </a:cubicBezTo>
                  <a:cubicBezTo>
                    <a:pt x="1" y="335"/>
                    <a:pt x="92" y="456"/>
                    <a:pt x="244" y="456"/>
                  </a:cubicBezTo>
                  <a:cubicBezTo>
                    <a:pt x="396" y="456"/>
                    <a:pt x="518" y="335"/>
                    <a:pt x="518" y="243"/>
                  </a:cubicBezTo>
                  <a:cubicBezTo>
                    <a:pt x="518" y="122"/>
                    <a:pt x="396" y="31"/>
                    <a:pt x="24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1928695" y="866952"/>
              <a:ext cx="581486" cy="317764"/>
            </a:xfrm>
            <a:custGeom>
              <a:avLst/>
              <a:gdLst/>
              <a:ahLst/>
              <a:cxnLst/>
              <a:rect l="l" t="t" r="r" b="b"/>
              <a:pathLst>
                <a:path w="5563" h="3040" extrusionOk="0">
                  <a:moveTo>
                    <a:pt x="2858" y="0"/>
                  </a:moveTo>
                  <a:cubicBezTo>
                    <a:pt x="2736" y="0"/>
                    <a:pt x="2614" y="30"/>
                    <a:pt x="2554" y="91"/>
                  </a:cubicBezTo>
                  <a:cubicBezTo>
                    <a:pt x="2513" y="61"/>
                    <a:pt x="2462" y="47"/>
                    <a:pt x="2407" y="47"/>
                  </a:cubicBezTo>
                  <a:cubicBezTo>
                    <a:pt x="2297" y="47"/>
                    <a:pt x="2169" y="101"/>
                    <a:pt x="2067" y="182"/>
                  </a:cubicBezTo>
                  <a:lnTo>
                    <a:pt x="2067" y="152"/>
                  </a:lnTo>
                  <a:cubicBezTo>
                    <a:pt x="1991" y="76"/>
                    <a:pt x="1893" y="38"/>
                    <a:pt x="1798" y="38"/>
                  </a:cubicBezTo>
                  <a:cubicBezTo>
                    <a:pt x="1703" y="38"/>
                    <a:pt x="1611" y="76"/>
                    <a:pt x="1551" y="152"/>
                  </a:cubicBezTo>
                  <a:cubicBezTo>
                    <a:pt x="1520" y="182"/>
                    <a:pt x="1490" y="243"/>
                    <a:pt x="1490" y="304"/>
                  </a:cubicBezTo>
                  <a:cubicBezTo>
                    <a:pt x="1456" y="287"/>
                    <a:pt x="1420" y="280"/>
                    <a:pt x="1383" y="280"/>
                  </a:cubicBezTo>
                  <a:cubicBezTo>
                    <a:pt x="1290" y="280"/>
                    <a:pt x="1199" y="329"/>
                    <a:pt x="1155" y="395"/>
                  </a:cubicBezTo>
                  <a:cubicBezTo>
                    <a:pt x="1095" y="456"/>
                    <a:pt x="1064" y="517"/>
                    <a:pt x="1034" y="608"/>
                  </a:cubicBezTo>
                  <a:cubicBezTo>
                    <a:pt x="983" y="583"/>
                    <a:pt x="928" y="568"/>
                    <a:pt x="871" y="568"/>
                  </a:cubicBezTo>
                  <a:cubicBezTo>
                    <a:pt x="792" y="568"/>
                    <a:pt x="710" y="598"/>
                    <a:pt x="639" y="669"/>
                  </a:cubicBezTo>
                  <a:cubicBezTo>
                    <a:pt x="578" y="760"/>
                    <a:pt x="578" y="790"/>
                    <a:pt x="548" y="851"/>
                  </a:cubicBezTo>
                  <a:cubicBezTo>
                    <a:pt x="426" y="851"/>
                    <a:pt x="335" y="942"/>
                    <a:pt x="244" y="1003"/>
                  </a:cubicBezTo>
                  <a:cubicBezTo>
                    <a:pt x="31" y="1216"/>
                    <a:pt x="31" y="1520"/>
                    <a:pt x="244" y="1733"/>
                  </a:cubicBezTo>
                  <a:cubicBezTo>
                    <a:pt x="274" y="1763"/>
                    <a:pt x="335" y="1793"/>
                    <a:pt x="426" y="1854"/>
                  </a:cubicBezTo>
                  <a:cubicBezTo>
                    <a:pt x="396" y="1854"/>
                    <a:pt x="396" y="1885"/>
                    <a:pt x="335" y="1885"/>
                  </a:cubicBezTo>
                  <a:cubicBezTo>
                    <a:pt x="244" y="1976"/>
                    <a:pt x="244" y="2128"/>
                    <a:pt x="304" y="2219"/>
                  </a:cubicBezTo>
                  <a:cubicBezTo>
                    <a:pt x="244" y="2219"/>
                    <a:pt x="152" y="2219"/>
                    <a:pt x="122" y="2310"/>
                  </a:cubicBezTo>
                  <a:cubicBezTo>
                    <a:pt x="0" y="2432"/>
                    <a:pt x="0" y="2553"/>
                    <a:pt x="92" y="2675"/>
                  </a:cubicBezTo>
                  <a:cubicBezTo>
                    <a:pt x="127" y="2746"/>
                    <a:pt x="205" y="2776"/>
                    <a:pt x="287" y="2776"/>
                  </a:cubicBezTo>
                  <a:cubicBezTo>
                    <a:pt x="345" y="2776"/>
                    <a:pt x="406" y="2761"/>
                    <a:pt x="456" y="2736"/>
                  </a:cubicBezTo>
                  <a:cubicBezTo>
                    <a:pt x="578" y="2644"/>
                    <a:pt x="578" y="2493"/>
                    <a:pt x="487" y="2371"/>
                  </a:cubicBezTo>
                  <a:cubicBezTo>
                    <a:pt x="578" y="2371"/>
                    <a:pt x="639" y="2371"/>
                    <a:pt x="699" y="2310"/>
                  </a:cubicBezTo>
                  <a:cubicBezTo>
                    <a:pt x="760" y="2219"/>
                    <a:pt x="791" y="2128"/>
                    <a:pt x="760" y="2037"/>
                  </a:cubicBezTo>
                  <a:lnTo>
                    <a:pt x="760" y="2037"/>
                  </a:lnTo>
                  <a:cubicBezTo>
                    <a:pt x="793" y="2045"/>
                    <a:pt x="825" y="2048"/>
                    <a:pt x="857" y="2048"/>
                  </a:cubicBezTo>
                  <a:cubicBezTo>
                    <a:pt x="943" y="2048"/>
                    <a:pt x="1020" y="2020"/>
                    <a:pt x="1064" y="1976"/>
                  </a:cubicBezTo>
                  <a:cubicBezTo>
                    <a:pt x="1155" y="1885"/>
                    <a:pt x="1186" y="1763"/>
                    <a:pt x="1186" y="1672"/>
                  </a:cubicBezTo>
                  <a:cubicBezTo>
                    <a:pt x="1226" y="1682"/>
                    <a:pt x="1270" y="1689"/>
                    <a:pt x="1314" y="1689"/>
                  </a:cubicBezTo>
                  <a:cubicBezTo>
                    <a:pt x="1402" y="1689"/>
                    <a:pt x="1490" y="1662"/>
                    <a:pt x="1551" y="1581"/>
                  </a:cubicBezTo>
                  <a:cubicBezTo>
                    <a:pt x="1642" y="1520"/>
                    <a:pt x="1672" y="1429"/>
                    <a:pt x="1672" y="1307"/>
                  </a:cubicBezTo>
                  <a:cubicBezTo>
                    <a:pt x="1763" y="1307"/>
                    <a:pt x="1855" y="1277"/>
                    <a:pt x="1946" y="1246"/>
                  </a:cubicBezTo>
                  <a:cubicBezTo>
                    <a:pt x="2007" y="1155"/>
                    <a:pt x="2067" y="1064"/>
                    <a:pt x="2067" y="942"/>
                  </a:cubicBezTo>
                  <a:lnTo>
                    <a:pt x="2250" y="942"/>
                  </a:lnTo>
                  <a:cubicBezTo>
                    <a:pt x="2280" y="1064"/>
                    <a:pt x="2432" y="1125"/>
                    <a:pt x="2554" y="1125"/>
                  </a:cubicBezTo>
                  <a:cubicBezTo>
                    <a:pt x="2614" y="1125"/>
                    <a:pt x="2706" y="1094"/>
                    <a:pt x="2736" y="1064"/>
                  </a:cubicBezTo>
                  <a:cubicBezTo>
                    <a:pt x="2736" y="1125"/>
                    <a:pt x="2766" y="1216"/>
                    <a:pt x="2827" y="1246"/>
                  </a:cubicBezTo>
                  <a:cubicBezTo>
                    <a:pt x="2873" y="1307"/>
                    <a:pt x="2956" y="1337"/>
                    <a:pt x="3048" y="1337"/>
                  </a:cubicBezTo>
                  <a:cubicBezTo>
                    <a:pt x="3139" y="1337"/>
                    <a:pt x="3238" y="1307"/>
                    <a:pt x="3314" y="1246"/>
                  </a:cubicBezTo>
                  <a:cubicBezTo>
                    <a:pt x="3344" y="1398"/>
                    <a:pt x="3465" y="1520"/>
                    <a:pt x="3617" y="1520"/>
                  </a:cubicBezTo>
                  <a:cubicBezTo>
                    <a:pt x="3678" y="1520"/>
                    <a:pt x="3739" y="1520"/>
                    <a:pt x="3769" y="1459"/>
                  </a:cubicBezTo>
                  <a:cubicBezTo>
                    <a:pt x="3769" y="1520"/>
                    <a:pt x="3800" y="1550"/>
                    <a:pt x="3830" y="1581"/>
                  </a:cubicBezTo>
                  <a:cubicBezTo>
                    <a:pt x="3880" y="1631"/>
                    <a:pt x="3921" y="1653"/>
                    <a:pt x="3968" y="1653"/>
                  </a:cubicBezTo>
                  <a:cubicBezTo>
                    <a:pt x="4007" y="1653"/>
                    <a:pt x="4049" y="1638"/>
                    <a:pt x="4104" y="1611"/>
                  </a:cubicBezTo>
                  <a:cubicBezTo>
                    <a:pt x="4195" y="1702"/>
                    <a:pt x="4256" y="1763"/>
                    <a:pt x="4377" y="1763"/>
                  </a:cubicBezTo>
                  <a:cubicBezTo>
                    <a:pt x="4408" y="1763"/>
                    <a:pt x="4438" y="1763"/>
                    <a:pt x="4499" y="1733"/>
                  </a:cubicBezTo>
                  <a:lnTo>
                    <a:pt x="4499" y="1733"/>
                  </a:lnTo>
                  <a:cubicBezTo>
                    <a:pt x="4499" y="1763"/>
                    <a:pt x="4438" y="1824"/>
                    <a:pt x="4438" y="1854"/>
                  </a:cubicBezTo>
                  <a:cubicBezTo>
                    <a:pt x="4438" y="2037"/>
                    <a:pt x="4590" y="2189"/>
                    <a:pt x="4803" y="2189"/>
                  </a:cubicBezTo>
                  <a:cubicBezTo>
                    <a:pt x="4742" y="2219"/>
                    <a:pt x="4712" y="2310"/>
                    <a:pt x="4712" y="2371"/>
                  </a:cubicBezTo>
                  <a:cubicBezTo>
                    <a:pt x="4712" y="2462"/>
                    <a:pt x="4742" y="2584"/>
                    <a:pt x="4833" y="2614"/>
                  </a:cubicBezTo>
                  <a:cubicBezTo>
                    <a:pt x="4833" y="2644"/>
                    <a:pt x="4803" y="2675"/>
                    <a:pt x="4803" y="2736"/>
                  </a:cubicBezTo>
                  <a:cubicBezTo>
                    <a:pt x="4803" y="2918"/>
                    <a:pt x="4955" y="3040"/>
                    <a:pt x="5107" y="3040"/>
                  </a:cubicBezTo>
                  <a:cubicBezTo>
                    <a:pt x="5289" y="3040"/>
                    <a:pt x="5411" y="2888"/>
                    <a:pt x="5411" y="2736"/>
                  </a:cubicBezTo>
                  <a:cubicBezTo>
                    <a:pt x="5563" y="2675"/>
                    <a:pt x="5502" y="2584"/>
                    <a:pt x="5441" y="2523"/>
                  </a:cubicBezTo>
                  <a:cubicBezTo>
                    <a:pt x="5441" y="2493"/>
                    <a:pt x="5472" y="2462"/>
                    <a:pt x="5472" y="2432"/>
                  </a:cubicBezTo>
                  <a:cubicBezTo>
                    <a:pt x="5472" y="2219"/>
                    <a:pt x="5320" y="2097"/>
                    <a:pt x="5168" y="2097"/>
                  </a:cubicBezTo>
                  <a:cubicBezTo>
                    <a:pt x="5198" y="2067"/>
                    <a:pt x="5259" y="2006"/>
                    <a:pt x="5259" y="1915"/>
                  </a:cubicBezTo>
                  <a:cubicBezTo>
                    <a:pt x="5259" y="1733"/>
                    <a:pt x="5107" y="1581"/>
                    <a:pt x="4894" y="1581"/>
                  </a:cubicBezTo>
                  <a:cubicBezTo>
                    <a:pt x="4864" y="1581"/>
                    <a:pt x="4833" y="1581"/>
                    <a:pt x="4803" y="1611"/>
                  </a:cubicBezTo>
                  <a:cubicBezTo>
                    <a:pt x="4803" y="1581"/>
                    <a:pt x="4833" y="1550"/>
                    <a:pt x="4833" y="1520"/>
                  </a:cubicBezTo>
                  <a:cubicBezTo>
                    <a:pt x="4833" y="1307"/>
                    <a:pt x="4712" y="1216"/>
                    <a:pt x="4529" y="1155"/>
                  </a:cubicBezTo>
                  <a:cubicBezTo>
                    <a:pt x="4560" y="1125"/>
                    <a:pt x="4560" y="1064"/>
                    <a:pt x="4560" y="973"/>
                  </a:cubicBezTo>
                  <a:cubicBezTo>
                    <a:pt x="4560" y="760"/>
                    <a:pt x="4408" y="608"/>
                    <a:pt x="4195" y="608"/>
                  </a:cubicBezTo>
                  <a:lnTo>
                    <a:pt x="4073" y="608"/>
                  </a:lnTo>
                  <a:cubicBezTo>
                    <a:pt x="4043" y="456"/>
                    <a:pt x="3891" y="334"/>
                    <a:pt x="3678" y="334"/>
                  </a:cubicBezTo>
                  <a:lnTo>
                    <a:pt x="3587" y="334"/>
                  </a:lnTo>
                  <a:cubicBezTo>
                    <a:pt x="3496" y="182"/>
                    <a:pt x="3344" y="61"/>
                    <a:pt x="3192" y="61"/>
                  </a:cubicBezTo>
                  <a:lnTo>
                    <a:pt x="3070" y="61"/>
                  </a:lnTo>
                  <a:cubicBezTo>
                    <a:pt x="3010" y="30"/>
                    <a:pt x="2918" y="0"/>
                    <a:pt x="2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9"/>
            <p:cNvSpPr/>
            <p:nvPr/>
          </p:nvSpPr>
          <p:spPr>
            <a:xfrm>
              <a:off x="1722150" y="2922178"/>
              <a:ext cx="1731707" cy="439852"/>
            </a:xfrm>
            <a:custGeom>
              <a:avLst/>
              <a:gdLst/>
              <a:ahLst/>
              <a:cxnLst/>
              <a:rect l="l" t="t" r="r" b="b"/>
              <a:pathLst>
                <a:path w="16567" h="4208" extrusionOk="0">
                  <a:moveTo>
                    <a:pt x="2327" y="0"/>
                  </a:moveTo>
                  <a:cubicBezTo>
                    <a:pt x="1258" y="0"/>
                    <a:pt x="328" y="684"/>
                    <a:pt x="153" y="1676"/>
                  </a:cubicBezTo>
                  <a:cubicBezTo>
                    <a:pt x="1" y="2679"/>
                    <a:pt x="700" y="3500"/>
                    <a:pt x="1794" y="3712"/>
                  </a:cubicBezTo>
                  <a:cubicBezTo>
                    <a:pt x="2888" y="3955"/>
                    <a:pt x="4226" y="4138"/>
                    <a:pt x="5806" y="4168"/>
                  </a:cubicBezTo>
                  <a:cubicBezTo>
                    <a:pt x="6697" y="4196"/>
                    <a:pt x="7561" y="4208"/>
                    <a:pt x="8387" y="4208"/>
                  </a:cubicBezTo>
                  <a:cubicBezTo>
                    <a:pt x="11223" y="4208"/>
                    <a:pt x="13597" y="4066"/>
                    <a:pt x="14986" y="3925"/>
                  </a:cubicBezTo>
                  <a:cubicBezTo>
                    <a:pt x="15898" y="3834"/>
                    <a:pt x="16566" y="3165"/>
                    <a:pt x="16566" y="2314"/>
                  </a:cubicBezTo>
                  <a:cubicBezTo>
                    <a:pt x="16566" y="1493"/>
                    <a:pt x="15898" y="885"/>
                    <a:pt x="14986" y="855"/>
                  </a:cubicBezTo>
                  <a:lnTo>
                    <a:pt x="2463" y="4"/>
                  </a:lnTo>
                  <a:cubicBezTo>
                    <a:pt x="2417" y="2"/>
                    <a:pt x="2372" y="0"/>
                    <a:pt x="2327" y="0"/>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9"/>
            <p:cNvSpPr/>
            <p:nvPr/>
          </p:nvSpPr>
          <p:spPr>
            <a:xfrm>
              <a:off x="1722150" y="2922178"/>
              <a:ext cx="1731707" cy="439852"/>
            </a:xfrm>
            <a:custGeom>
              <a:avLst/>
              <a:gdLst/>
              <a:ahLst/>
              <a:cxnLst/>
              <a:rect l="l" t="t" r="r" b="b"/>
              <a:pathLst>
                <a:path w="16567" h="4208" extrusionOk="0">
                  <a:moveTo>
                    <a:pt x="2327" y="0"/>
                  </a:moveTo>
                  <a:cubicBezTo>
                    <a:pt x="1258" y="0"/>
                    <a:pt x="328" y="684"/>
                    <a:pt x="153" y="1676"/>
                  </a:cubicBezTo>
                  <a:cubicBezTo>
                    <a:pt x="1" y="2679"/>
                    <a:pt x="700" y="3500"/>
                    <a:pt x="1794" y="3712"/>
                  </a:cubicBezTo>
                  <a:cubicBezTo>
                    <a:pt x="2888" y="3955"/>
                    <a:pt x="4226" y="4138"/>
                    <a:pt x="5806" y="4168"/>
                  </a:cubicBezTo>
                  <a:cubicBezTo>
                    <a:pt x="6697" y="4196"/>
                    <a:pt x="7561" y="4208"/>
                    <a:pt x="8387" y="4208"/>
                  </a:cubicBezTo>
                  <a:cubicBezTo>
                    <a:pt x="11223" y="4208"/>
                    <a:pt x="13597" y="4066"/>
                    <a:pt x="14986" y="3925"/>
                  </a:cubicBezTo>
                  <a:cubicBezTo>
                    <a:pt x="15898" y="3834"/>
                    <a:pt x="16566" y="3165"/>
                    <a:pt x="16566" y="2314"/>
                  </a:cubicBezTo>
                  <a:cubicBezTo>
                    <a:pt x="16566" y="1493"/>
                    <a:pt x="15898" y="885"/>
                    <a:pt x="14986" y="855"/>
                  </a:cubicBezTo>
                  <a:lnTo>
                    <a:pt x="2463" y="4"/>
                  </a:lnTo>
                  <a:cubicBezTo>
                    <a:pt x="2417" y="2"/>
                    <a:pt x="2372" y="0"/>
                    <a:pt x="232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9"/>
            <p:cNvSpPr/>
            <p:nvPr/>
          </p:nvSpPr>
          <p:spPr>
            <a:xfrm>
              <a:off x="3085180" y="3026810"/>
              <a:ext cx="403581" cy="1811671"/>
            </a:xfrm>
            <a:custGeom>
              <a:avLst/>
              <a:gdLst/>
              <a:ahLst/>
              <a:cxnLst/>
              <a:rect l="l" t="t" r="r" b="b"/>
              <a:pathLst>
                <a:path w="3861" h="17332" extrusionOk="0">
                  <a:moveTo>
                    <a:pt x="2050" y="1"/>
                  </a:moveTo>
                  <a:cubicBezTo>
                    <a:pt x="1183" y="1"/>
                    <a:pt x="788" y="1051"/>
                    <a:pt x="730" y="2073"/>
                  </a:cubicBezTo>
                  <a:lnTo>
                    <a:pt x="0" y="17210"/>
                  </a:lnTo>
                  <a:lnTo>
                    <a:pt x="1520" y="17332"/>
                  </a:lnTo>
                  <a:lnTo>
                    <a:pt x="3800" y="2073"/>
                  </a:lnTo>
                  <a:cubicBezTo>
                    <a:pt x="3861" y="979"/>
                    <a:pt x="3162" y="36"/>
                    <a:pt x="2159" y="6"/>
                  </a:cubicBezTo>
                  <a:cubicBezTo>
                    <a:pt x="2122" y="2"/>
                    <a:pt x="2085" y="1"/>
                    <a:pt x="2050" y="1"/>
                  </a:cubicBezTo>
                  <a:close/>
                </a:path>
              </a:pathLst>
            </a:custGeom>
            <a:solidFill>
              <a:srgbClr val="A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9"/>
            <p:cNvSpPr/>
            <p:nvPr/>
          </p:nvSpPr>
          <p:spPr>
            <a:xfrm>
              <a:off x="3066157" y="3020748"/>
              <a:ext cx="422605" cy="1414257"/>
            </a:xfrm>
            <a:custGeom>
              <a:avLst/>
              <a:gdLst/>
              <a:ahLst/>
              <a:cxnLst/>
              <a:rect l="l" t="t" r="r" b="b"/>
              <a:pathLst>
                <a:path w="4043" h="13530" extrusionOk="0">
                  <a:moveTo>
                    <a:pt x="2322" y="1"/>
                  </a:moveTo>
                  <a:cubicBezTo>
                    <a:pt x="1379" y="1"/>
                    <a:pt x="1030" y="1068"/>
                    <a:pt x="912" y="2192"/>
                  </a:cubicBezTo>
                  <a:lnTo>
                    <a:pt x="0" y="13438"/>
                  </a:lnTo>
                  <a:lnTo>
                    <a:pt x="2766" y="13529"/>
                  </a:lnTo>
                  <a:lnTo>
                    <a:pt x="3982" y="2222"/>
                  </a:lnTo>
                  <a:cubicBezTo>
                    <a:pt x="4043" y="1067"/>
                    <a:pt x="3344" y="94"/>
                    <a:pt x="2401" y="3"/>
                  </a:cubicBezTo>
                  <a:cubicBezTo>
                    <a:pt x="2375" y="2"/>
                    <a:pt x="2348" y="1"/>
                    <a:pt x="2322"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9"/>
            <p:cNvSpPr/>
            <p:nvPr/>
          </p:nvSpPr>
          <p:spPr>
            <a:xfrm>
              <a:off x="3085180" y="4495217"/>
              <a:ext cx="212923" cy="336892"/>
            </a:xfrm>
            <a:custGeom>
              <a:avLst/>
              <a:gdLst/>
              <a:ahLst/>
              <a:cxnLst/>
              <a:rect l="l" t="t" r="r" b="b"/>
              <a:pathLst>
                <a:path w="2037" h="3223" extrusionOk="0">
                  <a:moveTo>
                    <a:pt x="31" y="1"/>
                  </a:moveTo>
                  <a:lnTo>
                    <a:pt x="0" y="3223"/>
                  </a:lnTo>
                  <a:lnTo>
                    <a:pt x="1520" y="3223"/>
                  </a:lnTo>
                  <a:lnTo>
                    <a:pt x="20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9"/>
            <p:cNvSpPr/>
            <p:nvPr/>
          </p:nvSpPr>
          <p:spPr>
            <a:xfrm>
              <a:off x="3053404" y="4831483"/>
              <a:ext cx="521174" cy="251598"/>
            </a:xfrm>
            <a:custGeom>
              <a:avLst/>
              <a:gdLst/>
              <a:ahLst/>
              <a:cxnLst/>
              <a:rect l="l" t="t" r="r" b="b"/>
              <a:pathLst>
                <a:path w="4986" h="2407" extrusionOk="0">
                  <a:moveTo>
                    <a:pt x="355" y="1"/>
                  </a:moveTo>
                  <a:cubicBezTo>
                    <a:pt x="156" y="1"/>
                    <a:pt x="0" y="32"/>
                    <a:pt x="0" y="249"/>
                  </a:cubicBezTo>
                  <a:lnTo>
                    <a:pt x="31" y="1191"/>
                  </a:lnTo>
                  <a:lnTo>
                    <a:pt x="31" y="1222"/>
                  </a:lnTo>
                  <a:lnTo>
                    <a:pt x="31" y="1282"/>
                  </a:lnTo>
                  <a:lnTo>
                    <a:pt x="31" y="2407"/>
                  </a:lnTo>
                  <a:lnTo>
                    <a:pt x="4985" y="2407"/>
                  </a:lnTo>
                  <a:lnTo>
                    <a:pt x="4985" y="2133"/>
                  </a:lnTo>
                  <a:cubicBezTo>
                    <a:pt x="4925" y="2073"/>
                    <a:pt x="4925" y="1981"/>
                    <a:pt x="4925" y="1951"/>
                  </a:cubicBezTo>
                  <a:cubicBezTo>
                    <a:pt x="4864" y="1191"/>
                    <a:pt x="4256" y="614"/>
                    <a:pt x="3526" y="614"/>
                  </a:cubicBezTo>
                  <a:cubicBezTo>
                    <a:pt x="3526" y="614"/>
                    <a:pt x="3478" y="606"/>
                    <a:pt x="3388" y="606"/>
                  </a:cubicBezTo>
                  <a:cubicBezTo>
                    <a:pt x="3229" y="606"/>
                    <a:pt x="2941" y="630"/>
                    <a:pt x="2554" y="766"/>
                  </a:cubicBezTo>
                  <a:lnTo>
                    <a:pt x="2037" y="766"/>
                  </a:lnTo>
                  <a:lnTo>
                    <a:pt x="2037" y="219"/>
                  </a:lnTo>
                  <a:cubicBezTo>
                    <a:pt x="2037" y="97"/>
                    <a:pt x="1976" y="6"/>
                    <a:pt x="1855" y="6"/>
                  </a:cubicBezTo>
                  <a:lnTo>
                    <a:pt x="608" y="6"/>
                  </a:lnTo>
                  <a:cubicBezTo>
                    <a:pt x="522" y="6"/>
                    <a:pt x="435"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9"/>
            <p:cNvSpPr/>
            <p:nvPr/>
          </p:nvSpPr>
          <p:spPr>
            <a:xfrm>
              <a:off x="3053404" y="5032177"/>
              <a:ext cx="521174" cy="47769"/>
            </a:xfrm>
            <a:custGeom>
              <a:avLst/>
              <a:gdLst/>
              <a:ahLst/>
              <a:cxnLst/>
              <a:rect l="l" t="t" r="r" b="b"/>
              <a:pathLst>
                <a:path w="4986" h="457" extrusionOk="0">
                  <a:moveTo>
                    <a:pt x="31" y="1"/>
                  </a:moveTo>
                  <a:cubicBezTo>
                    <a:pt x="0" y="61"/>
                    <a:pt x="0" y="122"/>
                    <a:pt x="0" y="183"/>
                  </a:cubicBezTo>
                  <a:lnTo>
                    <a:pt x="0" y="457"/>
                  </a:lnTo>
                  <a:lnTo>
                    <a:pt x="4985" y="457"/>
                  </a:lnTo>
                  <a:lnTo>
                    <a:pt x="4985" y="183"/>
                  </a:lnTo>
                  <a:lnTo>
                    <a:pt x="498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9"/>
            <p:cNvSpPr/>
            <p:nvPr/>
          </p:nvSpPr>
          <p:spPr>
            <a:xfrm>
              <a:off x="1131260" y="2685423"/>
              <a:ext cx="1188373" cy="1026146"/>
            </a:xfrm>
            <a:custGeom>
              <a:avLst/>
              <a:gdLst/>
              <a:ahLst/>
              <a:cxnLst/>
              <a:rect l="l" t="t" r="r" b="b"/>
              <a:pathLst>
                <a:path w="11369" h="9817" extrusionOk="0">
                  <a:moveTo>
                    <a:pt x="2767" y="1"/>
                  </a:moveTo>
                  <a:cubicBezTo>
                    <a:pt x="2220" y="1"/>
                    <a:pt x="1695" y="55"/>
                    <a:pt x="1216" y="172"/>
                  </a:cubicBezTo>
                  <a:lnTo>
                    <a:pt x="669" y="840"/>
                  </a:lnTo>
                  <a:cubicBezTo>
                    <a:pt x="0" y="1813"/>
                    <a:pt x="790" y="3211"/>
                    <a:pt x="1064" y="4397"/>
                  </a:cubicBezTo>
                  <a:cubicBezTo>
                    <a:pt x="1337" y="5582"/>
                    <a:pt x="2006" y="6646"/>
                    <a:pt x="2796" y="7497"/>
                  </a:cubicBezTo>
                  <a:cubicBezTo>
                    <a:pt x="3556" y="8348"/>
                    <a:pt x="4438" y="9017"/>
                    <a:pt x="5502" y="9442"/>
                  </a:cubicBezTo>
                  <a:cubicBezTo>
                    <a:pt x="6113" y="9695"/>
                    <a:pt x="6768" y="9817"/>
                    <a:pt x="7416" y="9817"/>
                  </a:cubicBezTo>
                  <a:cubicBezTo>
                    <a:pt x="7703" y="9817"/>
                    <a:pt x="7988" y="9793"/>
                    <a:pt x="8268" y="9746"/>
                  </a:cubicBezTo>
                  <a:cubicBezTo>
                    <a:pt x="8754" y="9686"/>
                    <a:pt x="9240" y="9534"/>
                    <a:pt x="9605" y="9260"/>
                  </a:cubicBezTo>
                  <a:cubicBezTo>
                    <a:pt x="10031" y="8956"/>
                    <a:pt x="10335" y="8470"/>
                    <a:pt x="10517" y="7983"/>
                  </a:cubicBezTo>
                  <a:cubicBezTo>
                    <a:pt x="11368" y="5856"/>
                    <a:pt x="10365" y="3272"/>
                    <a:pt x="8541" y="1843"/>
                  </a:cubicBezTo>
                  <a:cubicBezTo>
                    <a:pt x="7106" y="743"/>
                    <a:pt x="4787" y="1"/>
                    <a:pt x="27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9"/>
            <p:cNvSpPr/>
            <p:nvPr/>
          </p:nvSpPr>
          <p:spPr>
            <a:xfrm>
              <a:off x="6408507" y="3694639"/>
              <a:ext cx="457621" cy="1414571"/>
            </a:xfrm>
            <a:custGeom>
              <a:avLst/>
              <a:gdLst/>
              <a:ahLst/>
              <a:cxnLst/>
              <a:rect l="l" t="t" r="r" b="b"/>
              <a:pathLst>
                <a:path w="4378" h="13533" extrusionOk="0">
                  <a:moveTo>
                    <a:pt x="1216" y="0"/>
                  </a:moveTo>
                  <a:lnTo>
                    <a:pt x="31" y="304"/>
                  </a:lnTo>
                  <a:cubicBezTo>
                    <a:pt x="0" y="486"/>
                    <a:pt x="3222" y="11642"/>
                    <a:pt x="3739" y="13374"/>
                  </a:cubicBezTo>
                  <a:cubicBezTo>
                    <a:pt x="3765" y="13453"/>
                    <a:pt x="3883" y="13532"/>
                    <a:pt x="4013" y="13532"/>
                  </a:cubicBezTo>
                  <a:cubicBezTo>
                    <a:pt x="4033" y="13532"/>
                    <a:pt x="4053" y="13530"/>
                    <a:pt x="4073" y="13526"/>
                  </a:cubicBezTo>
                  <a:lnTo>
                    <a:pt x="4134" y="13465"/>
                  </a:lnTo>
                  <a:cubicBezTo>
                    <a:pt x="4286" y="13435"/>
                    <a:pt x="4377" y="13313"/>
                    <a:pt x="4377" y="13161"/>
                  </a:cubicBezTo>
                  <a:lnTo>
                    <a:pt x="121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9"/>
            <p:cNvSpPr/>
            <p:nvPr/>
          </p:nvSpPr>
          <p:spPr>
            <a:xfrm>
              <a:off x="5976393" y="3685022"/>
              <a:ext cx="419469" cy="1414780"/>
            </a:xfrm>
            <a:custGeom>
              <a:avLst/>
              <a:gdLst/>
              <a:ahLst/>
              <a:cxnLst/>
              <a:rect l="l" t="t" r="r" b="b"/>
              <a:pathLst>
                <a:path w="4013" h="13535" extrusionOk="0">
                  <a:moveTo>
                    <a:pt x="1186" y="1"/>
                  </a:moveTo>
                  <a:lnTo>
                    <a:pt x="31" y="244"/>
                  </a:lnTo>
                  <a:cubicBezTo>
                    <a:pt x="1" y="426"/>
                    <a:pt x="2949" y="11673"/>
                    <a:pt x="3405" y="13375"/>
                  </a:cubicBezTo>
                  <a:cubicBezTo>
                    <a:pt x="3455" y="13476"/>
                    <a:pt x="3568" y="13535"/>
                    <a:pt x="3657" y="13535"/>
                  </a:cubicBezTo>
                  <a:cubicBezTo>
                    <a:pt x="3676" y="13535"/>
                    <a:pt x="3693" y="13532"/>
                    <a:pt x="3709" y="13527"/>
                  </a:cubicBezTo>
                  <a:lnTo>
                    <a:pt x="3800" y="13527"/>
                  </a:lnTo>
                  <a:cubicBezTo>
                    <a:pt x="3952" y="13497"/>
                    <a:pt x="4013" y="13375"/>
                    <a:pt x="4013" y="13253"/>
                  </a:cubicBezTo>
                  <a:lnTo>
                    <a:pt x="1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9"/>
            <p:cNvSpPr/>
            <p:nvPr/>
          </p:nvSpPr>
          <p:spPr>
            <a:xfrm>
              <a:off x="4775380" y="3713663"/>
              <a:ext cx="568839" cy="1383317"/>
            </a:xfrm>
            <a:custGeom>
              <a:avLst/>
              <a:gdLst/>
              <a:ahLst/>
              <a:cxnLst/>
              <a:rect l="l" t="t" r="r" b="b"/>
              <a:pathLst>
                <a:path w="5442" h="13234" extrusionOk="0">
                  <a:moveTo>
                    <a:pt x="4348" y="1"/>
                  </a:moveTo>
                  <a:cubicBezTo>
                    <a:pt x="4196" y="152"/>
                    <a:pt x="578" y="11216"/>
                    <a:pt x="62" y="12858"/>
                  </a:cubicBezTo>
                  <a:cubicBezTo>
                    <a:pt x="1" y="12979"/>
                    <a:pt x="92" y="13131"/>
                    <a:pt x="244" y="13162"/>
                  </a:cubicBezTo>
                  <a:lnTo>
                    <a:pt x="305" y="13223"/>
                  </a:lnTo>
                  <a:cubicBezTo>
                    <a:pt x="341" y="13230"/>
                    <a:pt x="377" y="13234"/>
                    <a:pt x="411" y="13234"/>
                  </a:cubicBezTo>
                  <a:cubicBezTo>
                    <a:pt x="524" y="13234"/>
                    <a:pt x="623" y="13194"/>
                    <a:pt x="670" y="13101"/>
                  </a:cubicBezTo>
                  <a:lnTo>
                    <a:pt x="5442" y="426"/>
                  </a:lnTo>
                  <a:lnTo>
                    <a:pt x="43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9"/>
            <p:cNvSpPr/>
            <p:nvPr/>
          </p:nvSpPr>
          <p:spPr>
            <a:xfrm>
              <a:off x="5719048" y="3685022"/>
              <a:ext cx="327380" cy="1430668"/>
            </a:xfrm>
            <a:custGeom>
              <a:avLst/>
              <a:gdLst/>
              <a:ahLst/>
              <a:cxnLst/>
              <a:rect l="l" t="t" r="r" b="b"/>
              <a:pathLst>
                <a:path w="3132" h="13687" extrusionOk="0">
                  <a:moveTo>
                    <a:pt x="2037" y="1"/>
                  </a:moveTo>
                  <a:cubicBezTo>
                    <a:pt x="1915" y="153"/>
                    <a:pt x="244" y="11673"/>
                    <a:pt x="0" y="13405"/>
                  </a:cubicBezTo>
                  <a:cubicBezTo>
                    <a:pt x="0" y="13527"/>
                    <a:pt x="61" y="13649"/>
                    <a:pt x="213" y="13679"/>
                  </a:cubicBezTo>
                  <a:lnTo>
                    <a:pt x="304" y="13679"/>
                  </a:lnTo>
                  <a:cubicBezTo>
                    <a:pt x="330" y="13684"/>
                    <a:pt x="355" y="13687"/>
                    <a:pt x="380" y="13687"/>
                  </a:cubicBezTo>
                  <a:cubicBezTo>
                    <a:pt x="503" y="13687"/>
                    <a:pt x="608" y="13623"/>
                    <a:pt x="608" y="13497"/>
                  </a:cubicBezTo>
                  <a:lnTo>
                    <a:pt x="3131" y="153"/>
                  </a:lnTo>
                  <a:lnTo>
                    <a:pt x="20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9"/>
            <p:cNvSpPr/>
            <p:nvPr/>
          </p:nvSpPr>
          <p:spPr>
            <a:xfrm>
              <a:off x="4654651" y="1537289"/>
              <a:ext cx="2602212" cy="2494444"/>
            </a:xfrm>
            <a:custGeom>
              <a:avLst/>
              <a:gdLst/>
              <a:ahLst/>
              <a:cxnLst/>
              <a:rect l="l" t="t" r="r" b="b"/>
              <a:pathLst>
                <a:path w="24895" h="23864" extrusionOk="0">
                  <a:moveTo>
                    <a:pt x="15776" y="1"/>
                  </a:moveTo>
                  <a:cubicBezTo>
                    <a:pt x="15108" y="1"/>
                    <a:pt x="14469" y="61"/>
                    <a:pt x="13892" y="274"/>
                  </a:cubicBezTo>
                  <a:cubicBezTo>
                    <a:pt x="10487" y="1064"/>
                    <a:pt x="7965" y="3618"/>
                    <a:pt x="7478" y="6688"/>
                  </a:cubicBezTo>
                  <a:cubicBezTo>
                    <a:pt x="7265" y="8268"/>
                    <a:pt x="6597" y="10001"/>
                    <a:pt x="5989" y="10973"/>
                  </a:cubicBezTo>
                  <a:cubicBezTo>
                    <a:pt x="5229" y="12280"/>
                    <a:pt x="2433" y="13557"/>
                    <a:pt x="1673" y="14864"/>
                  </a:cubicBezTo>
                  <a:cubicBezTo>
                    <a:pt x="1" y="17752"/>
                    <a:pt x="2980" y="21460"/>
                    <a:pt x="6293" y="22980"/>
                  </a:cubicBezTo>
                  <a:cubicBezTo>
                    <a:pt x="7720" y="23636"/>
                    <a:pt x="9389" y="23864"/>
                    <a:pt x="11048" y="23864"/>
                  </a:cubicBezTo>
                  <a:cubicBezTo>
                    <a:pt x="11155" y="23864"/>
                    <a:pt x="11262" y="23863"/>
                    <a:pt x="11369" y="23861"/>
                  </a:cubicBezTo>
                  <a:cubicBezTo>
                    <a:pt x="13375" y="23831"/>
                    <a:pt x="15381" y="23466"/>
                    <a:pt x="17235" y="22828"/>
                  </a:cubicBezTo>
                  <a:cubicBezTo>
                    <a:pt x="19667" y="22007"/>
                    <a:pt x="22007" y="20548"/>
                    <a:pt x="23010" y="18420"/>
                  </a:cubicBezTo>
                  <a:cubicBezTo>
                    <a:pt x="23497" y="17387"/>
                    <a:pt x="23649" y="16262"/>
                    <a:pt x="23801" y="15168"/>
                  </a:cubicBezTo>
                  <a:cubicBezTo>
                    <a:pt x="24044" y="13557"/>
                    <a:pt x="24226" y="11916"/>
                    <a:pt x="24469" y="10335"/>
                  </a:cubicBezTo>
                  <a:cubicBezTo>
                    <a:pt x="24682" y="8846"/>
                    <a:pt x="24895" y="7326"/>
                    <a:pt x="24530" y="5836"/>
                  </a:cubicBezTo>
                  <a:cubicBezTo>
                    <a:pt x="24044" y="3678"/>
                    <a:pt x="22281" y="1733"/>
                    <a:pt x="20001" y="791"/>
                  </a:cubicBezTo>
                  <a:cubicBezTo>
                    <a:pt x="18694" y="213"/>
                    <a:pt x="17205" y="1"/>
                    <a:pt x="157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9"/>
            <p:cNvSpPr/>
            <p:nvPr/>
          </p:nvSpPr>
          <p:spPr>
            <a:xfrm>
              <a:off x="5236134" y="1825681"/>
              <a:ext cx="1509273" cy="1588818"/>
            </a:xfrm>
            <a:custGeom>
              <a:avLst/>
              <a:gdLst/>
              <a:ahLst/>
              <a:cxnLst/>
              <a:rect l="l" t="t" r="r" b="b"/>
              <a:pathLst>
                <a:path w="14439" h="15200" extrusionOk="0">
                  <a:moveTo>
                    <a:pt x="9762" y="0"/>
                  </a:moveTo>
                  <a:cubicBezTo>
                    <a:pt x="9086" y="0"/>
                    <a:pt x="8405" y="79"/>
                    <a:pt x="7812" y="311"/>
                  </a:cubicBezTo>
                  <a:cubicBezTo>
                    <a:pt x="6657" y="767"/>
                    <a:pt x="5745" y="1710"/>
                    <a:pt x="5137" y="2834"/>
                  </a:cubicBezTo>
                  <a:cubicBezTo>
                    <a:pt x="4560" y="3929"/>
                    <a:pt x="4256" y="5175"/>
                    <a:pt x="4073" y="6391"/>
                  </a:cubicBezTo>
                  <a:cubicBezTo>
                    <a:pt x="4013" y="6968"/>
                    <a:pt x="3921" y="7576"/>
                    <a:pt x="3709" y="8093"/>
                  </a:cubicBezTo>
                  <a:cubicBezTo>
                    <a:pt x="3253" y="9157"/>
                    <a:pt x="2250" y="9856"/>
                    <a:pt x="1429" y="10646"/>
                  </a:cubicBezTo>
                  <a:cubicBezTo>
                    <a:pt x="578" y="11436"/>
                    <a:pt x="0" y="11862"/>
                    <a:pt x="274" y="12956"/>
                  </a:cubicBezTo>
                  <a:cubicBezTo>
                    <a:pt x="517" y="14081"/>
                    <a:pt x="1003" y="14537"/>
                    <a:pt x="2098" y="14871"/>
                  </a:cubicBezTo>
                  <a:cubicBezTo>
                    <a:pt x="2830" y="15099"/>
                    <a:pt x="3786" y="15199"/>
                    <a:pt x="4789" y="15199"/>
                  </a:cubicBezTo>
                  <a:cubicBezTo>
                    <a:pt x="6324" y="15199"/>
                    <a:pt x="7967" y="14965"/>
                    <a:pt x="9089" y="14597"/>
                  </a:cubicBezTo>
                  <a:cubicBezTo>
                    <a:pt x="9089" y="14597"/>
                    <a:pt x="9682" y="15123"/>
                    <a:pt x="10325" y="15123"/>
                  </a:cubicBezTo>
                  <a:cubicBezTo>
                    <a:pt x="10542" y="15123"/>
                    <a:pt x="10766" y="15063"/>
                    <a:pt x="10973" y="14901"/>
                  </a:cubicBezTo>
                  <a:cubicBezTo>
                    <a:pt x="11459" y="14476"/>
                    <a:pt x="11824" y="13868"/>
                    <a:pt x="12159" y="13290"/>
                  </a:cubicBezTo>
                  <a:cubicBezTo>
                    <a:pt x="13830" y="10342"/>
                    <a:pt x="14438" y="6725"/>
                    <a:pt x="13830" y="3351"/>
                  </a:cubicBezTo>
                  <a:cubicBezTo>
                    <a:pt x="13648" y="2409"/>
                    <a:pt x="13344" y="1345"/>
                    <a:pt x="12554" y="737"/>
                  </a:cubicBezTo>
                  <a:cubicBezTo>
                    <a:pt x="11855" y="190"/>
                    <a:pt x="11004" y="38"/>
                    <a:pt x="10122" y="8"/>
                  </a:cubicBezTo>
                  <a:cubicBezTo>
                    <a:pt x="10002" y="3"/>
                    <a:pt x="9882" y="0"/>
                    <a:pt x="9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9"/>
            <p:cNvSpPr/>
            <p:nvPr/>
          </p:nvSpPr>
          <p:spPr>
            <a:xfrm>
              <a:off x="5614208" y="657165"/>
              <a:ext cx="765768" cy="533926"/>
            </a:xfrm>
            <a:custGeom>
              <a:avLst/>
              <a:gdLst/>
              <a:ahLst/>
              <a:cxnLst/>
              <a:rect l="l" t="t" r="r" b="b"/>
              <a:pathLst>
                <a:path w="7326" h="5108" extrusionOk="0">
                  <a:moveTo>
                    <a:pt x="3091" y="0"/>
                  </a:moveTo>
                  <a:cubicBezTo>
                    <a:pt x="1320" y="0"/>
                    <a:pt x="1794" y="1764"/>
                    <a:pt x="1794" y="1764"/>
                  </a:cubicBezTo>
                  <a:cubicBezTo>
                    <a:pt x="0" y="2189"/>
                    <a:pt x="1307" y="5077"/>
                    <a:pt x="1247" y="5107"/>
                  </a:cubicBezTo>
                  <a:lnTo>
                    <a:pt x="6353" y="4834"/>
                  </a:lnTo>
                  <a:cubicBezTo>
                    <a:pt x="7326" y="2159"/>
                    <a:pt x="5897" y="1642"/>
                    <a:pt x="5897" y="1642"/>
                  </a:cubicBezTo>
                  <a:cubicBezTo>
                    <a:pt x="4864" y="123"/>
                    <a:pt x="3526" y="31"/>
                    <a:pt x="3526" y="31"/>
                  </a:cubicBezTo>
                  <a:cubicBezTo>
                    <a:pt x="3368" y="10"/>
                    <a:pt x="3223" y="0"/>
                    <a:pt x="3091"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9"/>
            <p:cNvSpPr/>
            <p:nvPr/>
          </p:nvSpPr>
          <p:spPr>
            <a:xfrm>
              <a:off x="5042341" y="2949878"/>
              <a:ext cx="1089804" cy="373059"/>
            </a:xfrm>
            <a:custGeom>
              <a:avLst/>
              <a:gdLst/>
              <a:ahLst/>
              <a:cxnLst/>
              <a:rect l="l" t="t" r="r" b="b"/>
              <a:pathLst>
                <a:path w="10426" h="3569" extrusionOk="0">
                  <a:moveTo>
                    <a:pt x="8471" y="0"/>
                  </a:moveTo>
                  <a:cubicBezTo>
                    <a:pt x="8394" y="0"/>
                    <a:pt x="8316" y="4"/>
                    <a:pt x="8237" y="13"/>
                  </a:cubicBezTo>
                  <a:lnTo>
                    <a:pt x="1368" y="742"/>
                  </a:lnTo>
                  <a:cubicBezTo>
                    <a:pt x="608" y="803"/>
                    <a:pt x="0" y="1441"/>
                    <a:pt x="0" y="2171"/>
                  </a:cubicBezTo>
                  <a:cubicBezTo>
                    <a:pt x="0" y="2961"/>
                    <a:pt x="699" y="3569"/>
                    <a:pt x="1520" y="3569"/>
                  </a:cubicBezTo>
                  <a:lnTo>
                    <a:pt x="8450" y="3569"/>
                  </a:lnTo>
                  <a:cubicBezTo>
                    <a:pt x="9544" y="3569"/>
                    <a:pt x="10426" y="2748"/>
                    <a:pt x="10365" y="1715"/>
                  </a:cubicBezTo>
                  <a:cubicBezTo>
                    <a:pt x="10337" y="752"/>
                    <a:pt x="9517" y="0"/>
                    <a:pt x="8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9"/>
            <p:cNvSpPr/>
            <p:nvPr/>
          </p:nvSpPr>
          <p:spPr>
            <a:xfrm>
              <a:off x="6090746" y="4066340"/>
              <a:ext cx="3345" cy="41393"/>
            </a:xfrm>
            <a:custGeom>
              <a:avLst/>
              <a:gdLst/>
              <a:ahLst/>
              <a:cxnLst/>
              <a:rect l="l" t="t" r="r" b="b"/>
              <a:pathLst>
                <a:path w="32" h="396" extrusionOk="0">
                  <a:moveTo>
                    <a:pt x="1" y="0"/>
                  </a:moveTo>
                  <a:lnTo>
                    <a:pt x="31" y="396"/>
                  </a:lnTo>
                  <a:lnTo>
                    <a:pt x="31" y="304"/>
                  </a:lnTo>
                  <a:lnTo>
                    <a:pt x="1" y="0"/>
                  </a:lnTo>
                  <a:close/>
                </a:path>
              </a:pathLst>
            </a:custGeom>
            <a:solidFill>
              <a:srgbClr val="4D4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9"/>
            <p:cNvSpPr/>
            <p:nvPr/>
          </p:nvSpPr>
          <p:spPr>
            <a:xfrm>
              <a:off x="5607832" y="2671520"/>
              <a:ext cx="781657" cy="531522"/>
            </a:xfrm>
            <a:custGeom>
              <a:avLst/>
              <a:gdLst/>
              <a:ahLst/>
              <a:cxnLst/>
              <a:rect l="l" t="t" r="r" b="b"/>
              <a:pathLst>
                <a:path w="7478" h="5085" extrusionOk="0">
                  <a:moveTo>
                    <a:pt x="1" y="1"/>
                  </a:moveTo>
                  <a:lnTo>
                    <a:pt x="61" y="3618"/>
                  </a:lnTo>
                  <a:cubicBezTo>
                    <a:pt x="61" y="4043"/>
                    <a:pt x="365" y="4378"/>
                    <a:pt x="791" y="4499"/>
                  </a:cubicBezTo>
                  <a:lnTo>
                    <a:pt x="2432" y="4925"/>
                  </a:lnTo>
                  <a:cubicBezTo>
                    <a:pt x="2858" y="5031"/>
                    <a:pt x="3291" y="5084"/>
                    <a:pt x="3728" y="5084"/>
                  </a:cubicBezTo>
                  <a:cubicBezTo>
                    <a:pt x="4165" y="5084"/>
                    <a:pt x="4606" y="5031"/>
                    <a:pt x="5046" y="4925"/>
                  </a:cubicBezTo>
                  <a:lnTo>
                    <a:pt x="6475" y="5077"/>
                  </a:lnTo>
                  <a:cubicBezTo>
                    <a:pt x="6900" y="4986"/>
                    <a:pt x="7448" y="4955"/>
                    <a:pt x="7478" y="4499"/>
                  </a:cubicBezTo>
                  <a:lnTo>
                    <a:pt x="73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9"/>
            <p:cNvSpPr/>
            <p:nvPr/>
          </p:nvSpPr>
          <p:spPr>
            <a:xfrm>
              <a:off x="4610227" y="1845437"/>
              <a:ext cx="124074" cy="180624"/>
            </a:xfrm>
            <a:custGeom>
              <a:avLst/>
              <a:gdLst/>
              <a:ahLst/>
              <a:cxnLst/>
              <a:rect l="l" t="t" r="r" b="b"/>
              <a:pathLst>
                <a:path w="1187" h="1728" extrusionOk="0">
                  <a:moveTo>
                    <a:pt x="426" y="1"/>
                  </a:moveTo>
                  <a:cubicBezTo>
                    <a:pt x="426" y="1"/>
                    <a:pt x="0" y="92"/>
                    <a:pt x="183" y="700"/>
                  </a:cubicBezTo>
                  <a:cubicBezTo>
                    <a:pt x="304" y="1065"/>
                    <a:pt x="487" y="1460"/>
                    <a:pt x="274" y="1460"/>
                  </a:cubicBezTo>
                  <a:cubicBezTo>
                    <a:pt x="271" y="1459"/>
                    <a:pt x="268" y="1459"/>
                    <a:pt x="266" y="1459"/>
                  </a:cubicBezTo>
                  <a:cubicBezTo>
                    <a:pt x="208" y="1459"/>
                    <a:pt x="698" y="1728"/>
                    <a:pt x="966" y="1728"/>
                  </a:cubicBezTo>
                  <a:cubicBezTo>
                    <a:pt x="1107" y="1728"/>
                    <a:pt x="1186" y="1654"/>
                    <a:pt x="1095" y="1430"/>
                  </a:cubicBezTo>
                  <a:lnTo>
                    <a:pt x="730" y="670"/>
                  </a:lnTo>
                  <a:lnTo>
                    <a:pt x="426" y="1"/>
                  </a:lnTo>
                  <a:close/>
                </a:path>
              </a:pathLst>
            </a:custGeom>
            <a:solidFill>
              <a:srgbClr val="E4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9"/>
            <p:cNvSpPr/>
            <p:nvPr/>
          </p:nvSpPr>
          <p:spPr>
            <a:xfrm>
              <a:off x="4403682" y="1901046"/>
              <a:ext cx="251075" cy="122506"/>
            </a:xfrm>
            <a:custGeom>
              <a:avLst/>
              <a:gdLst/>
              <a:ahLst/>
              <a:cxnLst/>
              <a:rect l="l" t="t" r="r" b="b"/>
              <a:pathLst>
                <a:path w="2402" h="1172" extrusionOk="0">
                  <a:moveTo>
                    <a:pt x="205" y="0"/>
                  </a:moveTo>
                  <a:cubicBezTo>
                    <a:pt x="117" y="0"/>
                    <a:pt x="52" y="33"/>
                    <a:pt x="31" y="138"/>
                  </a:cubicBezTo>
                  <a:lnTo>
                    <a:pt x="31" y="168"/>
                  </a:lnTo>
                  <a:cubicBezTo>
                    <a:pt x="1" y="320"/>
                    <a:pt x="122" y="381"/>
                    <a:pt x="213" y="442"/>
                  </a:cubicBezTo>
                  <a:lnTo>
                    <a:pt x="2037" y="1141"/>
                  </a:lnTo>
                  <a:cubicBezTo>
                    <a:pt x="2066" y="1162"/>
                    <a:pt x="2096" y="1172"/>
                    <a:pt x="2125" y="1172"/>
                  </a:cubicBezTo>
                  <a:cubicBezTo>
                    <a:pt x="2223" y="1172"/>
                    <a:pt x="2318" y="1068"/>
                    <a:pt x="2341" y="928"/>
                  </a:cubicBezTo>
                  <a:cubicBezTo>
                    <a:pt x="2402" y="776"/>
                    <a:pt x="2311" y="624"/>
                    <a:pt x="2250" y="533"/>
                  </a:cubicBezTo>
                  <a:lnTo>
                    <a:pt x="335" y="16"/>
                  </a:lnTo>
                  <a:cubicBezTo>
                    <a:pt x="288" y="7"/>
                    <a:pt x="244" y="0"/>
                    <a:pt x="205" y="0"/>
                  </a:cubicBezTo>
                  <a:close/>
                </a:path>
              </a:pathLst>
            </a:custGeom>
            <a:solidFill>
              <a:srgbClr val="E4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9"/>
            <p:cNvSpPr/>
            <p:nvPr/>
          </p:nvSpPr>
          <p:spPr>
            <a:xfrm>
              <a:off x="4352882" y="1966167"/>
              <a:ext cx="263827" cy="95434"/>
            </a:xfrm>
            <a:custGeom>
              <a:avLst/>
              <a:gdLst/>
              <a:ahLst/>
              <a:cxnLst/>
              <a:rect l="l" t="t" r="r" b="b"/>
              <a:pathLst>
                <a:path w="2524" h="913" extrusionOk="0">
                  <a:moveTo>
                    <a:pt x="335" y="1"/>
                  </a:moveTo>
                  <a:cubicBezTo>
                    <a:pt x="183" y="1"/>
                    <a:pt x="61" y="1"/>
                    <a:pt x="31" y="153"/>
                  </a:cubicBezTo>
                  <a:lnTo>
                    <a:pt x="31" y="183"/>
                  </a:lnTo>
                  <a:cubicBezTo>
                    <a:pt x="0" y="366"/>
                    <a:pt x="91" y="426"/>
                    <a:pt x="243" y="457"/>
                  </a:cubicBezTo>
                  <a:lnTo>
                    <a:pt x="2189" y="913"/>
                  </a:lnTo>
                  <a:cubicBezTo>
                    <a:pt x="2341" y="913"/>
                    <a:pt x="2462" y="791"/>
                    <a:pt x="2493" y="609"/>
                  </a:cubicBezTo>
                  <a:cubicBezTo>
                    <a:pt x="2523" y="426"/>
                    <a:pt x="2462" y="275"/>
                    <a:pt x="2310" y="214"/>
                  </a:cubicBezTo>
                  <a:lnTo>
                    <a:pt x="335" y="1"/>
                  </a:lnTo>
                  <a:close/>
                </a:path>
              </a:pathLst>
            </a:custGeom>
            <a:solidFill>
              <a:srgbClr val="E4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9"/>
            <p:cNvSpPr/>
            <p:nvPr/>
          </p:nvSpPr>
          <p:spPr>
            <a:xfrm>
              <a:off x="4381418" y="2026584"/>
              <a:ext cx="260692" cy="63657"/>
            </a:xfrm>
            <a:custGeom>
              <a:avLst/>
              <a:gdLst/>
              <a:ahLst/>
              <a:cxnLst/>
              <a:rect l="l" t="t" r="r" b="b"/>
              <a:pathLst>
                <a:path w="2494" h="609" extrusionOk="0">
                  <a:moveTo>
                    <a:pt x="2220" y="0"/>
                  </a:moveTo>
                  <a:lnTo>
                    <a:pt x="244" y="92"/>
                  </a:lnTo>
                  <a:cubicBezTo>
                    <a:pt x="92" y="92"/>
                    <a:pt x="1" y="152"/>
                    <a:pt x="1" y="304"/>
                  </a:cubicBezTo>
                  <a:lnTo>
                    <a:pt x="1" y="335"/>
                  </a:lnTo>
                  <a:cubicBezTo>
                    <a:pt x="1" y="487"/>
                    <a:pt x="92" y="517"/>
                    <a:pt x="244" y="517"/>
                  </a:cubicBezTo>
                  <a:lnTo>
                    <a:pt x="2220" y="608"/>
                  </a:lnTo>
                  <a:cubicBezTo>
                    <a:pt x="2372" y="608"/>
                    <a:pt x="2493" y="487"/>
                    <a:pt x="2493" y="304"/>
                  </a:cubicBezTo>
                  <a:cubicBezTo>
                    <a:pt x="2493" y="152"/>
                    <a:pt x="2372" y="0"/>
                    <a:pt x="2220" y="0"/>
                  </a:cubicBezTo>
                  <a:close/>
                </a:path>
              </a:pathLst>
            </a:custGeom>
            <a:solidFill>
              <a:srgbClr val="E4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9"/>
            <p:cNvSpPr/>
            <p:nvPr/>
          </p:nvSpPr>
          <p:spPr>
            <a:xfrm>
              <a:off x="4467235" y="2077384"/>
              <a:ext cx="222539" cy="54145"/>
            </a:xfrm>
            <a:custGeom>
              <a:avLst/>
              <a:gdLst/>
              <a:ahLst/>
              <a:cxnLst/>
              <a:rect l="l" t="t" r="r" b="b"/>
              <a:pathLst>
                <a:path w="2129" h="518" extrusionOk="0">
                  <a:moveTo>
                    <a:pt x="1885" y="1"/>
                  </a:moveTo>
                  <a:lnTo>
                    <a:pt x="213" y="122"/>
                  </a:lnTo>
                  <a:cubicBezTo>
                    <a:pt x="122" y="122"/>
                    <a:pt x="1" y="153"/>
                    <a:pt x="1" y="274"/>
                  </a:cubicBezTo>
                  <a:lnTo>
                    <a:pt x="1" y="305"/>
                  </a:lnTo>
                  <a:cubicBezTo>
                    <a:pt x="1" y="396"/>
                    <a:pt x="122" y="457"/>
                    <a:pt x="213" y="457"/>
                  </a:cubicBezTo>
                  <a:lnTo>
                    <a:pt x="1885" y="518"/>
                  </a:lnTo>
                  <a:cubicBezTo>
                    <a:pt x="2037" y="518"/>
                    <a:pt x="2128" y="396"/>
                    <a:pt x="2128" y="274"/>
                  </a:cubicBezTo>
                  <a:cubicBezTo>
                    <a:pt x="2128" y="153"/>
                    <a:pt x="2007" y="31"/>
                    <a:pt x="1885" y="1"/>
                  </a:cubicBezTo>
                  <a:close/>
                </a:path>
              </a:pathLst>
            </a:custGeom>
            <a:solidFill>
              <a:srgbClr val="E4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9"/>
            <p:cNvSpPr/>
            <p:nvPr/>
          </p:nvSpPr>
          <p:spPr>
            <a:xfrm>
              <a:off x="4543539" y="1949233"/>
              <a:ext cx="247835" cy="187104"/>
            </a:xfrm>
            <a:custGeom>
              <a:avLst/>
              <a:gdLst/>
              <a:ahLst/>
              <a:cxnLst/>
              <a:rect l="l" t="t" r="r" b="b"/>
              <a:pathLst>
                <a:path w="2371" h="1790" extrusionOk="0">
                  <a:moveTo>
                    <a:pt x="1232" y="1"/>
                  </a:moveTo>
                  <a:cubicBezTo>
                    <a:pt x="1049" y="1"/>
                    <a:pt x="838" y="112"/>
                    <a:pt x="586" y="112"/>
                  </a:cubicBezTo>
                  <a:cubicBezTo>
                    <a:pt x="507" y="112"/>
                    <a:pt x="423" y="101"/>
                    <a:pt x="334" y="72"/>
                  </a:cubicBezTo>
                  <a:cubicBezTo>
                    <a:pt x="304" y="72"/>
                    <a:pt x="243" y="41"/>
                    <a:pt x="213" y="41"/>
                  </a:cubicBezTo>
                  <a:cubicBezTo>
                    <a:pt x="182" y="31"/>
                    <a:pt x="155" y="26"/>
                    <a:pt x="132" y="26"/>
                  </a:cubicBezTo>
                  <a:cubicBezTo>
                    <a:pt x="21" y="26"/>
                    <a:pt x="0" y="144"/>
                    <a:pt x="0" y="345"/>
                  </a:cubicBezTo>
                  <a:cubicBezTo>
                    <a:pt x="0" y="649"/>
                    <a:pt x="91" y="1105"/>
                    <a:pt x="182" y="1409"/>
                  </a:cubicBezTo>
                  <a:cubicBezTo>
                    <a:pt x="213" y="1561"/>
                    <a:pt x="243" y="1683"/>
                    <a:pt x="243" y="1683"/>
                  </a:cubicBezTo>
                  <a:lnTo>
                    <a:pt x="973" y="1713"/>
                  </a:lnTo>
                  <a:cubicBezTo>
                    <a:pt x="1094" y="1744"/>
                    <a:pt x="1216" y="1744"/>
                    <a:pt x="1307" y="1744"/>
                  </a:cubicBezTo>
                  <a:lnTo>
                    <a:pt x="1520" y="1744"/>
                  </a:lnTo>
                  <a:cubicBezTo>
                    <a:pt x="1565" y="1774"/>
                    <a:pt x="1626" y="1789"/>
                    <a:pt x="1691" y="1789"/>
                  </a:cubicBezTo>
                  <a:cubicBezTo>
                    <a:pt x="1755" y="1789"/>
                    <a:pt x="1824" y="1774"/>
                    <a:pt x="1885" y="1744"/>
                  </a:cubicBezTo>
                  <a:cubicBezTo>
                    <a:pt x="2189" y="1713"/>
                    <a:pt x="2310" y="1379"/>
                    <a:pt x="2341" y="1136"/>
                  </a:cubicBezTo>
                  <a:cubicBezTo>
                    <a:pt x="2371" y="1044"/>
                    <a:pt x="2341" y="923"/>
                    <a:pt x="2280" y="801"/>
                  </a:cubicBezTo>
                  <a:cubicBezTo>
                    <a:pt x="2219" y="771"/>
                    <a:pt x="2158" y="588"/>
                    <a:pt x="2006" y="467"/>
                  </a:cubicBezTo>
                  <a:cubicBezTo>
                    <a:pt x="1763" y="315"/>
                    <a:pt x="1550" y="133"/>
                    <a:pt x="1398" y="41"/>
                  </a:cubicBezTo>
                  <a:cubicBezTo>
                    <a:pt x="1345" y="12"/>
                    <a:pt x="1290" y="1"/>
                    <a:pt x="1232" y="1"/>
                  </a:cubicBezTo>
                  <a:close/>
                </a:path>
              </a:pathLst>
            </a:custGeom>
            <a:solidFill>
              <a:srgbClr val="E4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9"/>
            <p:cNvSpPr/>
            <p:nvPr/>
          </p:nvSpPr>
          <p:spPr>
            <a:xfrm>
              <a:off x="4696044" y="2029301"/>
              <a:ext cx="759392" cy="569152"/>
            </a:xfrm>
            <a:custGeom>
              <a:avLst/>
              <a:gdLst/>
              <a:ahLst/>
              <a:cxnLst/>
              <a:rect l="l" t="t" r="r" b="b"/>
              <a:pathLst>
                <a:path w="7265" h="5445" extrusionOk="0">
                  <a:moveTo>
                    <a:pt x="583" y="0"/>
                  </a:moveTo>
                  <a:cubicBezTo>
                    <a:pt x="370" y="0"/>
                    <a:pt x="177" y="124"/>
                    <a:pt x="91" y="339"/>
                  </a:cubicBezTo>
                  <a:cubicBezTo>
                    <a:pt x="0" y="582"/>
                    <a:pt x="61" y="826"/>
                    <a:pt x="243" y="978"/>
                  </a:cubicBezTo>
                  <a:lnTo>
                    <a:pt x="5380" y="5172"/>
                  </a:lnTo>
                  <a:cubicBezTo>
                    <a:pt x="5591" y="5357"/>
                    <a:pt x="5825" y="5444"/>
                    <a:pt x="6057" y="5444"/>
                  </a:cubicBezTo>
                  <a:cubicBezTo>
                    <a:pt x="6360" y="5444"/>
                    <a:pt x="6659" y="5295"/>
                    <a:pt x="6900" y="5020"/>
                  </a:cubicBezTo>
                  <a:cubicBezTo>
                    <a:pt x="7265" y="4534"/>
                    <a:pt x="7204" y="3926"/>
                    <a:pt x="6657" y="3561"/>
                  </a:cubicBezTo>
                  <a:cubicBezTo>
                    <a:pt x="5562" y="2771"/>
                    <a:pt x="3556" y="1342"/>
                    <a:pt x="851" y="66"/>
                  </a:cubicBezTo>
                  <a:cubicBezTo>
                    <a:pt x="762" y="21"/>
                    <a:pt x="671" y="0"/>
                    <a:pt x="583" y="0"/>
                  </a:cubicBezTo>
                  <a:close/>
                </a:path>
              </a:pathLst>
            </a:custGeom>
            <a:solidFill>
              <a:srgbClr val="E4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9"/>
            <p:cNvSpPr/>
            <p:nvPr/>
          </p:nvSpPr>
          <p:spPr>
            <a:xfrm>
              <a:off x="4740468" y="2032960"/>
              <a:ext cx="730856" cy="578978"/>
            </a:xfrm>
            <a:custGeom>
              <a:avLst/>
              <a:gdLst/>
              <a:ahLst/>
              <a:cxnLst/>
              <a:rect l="l" t="t" r="r" b="b"/>
              <a:pathLst>
                <a:path w="6992" h="5539" extrusionOk="0">
                  <a:moveTo>
                    <a:pt x="791" y="0"/>
                  </a:moveTo>
                  <a:cubicBezTo>
                    <a:pt x="578" y="395"/>
                    <a:pt x="183" y="1003"/>
                    <a:pt x="1" y="1338"/>
                  </a:cubicBezTo>
                  <a:lnTo>
                    <a:pt x="4833" y="5259"/>
                  </a:lnTo>
                  <a:cubicBezTo>
                    <a:pt x="5049" y="5449"/>
                    <a:pt x="5318" y="5539"/>
                    <a:pt x="5587" y="5539"/>
                  </a:cubicBezTo>
                  <a:cubicBezTo>
                    <a:pt x="5962" y="5539"/>
                    <a:pt x="6336" y="5365"/>
                    <a:pt x="6566" y="5046"/>
                  </a:cubicBezTo>
                  <a:cubicBezTo>
                    <a:pt x="6992" y="4529"/>
                    <a:pt x="6870" y="3769"/>
                    <a:pt x="6323" y="3344"/>
                  </a:cubicBezTo>
                  <a:cubicBezTo>
                    <a:pt x="5198" y="2523"/>
                    <a:pt x="3466" y="1246"/>
                    <a:pt x="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9"/>
            <p:cNvSpPr/>
            <p:nvPr/>
          </p:nvSpPr>
          <p:spPr>
            <a:xfrm>
              <a:off x="5207494" y="1649343"/>
              <a:ext cx="575215" cy="962698"/>
            </a:xfrm>
            <a:custGeom>
              <a:avLst/>
              <a:gdLst/>
              <a:ahLst/>
              <a:cxnLst/>
              <a:rect l="l" t="t" r="r" b="b"/>
              <a:pathLst>
                <a:path w="5503" h="9210" extrusionOk="0">
                  <a:moveTo>
                    <a:pt x="4311" y="0"/>
                  </a:moveTo>
                  <a:cubicBezTo>
                    <a:pt x="3987" y="0"/>
                    <a:pt x="3611" y="176"/>
                    <a:pt x="3223" y="661"/>
                  </a:cubicBezTo>
                  <a:cubicBezTo>
                    <a:pt x="2068" y="2090"/>
                    <a:pt x="1217" y="5312"/>
                    <a:pt x="214" y="7439"/>
                  </a:cubicBezTo>
                  <a:cubicBezTo>
                    <a:pt x="1" y="7956"/>
                    <a:pt x="92" y="8564"/>
                    <a:pt x="517" y="8959"/>
                  </a:cubicBezTo>
                  <a:cubicBezTo>
                    <a:pt x="689" y="9113"/>
                    <a:pt x="899" y="9210"/>
                    <a:pt x="1154" y="9210"/>
                  </a:cubicBezTo>
                  <a:cubicBezTo>
                    <a:pt x="1350" y="9210"/>
                    <a:pt x="1573" y="9152"/>
                    <a:pt x="1824" y="9020"/>
                  </a:cubicBezTo>
                  <a:cubicBezTo>
                    <a:pt x="2007" y="8929"/>
                    <a:pt x="2189" y="8777"/>
                    <a:pt x="2311" y="8564"/>
                  </a:cubicBezTo>
                  <a:cubicBezTo>
                    <a:pt x="2949" y="7561"/>
                    <a:pt x="5229" y="3792"/>
                    <a:pt x="5472" y="1421"/>
                  </a:cubicBezTo>
                  <a:cubicBezTo>
                    <a:pt x="5502" y="904"/>
                    <a:pt x="5259" y="418"/>
                    <a:pt x="4803" y="144"/>
                  </a:cubicBezTo>
                  <a:cubicBezTo>
                    <a:pt x="4661" y="57"/>
                    <a:pt x="4494" y="0"/>
                    <a:pt x="4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9"/>
            <p:cNvSpPr/>
            <p:nvPr/>
          </p:nvSpPr>
          <p:spPr>
            <a:xfrm>
              <a:off x="5915977" y="1362519"/>
              <a:ext cx="174875" cy="292468"/>
            </a:xfrm>
            <a:custGeom>
              <a:avLst/>
              <a:gdLst/>
              <a:ahLst/>
              <a:cxnLst/>
              <a:rect l="l" t="t" r="r" b="b"/>
              <a:pathLst>
                <a:path w="1673" h="2798" extrusionOk="0">
                  <a:moveTo>
                    <a:pt x="31" y="1"/>
                  </a:moveTo>
                  <a:lnTo>
                    <a:pt x="1" y="2767"/>
                  </a:lnTo>
                  <a:lnTo>
                    <a:pt x="1642" y="2797"/>
                  </a:lnTo>
                  <a:lnTo>
                    <a:pt x="1673" y="31"/>
                  </a:lnTo>
                  <a:lnTo>
                    <a:pt x="31" y="1"/>
                  </a:lnTo>
                  <a:close/>
                </a:path>
              </a:pathLst>
            </a:custGeom>
            <a:solidFill>
              <a:srgbClr val="E4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9"/>
            <p:cNvSpPr/>
            <p:nvPr/>
          </p:nvSpPr>
          <p:spPr>
            <a:xfrm>
              <a:off x="5915977" y="1384783"/>
              <a:ext cx="174875" cy="168498"/>
            </a:xfrm>
            <a:custGeom>
              <a:avLst/>
              <a:gdLst/>
              <a:ahLst/>
              <a:cxnLst/>
              <a:rect l="l" t="t" r="r" b="b"/>
              <a:pathLst>
                <a:path w="1673" h="1612" extrusionOk="0">
                  <a:moveTo>
                    <a:pt x="31" y="1"/>
                  </a:moveTo>
                  <a:lnTo>
                    <a:pt x="1" y="1612"/>
                  </a:lnTo>
                  <a:lnTo>
                    <a:pt x="1673" y="426"/>
                  </a:lnTo>
                  <a:lnTo>
                    <a:pt x="31" y="1"/>
                  </a:lnTo>
                  <a:close/>
                </a:path>
              </a:pathLst>
            </a:custGeom>
            <a:solidFill>
              <a:srgbClr val="D09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9"/>
            <p:cNvSpPr/>
            <p:nvPr/>
          </p:nvSpPr>
          <p:spPr>
            <a:xfrm>
              <a:off x="5585567" y="1552237"/>
              <a:ext cx="946915" cy="1172485"/>
            </a:xfrm>
            <a:custGeom>
              <a:avLst/>
              <a:gdLst/>
              <a:ahLst/>
              <a:cxnLst/>
              <a:rect l="l" t="t" r="r" b="b"/>
              <a:pathLst>
                <a:path w="9059" h="11217" extrusionOk="0">
                  <a:moveTo>
                    <a:pt x="7721" y="11195"/>
                  </a:moveTo>
                  <a:lnTo>
                    <a:pt x="7721" y="11195"/>
                  </a:lnTo>
                  <a:cubicBezTo>
                    <a:pt x="7721" y="11195"/>
                    <a:pt x="7721" y="11195"/>
                    <a:pt x="7721" y="11195"/>
                  </a:cubicBezTo>
                  <a:close/>
                  <a:moveTo>
                    <a:pt x="4488" y="0"/>
                  </a:moveTo>
                  <a:cubicBezTo>
                    <a:pt x="3928" y="0"/>
                    <a:pt x="3367" y="66"/>
                    <a:pt x="2828" y="192"/>
                  </a:cubicBezTo>
                  <a:cubicBezTo>
                    <a:pt x="2493" y="253"/>
                    <a:pt x="1946" y="344"/>
                    <a:pt x="1673" y="465"/>
                  </a:cubicBezTo>
                  <a:lnTo>
                    <a:pt x="426" y="921"/>
                  </a:lnTo>
                  <a:cubicBezTo>
                    <a:pt x="366" y="1165"/>
                    <a:pt x="214" y="2320"/>
                    <a:pt x="426" y="2927"/>
                  </a:cubicBezTo>
                  <a:lnTo>
                    <a:pt x="244" y="9219"/>
                  </a:lnTo>
                  <a:cubicBezTo>
                    <a:pt x="274" y="9493"/>
                    <a:pt x="1" y="10739"/>
                    <a:pt x="1" y="11195"/>
                  </a:cubicBezTo>
                  <a:cubicBezTo>
                    <a:pt x="1" y="11211"/>
                    <a:pt x="529" y="11216"/>
                    <a:pt x="1309" y="11216"/>
                  </a:cubicBezTo>
                  <a:cubicBezTo>
                    <a:pt x="3063" y="11216"/>
                    <a:pt x="6089" y="11189"/>
                    <a:pt x="7250" y="11189"/>
                  </a:cubicBezTo>
                  <a:cubicBezTo>
                    <a:pt x="7545" y="11189"/>
                    <a:pt x="7720" y="11190"/>
                    <a:pt x="7721" y="11195"/>
                  </a:cubicBezTo>
                  <a:lnTo>
                    <a:pt x="7721" y="11195"/>
                  </a:lnTo>
                  <a:lnTo>
                    <a:pt x="7569" y="10192"/>
                  </a:lnTo>
                  <a:cubicBezTo>
                    <a:pt x="7539" y="9736"/>
                    <a:pt x="7509" y="9219"/>
                    <a:pt x="7539" y="8794"/>
                  </a:cubicBezTo>
                  <a:lnTo>
                    <a:pt x="7965" y="3110"/>
                  </a:lnTo>
                  <a:cubicBezTo>
                    <a:pt x="8785" y="3019"/>
                    <a:pt x="9059" y="1256"/>
                    <a:pt x="8268" y="921"/>
                  </a:cubicBezTo>
                  <a:lnTo>
                    <a:pt x="7144" y="557"/>
                  </a:lnTo>
                  <a:cubicBezTo>
                    <a:pt x="6330" y="178"/>
                    <a:pt x="5411" y="0"/>
                    <a:pt x="4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9"/>
            <p:cNvSpPr/>
            <p:nvPr/>
          </p:nvSpPr>
          <p:spPr>
            <a:xfrm>
              <a:off x="5817512" y="1536557"/>
              <a:ext cx="403581" cy="130868"/>
            </a:xfrm>
            <a:custGeom>
              <a:avLst/>
              <a:gdLst/>
              <a:ahLst/>
              <a:cxnLst/>
              <a:rect l="l" t="t" r="r" b="b"/>
              <a:pathLst>
                <a:path w="3861" h="1252" extrusionOk="0">
                  <a:moveTo>
                    <a:pt x="1871" y="1"/>
                  </a:moveTo>
                  <a:cubicBezTo>
                    <a:pt x="1821" y="1"/>
                    <a:pt x="1775" y="3"/>
                    <a:pt x="1733" y="8"/>
                  </a:cubicBezTo>
                  <a:cubicBezTo>
                    <a:pt x="1034" y="68"/>
                    <a:pt x="1" y="494"/>
                    <a:pt x="1" y="494"/>
                  </a:cubicBezTo>
                  <a:cubicBezTo>
                    <a:pt x="1" y="1139"/>
                    <a:pt x="1019" y="1252"/>
                    <a:pt x="1616" y="1252"/>
                  </a:cubicBezTo>
                  <a:cubicBezTo>
                    <a:pt x="1863" y="1252"/>
                    <a:pt x="2037" y="1232"/>
                    <a:pt x="2037" y="1223"/>
                  </a:cubicBezTo>
                  <a:cubicBezTo>
                    <a:pt x="2919" y="1163"/>
                    <a:pt x="3861" y="342"/>
                    <a:pt x="3861" y="342"/>
                  </a:cubicBezTo>
                  <a:cubicBezTo>
                    <a:pt x="3552" y="314"/>
                    <a:pt x="2466" y="1"/>
                    <a:pt x="1871" y="1"/>
                  </a:cubicBezTo>
                  <a:close/>
                </a:path>
              </a:pathLst>
            </a:custGeom>
            <a:solidFill>
              <a:srgbClr val="E4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9"/>
            <p:cNvSpPr/>
            <p:nvPr/>
          </p:nvSpPr>
          <p:spPr>
            <a:xfrm>
              <a:off x="6195586" y="1145414"/>
              <a:ext cx="136722" cy="154283"/>
            </a:xfrm>
            <a:custGeom>
              <a:avLst/>
              <a:gdLst/>
              <a:ahLst/>
              <a:cxnLst/>
              <a:rect l="l" t="t" r="r" b="b"/>
              <a:pathLst>
                <a:path w="1308" h="1476" extrusionOk="0">
                  <a:moveTo>
                    <a:pt x="767" y="1"/>
                  </a:moveTo>
                  <a:cubicBezTo>
                    <a:pt x="542" y="1"/>
                    <a:pt x="291" y="204"/>
                    <a:pt x="183" y="528"/>
                  </a:cubicBezTo>
                  <a:cubicBezTo>
                    <a:pt x="62" y="862"/>
                    <a:pt x="1" y="1348"/>
                    <a:pt x="457" y="1470"/>
                  </a:cubicBezTo>
                  <a:cubicBezTo>
                    <a:pt x="477" y="1474"/>
                    <a:pt x="498" y="1475"/>
                    <a:pt x="518" y="1475"/>
                  </a:cubicBezTo>
                  <a:cubicBezTo>
                    <a:pt x="828" y="1475"/>
                    <a:pt x="1102" y="1054"/>
                    <a:pt x="1217" y="740"/>
                  </a:cubicBezTo>
                  <a:cubicBezTo>
                    <a:pt x="1308" y="406"/>
                    <a:pt x="1217" y="132"/>
                    <a:pt x="852" y="11"/>
                  </a:cubicBezTo>
                  <a:cubicBezTo>
                    <a:pt x="824" y="4"/>
                    <a:pt x="796" y="1"/>
                    <a:pt x="767" y="1"/>
                  </a:cubicBezTo>
                  <a:close/>
                </a:path>
              </a:pathLst>
            </a:custGeom>
            <a:solidFill>
              <a:srgbClr val="E4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9"/>
            <p:cNvSpPr/>
            <p:nvPr/>
          </p:nvSpPr>
          <p:spPr>
            <a:xfrm>
              <a:off x="6256003" y="1200500"/>
              <a:ext cx="47769" cy="54145"/>
            </a:xfrm>
            <a:custGeom>
              <a:avLst/>
              <a:gdLst/>
              <a:ahLst/>
              <a:cxnLst/>
              <a:rect l="l" t="t" r="r" b="b"/>
              <a:pathLst>
                <a:path w="457" h="518" fill="none" extrusionOk="0">
                  <a:moveTo>
                    <a:pt x="456" y="1"/>
                  </a:moveTo>
                  <a:cubicBezTo>
                    <a:pt x="456" y="1"/>
                    <a:pt x="61" y="1"/>
                    <a:pt x="0" y="517"/>
                  </a:cubicBezTo>
                </a:path>
              </a:pathLst>
            </a:custGeom>
            <a:noFill/>
            <a:ln w="1525" cap="rnd" cmpd="sng">
              <a:solidFill>
                <a:srgbClr val="CE82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9"/>
            <p:cNvSpPr/>
            <p:nvPr/>
          </p:nvSpPr>
          <p:spPr>
            <a:xfrm>
              <a:off x="5706296" y="1148864"/>
              <a:ext cx="139962" cy="152297"/>
            </a:xfrm>
            <a:custGeom>
              <a:avLst/>
              <a:gdLst/>
              <a:ahLst/>
              <a:cxnLst/>
              <a:rect l="l" t="t" r="r" b="b"/>
              <a:pathLst>
                <a:path w="1339" h="1457" extrusionOk="0">
                  <a:moveTo>
                    <a:pt x="618" y="1"/>
                  </a:moveTo>
                  <a:cubicBezTo>
                    <a:pt x="555" y="1"/>
                    <a:pt x="491" y="13"/>
                    <a:pt x="426" y="39"/>
                  </a:cubicBezTo>
                  <a:cubicBezTo>
                    <a:pt x="122" y="130"/>
                    <a:pt x="1" y="403"/>
                    <a:pt x="153" y="738"/>
                  </a:cubicBezTo>
                  <a:cubicBezTo>
                    <a:pt x="288" y="1061"/>
                    <a:pt x="590" y="1457"/>
                    <a:pt x="869" y="1457"/>
                  </a:cubicBezTo>
                  <a:cubicBezTo>
                    <a:pt x="904" y="1457"/>
                    <a:pt x="939" y="1451"/>
                    <a:pt x="974" y="1437"/>
                  </a:cubicBezTo>
                  <a:cubicBezTo>
                    <a:pt x="1308" y="1315"/>
                    <a:pt x="1338" y="799"/>
                    <a:pt x="1186" y="434"/>
                  </a:cubicBezTo>
                  <a:cubicBezTo>
                    <a:pt x="1066" y="170"/>
                    <a:pt x="852" y="1"/>
                    <a:pt x="618" y="1"/>
                  </a:cubicBezTo>
                  <a:close/>
                </a:path>
              </a:pathLst>
            </a:custGeom>
            <a:solidFill>
              <a:srgbClr val="D09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9"/>
            <p:cNvSpPr/>
            <p:nvPr/>
          </p:nvSpPr>
          <p:spPr>
            <a:xfrm>
              <a:off x="5766712" y="828695"/>
              <a:ext cx="486157" cy="648802"/>
            </a:xfrm>
            <a:custGeom>
              <a:avLst/>
              <a:gdLst/>
              <a:ahLst/>
              <a:cxnLst/>
              <a:rect l="l" t="t" r="r" b="b"/>
              <a:pathLst>
                <a:path w="4651" h="6207" extrusionOk="0">
                  <a:moveTo>
                    <a:pt x="2311" y="1"/>
                  </a:moveTo>
                  <a:cubicBezTo>
                    <a:pt x="1090" y="1"/>
                    <a:pt x="30" y="903"/>
                    <a:pt x="0" y="2099"/>
                  </a:cubicBezTo>
                  <a:lnTo>
                    <a:pt x="31" y="3497"/>
                  </a:lnTo>
                  <a:cubicBezTo>
                    <a:pt x="31" y="3497"/>
                    <a:pt x="0" y="5473"/>
                    <a:pt x="1885" y="6172"/>
                  </a:cubicBezTo>
                  <a:cubicBezTo>
                    <a:pt x="1990" y="6189"/>
                    <a:pt x="2116" y="6207"/>
                    <a:pt x="2244" y="6207"/>
                  </a:cubicBezTo>
                  <a:cubicBezTo>
                    <a:pt x="2338" y="6207"/>
                    <a:pt x="2433" y="6197"/>
                    <a:pt x="2523" y="6172"/>
                  </a:cubicBezTo>
                  <a:cubicBezTo>
                    <a:pt x="4469" y="5625"/>
                    <a:pt x="4560" y="3618"/>
                    <a:pt x="4560" y="3618"/>
                  </a:cubicBezTo>
                  <a:lnTo>
                    <a:pt x="4651" y="2220"/>
                  </a:lnTo>
                  <a:cubicBezTo>
                    <a:pt x="4651" y="1035"/>
                    <a:pt x="3587" y="62"/>
                    <a:pt x="2371" y="1"/>
                  </a:cubicBezTo>
                  <a:cubicBezTo>
                    <a:pt x="2351" y="1"/>
                    <a:pt x="2331" y="1"/>
                    <a:pt x="2311" y="1"/>
                  </a:cubicBezTo>
                  <a:close/>
                </a:path>
              </a:pathLst>
            </a:custGeom>
            <a:solidFill>
              <a:srgbClr val="E4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9"/>
            <p:cNvSpPr/>
            <p:nvPr/>
          </p:nvSpPr>
          <p:spPr>
            <a:xfrm>
              <a:off x="6058969" y="1146460"/>
              <a:ext cx="44633" cy="76410"/>
            </a:xfrm>
            <a:custGeom>
              <a:avLst/>
              <a:gdLst/>
              <a:ahLst/>
              <a:cxnLst/>
              <a:rect l="l" t="t" r="r" b="b"/>
              <a:pathLst>
                <a:path w="427" h="731" extrusionOk="0">
                  <a:moveTo>
                    <a:pt x="183" y="1"/>
                  </a:moveTo>
                  <a:cubicBezTo>
                    <a:pt x="92" y="1"/>
                    <a:pt x="1" y="214"/>
                    <a:pt x="1" y="396"/>
                  </a:cubicBezTo>
                  <a:cubicBezTo>
                    <a:pt x="1" y="578"/>
                    <a:pt x="122" y="730"/>
                    <a:pt x="244" y="730"/>
                  </a:cubicBezTo>
                  <a:cubicBezTo>
                    <a:pt x="335" y="730"/>
                    <a:pt x="426" y="548"/>
                    <a:pt x="426" y="366"/>
                  </a:cubicBezTo>
                  <a:cubicBezTo>
                    <a:pt x="426" y="153"/>
                    <a:pt x="305"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9"/>
            <p:cNvSpPr/>
            <p:nvPr/>
          </p:nvSpPr>
          <p:spPr>
            <a:xfrm>
              <a:off x="5865177" y="1152836"/>
              <a:ext cx="44633" cy="73169"/>
            </a:xfrm>
            <a:custGeom>
              <a:avLst/>
              <a:gdLst/>
              <a:ahLst/>
              <a:cxnLst/>
              <a:rect l="l" t="t" r="r" b="b"/>
              <a:pathLst>
                <a:path w="427" h="700" extrusionOk="0">
                  <a:moveTo>
                    <a:pt x="183" y="1"/>
                  </a:moveTo>
                  <a:cubicBezTo>
                    <a:pt x="92" y="1"/>
                    <a:pt x="1" y="183"/>
                    <a:pt x="1" y="365"/>
                  </a:cubicBezTo>
                  <a:cubicBezTo>
                    <a:pt x="1" y="548"/>
                    <a:pt x="122" y="700"/>
                    <a:pt x="213" y="700"/>
                  </a:cubicBezTo>
                  <a:cubicBezTo>
                    <a:pt x="335" y="700"/>
                    <a:pt x="426" y="517"/>
                    <a:pt x="426" y="335"/>
                  </a:cubicBezTo>
                  <a:cubicBezTo>
                    <a:pt x="426" y="122"/>
                    <a:pt x="305"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9"/>
            <p:cNvSpPr/>
            <p:nvPr/>
          </p:nvSpPr>
          <p:spPr>
            <a:xfrm>
              <a:off x="6036810" y="1092523"/>
              <a:ext cx="111217" cy="28641"/>
            </a:xfrm>
            <a:custGeom>
              <a:avLst/>
              <a:gdLst/>
              <a:ahLst/>
              <a:cxnLst/>
              <a:rect l="l" t="t" r="r" b="b"/>
              <a:pathLst>
                <a:path w="1064" h="274" extrusionOk="0">
                  <a:moveTo>
                    <a:pt x="365" y="0"/>
                  </a:moveTo>
                  <a:cubicBezTo>
                    <a:pt x="182" y="0"/>
                    <a:pt x="30" y="61"/>
                    <a:pt x="0" y="213"/>
                  </a:cubicBezTo>
                  <a:cubicBezTo>
                    <a:pt x="0" y="274"/>
                    <a:pt x="30" y="274"/>
                    <a:pt x="30" y="274"/>
                  </a:cubicBezTo>
                  <a:cubicBezTo>
                    <a:pt x="91" y="213"/>
                    <a:pt x="274" y="183"/>
                    <a:pt x="486" y="183"/>
                  </a:cubicBezTo>
                  <a:cubicBezTo>
                    <a:pt x="699" y="183"/>
                    <a:pt x="942" y="183"/>
                    <a:pt x="1064" y="213"/>
                  </a:cubicBezTo>
                  <a:lnTo>
                    <a:pt x="1064" y="183"/>
                  </a:lnTo>
                  <a:cubicBezTo>
                    <a:pt x="821" y="61"/>
                    <a:pt x="547" y="0"/>
                    <a:pt x="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9"/>
            <p:cNvSpPr/>
            <p:nvPr/>
          </p:nvSpPr>
          <p:spPr>
            <a:xfrm>
              <a:off x="5823889" y="1092523"/>
              <a:ext cx="111322" cy="31881"/>
            </a:xfrm>
            <a:custGeom>
              <a:avLst/>
              <a:gdLst/>
              <a:ahLst/>
              <a:cxnLst/>
              <a:rect l="l" t="t" r="r" b="b"/>
              <a:pathLst>
                <a:path w="1065" h="305" extrusionOk="0">
                  <a:moveTo>
                    <a:pt x="700" y="0"/>
                  </a:moveTo>
                  <a:cubicBezTo>
                    <a:pt x="517" y="0"/>
                    <a:pt x="244" y="61"/>
                    <a:pt x="1" y="213"/>
                  </a:cubicBezTo>
                  <a:lnTo>
                    <a:pt x="1" y="274"/>
                  </a:lnTo>
                  <a:cubicBezTo>
                    <a:pt x="90" y="229"/>
                    <a:pt x="244" y="201"/>
                    <a:pt x="403" y="201"/>
                  </a:cubicBezTo>
                  <a:cubicBezTo>
                    <a:pt x="462" y="201"/>
                    <a:pt x="521" y="205"/>
                    <a:pt x="578" y="213"/>
                  </a:cubicBezTo>
                  <a:cubicBezTo>
                    <a:pt x="821" y="213"/>
                    <a:pt x="973" y="274"/>
                    <a:pt x="1034" y="304"/>
                  </a:cubicBezTo>
                  <a:cubicBezTo>
                    <a:pt x="1034" y="304"/>
                    <a:pt x="1064" y="304"/>
                    <a:pt x="1064" y="274"/>
                  </a:cubicBezTo>
                  <a:cubicBezTo>
                    <a:pt x="1004" y="61"/>
                    <a:pt x="882" y="0"/>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9"/>
            <p:cNvSpPr/>
            <p:nvPr/>
          </p:nvSpPr>
          <p:spPr>
            <a:xfrm>
              <a:off x="5966881" y="1210012"/>
              <a:ext cx="25505" cy="73169"/>
            </a:xfrm>
            <a:custGeom>
              <a:avLst/>
              <a:gdLst/>
              <a:ahLst/>
              <a:cxnLst/>
              <a:rect l="l" t="t" r="r" b="b"/>
              <a:pathLst>
                <a:path w="244" h="700" fill="none" extrusionOk="0">
                  <a:moveTo>
                    <a:pt x="183" y="1"/>
                  </a:moveTo>
                  <a:lnTo>
                    <a:pt x="0" y="578"/>
                  </a:lnTo>
                  <a:lnTo>
                    <a:pt x="0" y="609"/>
                  </a:lnTo>
                  <a:cubicBezTo>
                    <a:pt x="0" y="669"/>
                    <a:pt x="92" y="700"/>
                    <a:pt x="122" y="700"/>
                  </a:cubicBezTo>
                  <a:lnTo>
                    <a:pt x="243" y="700"/>
                  </a:lnTo>
                </a:path>
              </a:pathLst>
            </a:custGeom>
            <a:noFill/>
            <a:ln w="2275" cap="rnd" cmpd="sng">
              <a:solidFill>
                <a:srgbClr val="CE82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9"/>
            <p:cNvSpPr/>
            <p:nvPr/>
          </p:nvSpPr>
          <p:spPr>
            <a:xfrm>
              <a:off x="5935105" y="1333982"/>
              <a:ext cx="101810" cy="44738"/>
            </a:xfrm>
            <a:custGeom>
              <a:avLst/>
              <a:gdLst/>
              <a:ahLst/>
              <a:cxnLst/>
              <a:rect l="l" t="t" r="r" b="b"/>
              <a:pathLst>
                <a:path w="974" h="428" extrusionOk="0">
                  <a:moveTo>
                    <a:pt x="61" y="0"/>
                  </a:moveTo>
                  <a:cubicBezTo>
                    <a:pt x="61" y="0"/>
                    <a:pt x="0" y="0"/>
                    <a:pt x="0" y="31"/>
                  </a:cubicBezTo>
                  <a:cubicBezTo>
                    <a:pt x="59" y="118"/>
                    <a:pt x="145" y="428"/>
                    <a:pt x="471" y="428"/>
                  </a:cubicBezTo>
                  <a:cubicBezTo>
                    <a:pt x="486" y="428"/>
                    <a:pt x="501" y="427"/>
                    <a:pt x="517" y="426"/>
                  </a:cubicBezTo>
                  <a:cubicBezTo>
                    <a:pt x="851" y="426"/>
                    <a:pt x="973" y="122"/>
                    <a:pt x="973" y="0"/>
                  </a:cubicBezTo>
                  <a:lnTo>
                    <a:pt x="973" y="0"/>
                  </a:lnTo>
                  <a:cubicBezTo>
                    <a:pt x="899" y="19"/>
                    <a:pt x="713" y="48"/>
                    <a:pt x="497" y="48"/>
                  </a:cubicBezTo>
                  <a:cubicBezTo>
                    <a:pt x="357" y="48"/>
                    <a:pt x="204" y="36"/>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9"/>
            <p:cNvSpPr/>
            <p:nvPr/>
          </p:nvSpPr>
          <p:spPr>
            <a:xfrm>
              <a:off x="5938241" y="1333982"/>
              <a:ext cx="95434" cy="19129"/>
            </a:xfrm>
            <a:custGeom>
              <a:avLst/>
              <a:gdLst/>
              <a:ahLst/>
              <a:cxnLst/>
              <a:rect l="l" t="t" r="r" b="b"/>
              <a:pathLst>
                <a:path w="913" h="183" extrusionOk="0">
                  <a:moveTo>
                    <a:pt x="913" y="0"/>
                  </a:moveTo>
                  <a:cubicBezTo>
                    <a:pt x="746" y="19"/>
                    <a:pt x="580" y="48"/>
                    <a:pt x="394" y="48"/>
                  </a:cubicBezTo>
                  <a:cubicBezTo>
                    <a:pt x="273" y="48"/>
                    <a:pt x="144" y="36"/>
                    <a:pt x="1" y="0"/>
                  </a:cubicBezTo>
                  <a:lnTo>
                    <a:pt x="1" y="0"/>
                  </a:lnTo>
                  <a:cubicBezTo>
                    <a:pt x="31" y="91"/>
                    <a:pt x="122" y="183"/>
                    <a:pt x="457" y="183"/>
                  </a:cubicBezTo>
                  <a:cubicBezTo>
                    <a:pt x="730" y="183"/>
                    <a:pt x="882" y="91"/>
                    <a:pt x="9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9"/>
            <p:cNvSpPr/>
            <p:nvPr/>
          </p:nvSpPr>
          <p:spPr>
            <a:xfrm>
              <a:off x="5020077" y="3052524"/>
              <a:ext cx="311492" cy="1795469"/>
            </a:xfrm>
            <a:custGeom>
              <a:avLst/>
              <a:gdLst/>
              <a:ahLst/>
              <a:cxnLst/>
              <a:rect l="l" t="t" r="r" b="b"/>
              <a:pathLst>
                <a:path w="2980" h="17177" extrusionOk="0">
                  <a:moveTo>
                    <a:pt x="1756" y="0"/>
                  </a:moveTo>
                  <a:cubicBezTo>
                    <a:pt x="854" y="0"/>
                    <a:pt x="59" y="800"/>
                    <a:pt x="0" y="1827"/>
                  </a:cubicBezTo>
                  <a:lnTo>
                    <a:pt x="0" y="17146"/>
                  </a:lnTo>
                  <a:lnTo>
                    <a:pt x="1520" y="17177"/>
                  </a:lnTo>
                  <a:lnTo>
                    <a:pt x="2918" y="2192"/>
                  </a:lnTo>
                  <a:cubicBezTo>
                    <a:pt x="2979" y="1067"/>
                    <a:pt x="2797" y="64"/>
                    <a:pt x="1855" y="3"/>
                  </a:cubicBezTo>
                  <a:cubicBezTo>
                    <a:pt x="1822" y="1"/>
                    <a:pt x="1789" y="0"/>
                    <a:pt x="1756" y="0"/>
                  </a:cubicBezTo>
                  <a:close/>
                </a:path>
              </a:pathLst>
            </a:custGeom>
            <a:solidFill>
              <a:srgbClr val="E4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9"/>
            <p:cNvSpPr/>
            <p:nvPr/>
          </p:nvSpPr>
          <p:spPr>
            <a:xfrm>
              <a:off x="4943772" y="3030260"/>
              <a:ext cx="387797" cy="1744669"/>
            </a:xfrm>
            <a:custGeom>
              <a:avLst/>
              <a:gdLst/>
              <a:ahLst/>
              <a:cxnLst/>
              <a:rect l="l" t="t" r="r" b="b"/>
              <a:pathLst>
                <a:path w="3710" h="16691" extrusionOk="0">
                  <a:moveTo>
                    <a:pt x="2419" y="1"/>
                  </a:moveTo>
                  <a:cubicBezTo>
                    <a:pt x="2100" y="1"/>
                    <a:pt x="863" y="116"/>
                    <a:pt x="730" y="1888"/>
                  </a:cubicBezTo>
                  <a:lnTo>
                    <a:pt x="1" y="16691"/>
                  </a:lnTo>
                  <a:lnTo>
                    <a:pt x="3010" y="16691"/>
                  </a:lnTo>
                  <a:lnTo>
                    <a:pt x="3648" y="2192"/>
                  </a:lnTo>
                  <a:cubicBezTo>
                    <a:pt x="3709" y="1098"/>
                    <a:pt x="3709" y="125"/>
                    <a:pt x="2493" y="3"/>
                  </a:cubicBezTo>
                  <a:cubicBezTo>
                    <a:pt x="2493" y="3"/>
                    <a:pt x="2466"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9"/>
            <p:cNvSpPr/>
            <p:nvPr/>
          </p:nvSpPr>
          <p:spPr>
            <a:xfrm>
              <a:off x="4676915" y="4827616"/>
              <a:ext cx="521174" cy="252329"/>
            </a:xfrm>
            <a:custGeom>
              <a:avLst/>
              <a:gdLst/>
              <a:ahLst/>
              <a:cxnLst/>
              <a:rect l="l" t="t" r="r" b="b"/>
              <a:pathLst>
                <a:path w="4986" h="2414" extrusionOk="0">
                  <a:moveTo>
                    <a:pt x="4686" y="1"/>
                  </a:moveTo>
                  <a:cubicBezTo>
                    <a:pt x="4592" y="1"/>
                    <a:pt x="4485" y="12"/>
                    <a:pt x="4378" y="12"/>
                  </a:cubicBezTo>
                  <a:lnTo>
                    <a:pt x="3131" y="12"/>
                  </a:lnTo>
                  <a:cubicBezTo>
                    <a:pt x="3010" y="12"/>
                    <a:pt x="2919" y="104"/>
                    <a:pt x="2919" y="195"/>
                  </a:cubicBezTo>
                  <a:lnTo>
                    <a:pt x="2919" y="772"/>
                  </a:lnTo>
                  <a:lnTo>
                    <a:pt x="2432" y="772"/>
                  </a:lnTo>
                  <a:cubicBezTo>
                    <a:pt x="1976" y="635"/>
                    <a:pt x="1657" y="618"/>
                    <a:pt x="1526" y="618"/>
                  </a:cubicBezTo>
                  <a:cubicBezTo>
                    <a:pt x="1482" y="618"/>
                    <a:pt x="1460" y="620"/>
                    <a:pt x="1460" y="620"/>
                  </a:cubicBezTo>
                  <a:cubicBezTo>
                    <a:pt x="730" y="620"/>
                    <a:pt x="122" y="1198"/>
                    <a:pt x="31" y="1958"/>
                  </a:cubicBezTo>
                  <a:cubicBezTo>
                    <a:pt x="31" y="2018"/>
                    <a:pt x="31" y="2079"/>
                    <a:pt x="1" y="2140"/>
                  </a:cubicBezTo>
                  <a:lnTo>
                    <a:pt x="1" y="2414"/>
                  </a:lnTo>
                  <a:lnTo>
                    <a:pt x="4955" y="2414"/>
                  </a:lnTo>
                  <a:lnTo>
                    <a:pt x="4955" y="1259"/>
                  </a:lnTo>
                  <a:lnTo>
                    <a:pt x="4955" y="1228"/>
                  </a:lnTo>
                  <a:lnTo>
                    <a:pt x="4955" y="1198"/>
                  </a:lnTo>
                  <a:lnTo>
                    <a:pt x="4986" y="256"/>
                  </a:lnTo>
                  <a:cubicBezTo>
                    <a:pt x="4986" y="39"/>
                    <a:pt x="4858" y="1"/>
                    <a:pt x="4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9"/>
            <p:cNvSpPr/>
            <p:nvPr/>
          </p:nvSpPr>
          <p:spPr>
            <a:xfrm>
              <a:off x="4676915" y="5032177"/>
              <a:ext cx="521174" cy="47769"/>
            </a:xfrm>
            <a:custGeom>
              <a:avLst/>
              <a:gdLst/>
              <a:ahLst/>
              <a:cxnLst/>
              <a:rect l="l" t="t" r="r" b="b"/>
              <a:pathLst>
                <a:path w="4986" h="457" extrusionOk="0">
                  <a:moveTo>
                    <a:pt x="1" y="1"/>
                  </a:moveTo>
                  <a:lnTo>
                    <a:pt x="1" y="183"/>
                  </a:lnTo>
                  <a:lnTo>
                    <a:pt x="1" y="457"/>
                  </a:lnTo>
                  <a:lnTo>
                    <a:pt x="4986" y="457"/>
                  </a:lnTo>
                  <a:lnTo>
                    <a:pt x="4986" y="183"/>
                  </a:lnTo>
                  <a:cubicBezTo>
                    <a:pt x="4986" y="122"/>
                    <a:pt x="4986" y="61"/>
                    <a:pt x="4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9"/>
            <p:cNvSpPr/>
            <p:nvPr/>
          </p:nvSpPr>
          <p:spPr>
            <a:xfrm>
              <a:off x="5201118" y="4827616"/>
              <a:ext cx="521174" cy="252329"/>
            </a:xfrm>
            <a:custGeom>
              <a:avLst/>
              <a:gdLst/>
              <a:ahLst/>
              <a:cxnLst/>
              <a:rect l="l" t="t" r="r" b="b"/>
              <a:pathLst>
                <a:path w="4986" h="2414" extrusionOk="0">
                  <a:moveTo>
                    <a:pt x="4686" y="1"/>
                  </a:moveTo>
                  <a:cubicBezTo>
                    <a:pt x="4592" y="1"/>
                    <a:pt x="4485" y="12"/>
                    <a:pt x="4378" y="12"/>
                  </a:cubicBezTo>
                  <a:lnTo>
                    <a:pt x="3132" y="12"/>
                  </a:lnTo>
                  <a:cubicBezTo>
                    <a:pt x="3010" y="12"/>
                    <a:pt x="2919" y="104"/>
                    <a:pt x="2919" y="195"/>
                  </a:cubicBezTo>
                  <a:lnTo>
                    <a:pt x="2919" y="772"/>
                  </a:lnTo>
                  <a:lnTo>
                    <a:pt x="2433" y="772"/>
                  </a:lnTo>
                  <a:cubicBezTo>
                    <a:pt x="1977" y="635"/>
                    <a:pt x="1658" y="618"/>
                    <a:pt x="1526" y="618"/>
                  </a:cubicBezTo>
                  <a:cubicBezTo>
                    <a:pt x="1483" y="618"/>
                    <a:pt x="1460" y="620"/>
                    <a:pt x="1460" y="620"/>
                  </a:cubicBezTo>
                  <a:cubicBezTo>
                    <a:pt x="730" y="620"/>
                    <a:pt x="123" y="1198"/>
                    <a:pt x="31" y="1958"/>
                  </a:cubicBezTo>
                  <a:cubicBezTo>
                    <a:pt x="1" y="2018"/>
                    <a:pt x="1" y="2079"/>
                    <a:pt x="1" y="2140"/>
                  </a:cubicBezTo>
                  <a:lnTo>
                    <a:pt x="1" y="2414"/>
                  </a:lnTo>
                  <a:lnTo>
                    <a:pt x="4955" y="2414"/>
                  </a:lnTo>
                  <a:lnTo>
                    <a:pt x="4955" y="1259"/>
                  </a:lnTo>
                  <a:lnTo>
                    <a:pt x="4955" y="1228"/>
                  </a:lnTo>
                  <a:lnTo>
                    <a:pt x="4955" y="1198"/>
                  </a:lnTo>
                  <a:lnTo>
                    <a:pt x="4986" y="256"/>
                  </a:lnTo>
                  <a:cubicBezTo>
                    <a:pt x="4986" y="39"/>
                    <a:pt x="4859" y="1"/>
                    <a:pt x="4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9"/>
            <p:cNvSpPr/>
            <p:nvPr/>
          </p:nvSpPr>
          <p:spPr>
            <a:xfrm>
              <a:off x="5201118" y="5032177"/>
              <a:ext cx="521174" cy="47769"/>
            </a:xfrm>
            <a:custGeom>
              <a:avLst/>
              <a:gdLst/>
              <a:ahLst/>
              <a:cxnLst/>
              <a:rect l="l" t="t" r="r" b="b"/>
              <a:pathLst>
                <a:path w="4986" h="457" extrusionOk="0">
                  <a:moveTo>
                    <a:pt x="1" y="1"/>
                  </a:moveTo>
                  <a:lnTo>
                    <a:pt x="1" y="183"/>
                  </a:lnTo>
                  <a:lnTo>
                    <a:pt x="1" y="457"/>
                  </a:lnTo>
                  <a:lnTo>
                    <a:pt x="4986" y="457"/>
                  </a:lnTo>
                  <a:lnTo>
                    <a:pt x="4986" y="183"/>
                  </a:lnTo>
                  <a:cubicBezTo>
                    <a:pt x="4986" y="122"/>
                    <a:pt x="4986" y="61"/>
                    <a:pt x="4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9"/>
            <p:cNvSpPr/>
            <p:nvPr/>
          </p:nvSpPr>
          <p:spPr>
            <a:xfrm>
              <a:off x="5293310" y="2949773"/>
              <a:ext cx="1099420" cy="379539"/>
            </a:xfrm>
            <a:custGeom>
              <a:avLst/>
              <a:gdLst/>
              <a:ahLst/>
              <a:cxnLst/>
              <a:rect l="l" t="t" r="r" b="b"/>
              <a:pathLst>
                <a:path w="10518" h="3631" extrusionOk="0">
                  <a:moveTo>
                    <a:pt x="8558" y="1"/>
                  </a:moveTo>
                  <a:cubicBezTo>
                    <a:pt x="8483" y="1"/>
                    <a:pt x="8406" y="5"/>
                    <a:pt x="8329" y="14"/>
                  </a:cubicBezTo>
                  <a:lnTo>
                    <a:pt x="1429" y="743"/>
                  </a:lnTo>
                  <a:cubicBezTo>
                    <a:pt x="608" y="804"/>
                    <a:pt x="0" y="1503"/>
                    <a:pt x="61" y="2293"/>
                  </a:cubicBezTo>
                  <a:cubicBezTo>
                    <a:pt x="152" y="3053"/>
                    <a:pt x="821" y="3631"/>
                    <a:pt x="1581" y="3631"/>
                  </a:cubicBezTo>
                  <a:lnTo>
                    <a:pt x="8511" y="3631"/>
                  </a:lnTo>
                  <a:cubicBezTo>
                    <a:pt x="9636" y="3631"/>
                    <a:pt x="10517" y="2688"/>
                    <a:pt x="10457" y="1685"/>
                  </a:cubicBezTo>
                  <a:cubicBezTo>
                    <a:pt x="10372" y="725"/>
                    <a:pt x="9552" y="1"/>
                    <a:pt x="8558" y="1"/>
                  </a:cubicBezTo>
                  <a:close/>
                </a:path>
              </a:pathLst>
            </a:custGeom>
            <a:solidFill>
              <a:srgbClr val="E0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9"/>
            <p:cNvSpPr/>
            <p:nvPr/>
          </p:nvSpPr>
          <p:spPr>
            <a:xfrm>
              <a:off x="5290174" y="3030051"/>
              <a:ext cx="403581" cy="1811566"/>
            </a:xfrm>
            <a:custGeom>
              <a:avLst/>
              <a:gdLst/>
              <a:ahLst/>
              <a:cxnLst/>
              <a:rect l="l" t="t" r="r" b="b"/>
              <a:pathLst>
                <a:path w="3861" h="17331" extrusionOk="0">
                  <a:moveTo>
                    <a:pt x="1808" y="0"/>
                  </a:moveTo>
                  <a:cubicBezTo>
                    <a:pt x="1774" y="0"/>
                    <a:pt x="1738" y="2"/>
                    <a:pt x="1702" y="5"/>
                  </a:cubicBezTo>
                  <a:cubicBezTo>
                    <a:pt x="699" y="36"/>
                    <a:pt x="0" y="978"/>
                    <a:pt x="61" y="2103"/>
                  </a:cubicBezTo>
                  <a:lnTo>
                    <a:pt x="2341" y="17331"/>
                  </a:lnTo>
                  <a:lnTo>
                    <a:pt x="3860" y="17209"/>
                  </a:lnTo>
                  <a:lnTo>
                    <a:pt x="3131" y="2103"/>
                  </a:lnTo>
                  <a:cubicBezTo>
                    <a:pt x="3072" y="1080"/>
                    <a:pt x="2677" y="0"/>
                    <a:pt x="1808" y="0"/>
                  </a:cubicBezTo>
                  <a:close/>
                </a:path>
              </a:pathLst>
            </a:custGeom>
            <a:solidFill>
              <a:srgbClr val="E4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9"/>
            <p:cNvSpPr/>
            <p:nvPr/>
          </p:nvSpPr>
          <p:spPr>
            <a:xfrm>
              <a:off x="5258398" y="3014163"/>
              <a:ext cx="498910" cy="1748118"/>
            </a:xfrm>
            <a:custGeom>
              <a:avLst/>
              <a:gdLst/>
              <a:ahLst/>
              <a:cxnLst/>
              <a:rect l="l" t="t" r="r" b="b"/>
              <a:pathLst>
                <a:path w="4773" h="16724" extrusionOk="0">
                  <a:moveTo>
                    <a:pt x="2168" y="1"/>
                  </a:moveTo>
                  <a:cubicBezTo>
                    <a:pt x="2135" y="1"/>
                    <a:pt x="2102" y="2"/>
                    <a:pt x="2067" y="5"/>
                  </a:cubicBezTo>
                  <a:cubicBezTo>
                    <a:pt x="2067" y="5"/>
                    <a:pt x="0" y="5"/>
                    <a:pt x="395" y="2316"/>
                  </a:cubicBezTo>
                  <a:lnTo>
                    <a:pt x="1854" y="16723"/>
                  </a:lnTo>
                  <a:lnTo>
                    <a:pt x="4772" y="16662"/>
                  </a:lnTo>
                  <a:lnTo>
                    <a:pt x="3435" y="2285"/>
                  </a:lnTo>
                  <a:cubicBezTo>
                    <a:pt x="3347" y="1171"/>
                    <a:pt x="3061" y="1"/>
                    <a:pt x="2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9"/>
            <p:cNvSpPr/>
            <p:nvPr/>
          </p:nvSpPr>
          <p:spPr>
            <a:xfrm>
              <a:off x="6386243" y="1645266"/>
              <a:ext cx="454486" cy="1033568"/>
            </a:xfrm>
            <a:custGeom>
              <a:avLst/>
              <a:gdLst/>
              <a:ahLst/>
              <a:cxnLst/>
              <a:rect l="l" t="t" r="r" b="b"/>
              <a:pathLst>
                <a:path w="4348" h="9888" extrusionOk="0">
                  <a:moveTo>
                    <a:pt x="365" y="1"/>
                  </a:moveTo>
                  <a:lnTo>
                    <a:pt x="1" y="2889"/>
                  </a:lnTo>
                  <a:lnTo>
                    <a:pt x="2007" y="8725"/>
                  </a:lnTo>
                  <a:cubicBezTo>
                    <a:pt x="2178" y="9266"/>
                    <a:pt x="2857" y="9888"/>
                    <a:pt x="3417" y="9888"/>
                  </a:cubicBezTo>
                  <a:cubicBezTo>
                    <a:pt x="3454" y="9888"/>
                    <a:pt x="3491" y="9885"/>
                    <a:pt x="3526" y="9880"/>
                  </a:cubicBezTo>
                  <a:cubicBezTo>
                    <a:pt x="4134" y="9758"/>
                    <a:pt x="4347" y="8755"/>
                    <a:pt x="4256" y="8147"/>
                  </a:cubicBezTo>
                  <a:cubicBezTo>
                    <a:pt x="4043" y="7144"/>
                    <a:pt x="3709" y="5503"/>
                    <a:pt x="3101" y="3496"/>
                  </a:cubicBezTo>
                  <a:cubicBezTo>
                    <a:pt x="2067" y="153"/>
                    <a:pt x="365" y="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9"/>
            <p:cNvSpPr/>
            <p:nvPr/>
          </p:nvSpPr>
          <p:spPr>
            <a:xfrm>
              <a:off x="6093986" y="1915366"/>
              <a:ext cx="514798" cy="559327"/>
            </a:xfrm>
            <a:custGeom>
              <a:avLst/>
              <a:gdLst/>
              <a:ahLst/>
              <a:cxnLst/>
              <a:rect l="l" t="t" r="r" b="b"/>
              <a:pathLst>
                <a:path w="4925" h="5351" extrusionOk="0">
                  <a:moveTo>
                    <a:pt x="1733" y="1"/>
                  </a:moveTo>
                  <a:cubicBezTo>
                    <a:pt x="1459" y="1"/>
                    <a:pt x="1186" y="153"/>
                    <a:pt x="1125" y="396"/>
                  </a:cubicBezTo>
                  <a:lnTo>
                    <a:pt x="0" y="3375"/>
                  </a:lnTo>
                  <a:lnTo>
                    <a:pt x="0" y="4438"/>
                  </a:lnTo>
                  <a:lnTo>
                    <a:pt x="1429" y="5350"/>
                  </a:lnTo>
                  <a:lnTo>
                    <a:pt x="2493" y="5046"/>
                  </a:lnTo>
                  <a:lnTo>
                    <a:pt x="3101" y="5198"/>
                  </a:lnTo>
                  <a:lnTo>
                    <a:pt x="4772" y="821"/>
                  </a:lnTo>
                  <a:cubicBezTo>
                    <a:pt x="4924" y="517"/>
                    <a:pt x="4681" y="92"/>
                    <a:pt x="4316" y="92"/>
                  </a:cubicBezTo>
                  <a:lnTo>
                    <a:pt x="1733" y="1"/>
                  </a:lnTo>
                  <a:close/>
                </a:path>
              </a:pathLst>
            </a:custGeom>
            <a:solidFill>
              <a:srgbClr val="192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9"/>
            <p:cNvSpPr/>
            <p:nvPr/>
          </p:nvSpPr>
          <p:spPr>
            <a:xfrm>
              <a:off x="5985905" y="2210866"/>
              <a:ext cx="470374" cy="345359"/>
            </a:xfrm>
            <a:custGeom>
              <a:avLst/>
              <a:gdLst/>
              <a:ahLst/>
              <a:cxnLst/>
              <a:rect l="l" t="t" r="r" b="b"/>
              <a:pathLst>
                <a:path w="4500" h="3304" extrusionOk="0">
                  <a:moveTo>
                    <a:pt x="1277" y="0"/>
                  </a:moveTo>
                  <a:lnTo>
                    <a:pt x="1065" y="61"/>
                  </a:lnTo>
                  <a:cubicBezTo>
                    <a:pt x="791" y="92"/>
                    <a:pt x="517" y="244"/>
                    <a:pt x="365" y="456"/>
                  </a:cubicBezTo>
                  <a:lnTo>
                    <a:pt x="153" y="973"/>
                  </a:lnTo>
                  <a:cubicBezTo>
                    <a:pt x="31" y="1125"/>
                    <a:pt x="1" y="1277"/>
                    <a:pt x="1" y="1459"/>
                  </a:cubicBezTo>
                  <a:lnTo>
                    <a:pt x="1" y="1672"/>
                  </a:lnTo>
                  <a:cubicBezTo>
                    <a:pt x="1" y="1976"/>
                    <a:pt x="183" y="2280"/>
                    <a:pt x="457" y="2432"/>
                  </a:cubicBezTo>
                  <a:lnTo>
                    <a:pt x="1581" y="2949"/>
                  </a:lnTo>
                  <a:cubicBezTo>
                    <a:pt x="1581" y="2949"/>
                    <a:pt x="2504" y="3304"/>
                    <a:pt x="3891" y="3304"/>
                  </a:cubicBezTo>
                  <a:cubicBezTo>
                    <a:pt x="4076" y="3304"/>
                    <a:pt x="4269" y="3297"/>
                    <a:pt x="4469" y="3283"/>
                  </a:cubicBezTo>
                  <a:cubicBezTo>
                    <a:pt x="4438" y="3283"/>
                    <a:pt x="4499" y="2128"/>
                    <a:pt x="3587" y="1794"/>
                  </a:cubicBezTo>
                  <a:lnTo>
                    <a:pt x="2189" y="1642"/>
                  </a:lnTo>
                  <a:cubicBezTo>
                    <a:pt x="2189" y="1642"/>
                    <a:pt x="2645" y="456"/>
                    <a:pt x="1156" y="304"/>
                  </a:cubicBezTo>
                  <a:lnTo>
                    <a:pt x="1277" y="0"/>
                  </a:lnTo>
                  <a:close/>
                </a:path>
              </a:pathLst>
            </a:custGeom>
            <a:solidFill>
              <a:srgbClr val="E4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9"/>
            <p:cNvSpPr/>
            <p:nvPr/>
          </p:nvSpPr>
          <p:spPr>
            <a:xfrm>
              <a:off x="6195586" y="2379261"/>
              <a:ext cx="533926" cy="298740"/>
            </a:xfrm>
            <a:custGeom>
              <a:avLst/>
              <a:gdLst/>
              <a:ahLst/>
              <a:cxnLst/>
              <a:rect l="l" t="t" r="r" b="b"/>
              <a:pathLst>
                <a:path w="5108" h="2858" extrusionOk="0">
                  <a:moveTo>
                    <a:pt x="457" y="0"/>
                  </a:moveTo>
                  <a:lnTo>
                    <a:pt x="1" y="1581"/>
                  </a:lnTo>
                  <a:lnTo>
                    <a:pt x="5107" y="2858"/>
                  </a:lnTo>
                  <a:lnTo>
                    <a:pt x="5107" y="517"/>
                  </a:lnTo>
                  <a:lnTo>
                    <a:pt x="4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9"/>
            <p:cNvSpPr/>
            <p:nvPr/>
          </p:nvSpPr>
          <p:spPr>
            <a:xfrm>
              <a:off x="5734936" y="762111"/>
              <a:ext cx="546574" cy="397204"/>
            </a:xfrm>
            <a:custGeom>
              <a:avLst/>
              <a:gdLst/>
              <a:ahLst/>
              <a:cxnLst/>
              <a:rect l="l" t="t" r="r" b="b"/>
              <a:pathLst>
                <a:path w="5229" h="3800" extrusionOk="0">
                  <a:moveTo>
                    <a:pt x="1855" y="0"/>
                  </a:moveTo>
                  <a:lnTo>
                    <a:pt x="1125" y="517"/>
                  </a:lnTo>
                  <a:lnTo>
                    <a:pt x="213" y="1550"/>
                  </a:lnTo>
                  <a:lnTo>
                    <a:pt x="0" y="2766"/>
                  </a:lnTo>
                  <a:cubicBezTo>
                    <a:pt x="0" y="2766"/>
                    <a:pt x="912" y="2340"/>
                    <a:pt x="1003" y="1854"/>
                  </a:cubicBezTo>
                  <a:cubicBezTo>
                    <a:pt x="1003" y="1854"/>
                    <a:pt x="1709" y="2116"/>
                    <a:pt x="2521" y="2116"/>
                  </a:cubicBezTo>
                  <a:cubicBezTo>
                    <a:pt x="2947" y="2116"/>
                    <a:pt x="3402" y="2043"/>
                    <a:pt x="3800" y="1824"/>
                  </a:cubicBezTo>
                  <a:cubicBezTo>
                    <a:pt x="3800" y="1824"/>
                    <a:pt x="4256" y="3465"/>
                    <a:pt x="4894" y="3799"/>
                  </a:cubicBezTo>
                  <a:lnTo>
                    <a:pt x="5228" y="2523"/>
                  </a:lnTo>
                  <a:lnTo>
                    <a:pt x="4773" y="1246"/>
                  </a:lnTo>
                  <a:lnTo>
                    <a:pt x="3648" y="426"/>
                  </a:lnTo>
                  <a:lnTo>
                    <a:pt x="1855"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9"/>
            <p:cNvSpPr/>
            <p:nvPr/>
          </p:nvSpPr>
          <p:spPr>
            <a:xfrm>
              <a:off x="921475" y="5070329"/>
              <a:ext cx="6443493" cy="73169"/>
            </a:xfrm>
            <a:custGeom>
              <a:avLst/>
              <a:gdLst/>
              <a:ahLst/>
              <a:cxnLst/>
              <a:rect l="l" t="t" r="r" b="b"/>
              <a:pathLst>
                <a:path w="61644" h="700" extrusionOk="0">
                  <a:moveTo>
                    <a:pt x="335" y="0"/>
                  </a:moveTo>
                  <a:cubicBezTo>
                    <a:pt x="153" y="0"/>
                    <a:pt x="1" y="152"/>
                    <a:pt x="1" y="365"/>
                  </a:cubicBezTo>
                  <a:cubicBezTo>
                    <a:pt x="1" y="548"/>
                    <a:pt x="153" y="700"/>
                    <a:pt x="335" y="700"/>
                  </a:cubicBezTo>
                  <a:lnTo>
                    <a:pt x="61309" y="700"/>
                  </a:lnTo>
                  <a:cubicBezTo>
                    <a:pt x="61491" y="700"/>
                    <a:pt x="61643" y="548"/>
                    <a:pt x="61643" y="365"/>
                  </a:cubicBezTo>
                  <a:cubicBezTo>
                    <a:pt x="61643" y="152"/>
                    <a:pt x="61491" y="0"/>
                    <a:pt x="61309" y="0"/>
                  </a:cubicBezTo>
                  <a:close/>
                </a:path>
              </a:pathLst>
            </a:custGeom>
            <a:solidFill>
              <a:srgbClr val="121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9"/>
            <p:cNvSpPr/>
            <p:nvPr/>
          </p:nvSpPr>
          <p:spPr>
            <a:xfrm>
              <a:off x="1715774" y="3036845"/>
              <a:ext cx="727511" cy="1650071"/>
            </a:xfrm>
            <a:custGeom>
              <a:avLst/>
              <a:gdLst/>
              <a:ahLst/>
              <a:cxnLst/>
              <a:rect l="l" t="t" r="r" b="b"/>
              <a:pathLst>
                <a:path w="6960" h="15786" extrusionOk="0">
                  <a:moveTo>
                    <a:pt x="6416" y="0"/>
                  </a:moveTo>
                  <a:cubicBezTo>
                    <a:pt x="6406" y="0"/>
                    <a:pt x="6395" y="1"/>
                    <a:pt x="6384" y="1"/>
                  </a:cubicBezTo>
                  <a:cubicBezTo>
                    <a:pt x="6293" y="62"/>
                    <a:pt x="6202" y="92"/>
                    <a:pt x="6110" y="123"/>
                  </a:cubicBezTo>
                  <a:cubicBezTo>
                    <a:pt x="5533" y="518"/>
                    <a:pt x="4925" y="883"/>
                    <a:pt x="4439" y="1369"/>
                  </a:cubicBezTo>
                  <a:cubicBezTo>
                    <a:pt x="3648" y="2129"/>
                    <a:pt x="3162" y="3314"/>
                    <a:pt x="3466" y="4378"/>
                  </a:cubicBezTo>
                  <a:cubicBezTo>
                    <a:pt x="3375" y="4317"/>
                    <a:pt x="3253" y="4196"/>
                    <a:pt x="3192" y="4074"/>
                  </a:cubicBezTo>
                  <a:cubicBezTo>
                    <a:pt x="3140" y="4009"/>
                    <a:pt x="3065" y="3977"/>
                    <a:pt x="2991" y="3977"/>
                  </a:cubicBezTo>
                  <a:cubicBezTo>
                    <a:pt x="2895" y="3977"/>
                    <a:pt x="2801" y="4032"/>
                    <a:pt x="2767" y="4135"/>
                  </a:cubicBezTo>
                  <a:cubicBezTo>
                    <a:pt x="2311" y="5564"/>
                    <a:pt x="1946" y="7114"/>
                    <a:pt x="2463" y="8482"/>
                  </a:cubicBezTo>
                  <a:cubicBezTo>
                    <a:pt x="2493" y="8603"/>
                    <a:pt x="2585" y="8755"/>
                    <a:pt x="2585" y="8907"/>
                  </a:cubicBezTo>
                  <a:cubicBezTo>
                    <a:pt x="2585" y="9059"/>
                    <a:pt x="2493" y="9150"/>
                    <a:pt x="2463" y="9272"/>
                  </a:cubicBezTo>
                  <a:cubicBezTo>
                    <a:pt x="1460" y="11369"/>
                    <a:pt x="457" y="13497"/>
                    <a:pt x="1" y="15746"/>
                  </a:cubicBezTo>
                  <a:cubicBezTo>
                    <a:pt x="1" y="15746"/>
                    <a:pt x="312" y="15785"/>
                    <a:pt x="514" y="15785"/>
                  </a:cubicBezTo>
                  <a:cubicBezTo>
                    <a:pt x="565" y="15785"/>
                    <a:pt x="609" y="15783"/>
                    <a:pt x="639" y="15777"/>
                  </a:cubicBezTo>
                  <a:cubicBezTo>
                    <a:pt x="1126" y="13497"/>
                    <a:pt x="1673" y="11217"/>
                    <a:pt x="2888" y="9242"/>
                  </a:cubicBezTo>
                  <a:cubicBezTo>
                    <a:pt x="2919" y="9181"/>
                    <a:pt x="3010" y="9090"/>
                    <a:pt x="3071" y="9029"/>
                  </a:cubicBezTo>
                  <a:cubicBezTo>
                    <a:pt x="3192" y="8938"/>
                    <a:pt x="3344" y="8938"/>
                    <a:pt x="3466" y="8907"/>
                  </a:cubicBezTo>
                  <a:cubicBezTo>
                    <a:pt x="3983" y="8786"/>
                    <a:pt x="4469" y="8421"/>
                    <a:pt x="4682" y="7874"/>
                  </a:cubicBezTo>
                  <a:cubicBezTo>
                    <a:pt x="4864" y="7357"/>
                    <a:pt x="4834" y="6749"/>
                    <a:pt x="4530" y="6293"/>
                  </a:cubicBezTo>
                  <a:lnTo>
                    <a:pt x="4530" y="6293"/>
                  </a:lnTo>
                  <a:cubicBezTo>
                    <a:pt x="4682" y="6384"/>
                    <a:pt x="4864" y="6536"/>
                    <a:pt x="5047" y="6658"/>
                  </a:cubicBezTo>
                  <a:cubicBezTo>
                    <a:pt x="5080" y="6691"/>
                    <a:pt x="5114" y="6704"/>
                    <a:pt x="5147" y="6704"/>
                  </a:cubicBezTo>
                  <a:cubicBezTo>
                    <a:pt x="5205" y="6704"/>
                    <a:pt x="5262" y="6666"/>
                    <a:pt x="5320" y="6627"/>
                  </a:cubicBezTo>
                  <a:cubicBezTo>
                    <a:pt x="5685" y="6080"/>
                    <a:pt x="5624" y="5260"/>
                    <a:pt x="5138" y="4804"/>
                  </a:cubicBezTo>
                  <a:lnTo>
                    <a:pt x="5138" y="4804"/>
                  </a:lnTo>
                  <a:lnTo>
                    <a:pt x="5533" y="4834"/>
                  </a:lnTo>
                  <a:cubicBezTo>
                    <a:pt x="5554" y="4837"/>
                    <a:pt x="5574" y="4838"/>
                    <a:pt x="5595" y="4838"/>
                  </a:cubicBezTo>
                  <a:cubicBezTo>
                    <a:pt x="5807" y="4838"/>
                    <a:pt x="5966" y="4697"/>
                    <a:pt x="6050" y="4530"/>
                  </a:cubicBezTo>
                  <a:cubicBezTo>
                    <a:pt x="6445" y="3406"/>
                    <a:pt x="6718" y="2220"/>
                    <a:pt x="6870" y="1004"/>
                  </a:cubicBezTo>
                  <a:cubicBezTo>
                    <a:pt x="6959" y="589"/>
                    <a:pt x="6846" y="0"/>
                    <a:pt x="64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9"/>
            <p:cNvSpPr/>
            <p:nvPr/>
          </p:nvSpPr>
          <p:spPr>
            <a:xfrm>
              <a:off x="2033536" y="3186215"/>
              <a:ext cx="311492" cy="708696"/>
            </a:xfrm>
            <a:custGeom>
              <a:avLst/>
              <a:gdLst/>
              <a:ahLst/>
              <a:cxnLst/>
              <a:rect l="l" t="t" r="r" b="b"/>
              <a:pathLst>
                <a:path w="2980" h="6780" fill="none" extrusionOk="0">
                  <a:moveTo>
                    <a:pt x="0" y="6779"/>
                  </a:moveTo>
                  <a:cubicBezTo>
                    <a:pt x="0" y="6779"/>
                    <a:pt x="1459" y="1460"/>
                    <a:pt x="2979" y="1"/>
                  </a:cubicBez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9"/>
            <p:cNvSpPr/>
            <p:nvPr/>
          </p:nvSpPr>
          <p:spPr>
            <a:xfrm>
              <a:off x="2262241" y="3208480"/>
              <a:ext cx="95434" cy="60521"/>
            </a:xfrm>
            <a:custGeom>
              <a:avLst/>
              <a:gdLst/>
              <a:ahLst/>
              <a:cxnLst/>
              <a:rect l="l" t="t" r="r" b="b"/>
              <a:pathLst>
                <a:path w="913" h="579" fill="none" extrusionOk="0">
                  <a:moveTo>
                    <a:pt x="1" y="1"/>
                  </a:moveTo>
                  <a:lnTo>
                    <a:pt x="244" y="578"/>
                  </a:lnTo>
                  <a:lnTo>
                    <a:pt x="913" y="426"/>
                  </a:ln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9"/>
            <p:cNvSpPr/>
            <p:nvPr/>
          </p:nvSpPr>
          <p:spPr>
            <a:xfrm>
              <a:off x="2195552" y="3329209"/>
              <a:ext cx="98569" cy="57281"/>
            </a:xfrm>
            <a:custGeom>
              <a:avLst/>
              <a:gdLst/>
              <a:ahLst/>
              <a:cxnLst/>
              <a:rect l="l" t="t" r="r" b="b"/>
              <a:pathLst>
                <a:path w="943" h="548" fill="none" extrusionOk="0">
                  <a:moveTo>
                    <a:pt x="1" y="1"/>
                  </a:moveTo>
                  <a:lnTo>
                    <a:pt x="213" y="548"/>
                  </a:lnTo>
                  <a:lnTo>
                    <a:pt x="943" y="396"/>
                  </a:ln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9"/>
            <p:cNvSpPr/>
            <p:nvPr/>
          </p:nvSpPr>
          <p:spPr>
            <a:xfrm>
              <a:off x="2119352" y="3481715"/>
              <a:ext cx="104946" cy="57281"/>
            </a:xfrm>
            <a:custGeom>
              <a:avLst/>
              <a:gdLst/>
              <a:ahLst/>
              <a:cxnLst/>
              <a:rect l="l" t="t" r="r" b="b"/>
              <a:pathLst>
                <a:path w="1004" h="548" fill="none" extrusionOk="0">
                  <a:moveTo>
                    <a:pt x="0" y="1"/>
                  </a:moveTo>
                  <a:lnTo>
                    <a:pt x="304" y="548"/>
                  </a:lnTo>
                  <a:lnTo>
                    <a:pt x="1003" y="365"/>
                  </a:ln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9"/>
            <p:cNvSpPr/>
            <p:nvPr/>
          </p:nvSpPr>
          <p:spPr>
            <a:xfrm>
              <a:off x="2071688" y="3631086"/>
              <a:ext cx="104946" cy="54041"/>
            </a:xfrm>
            <a:custGeom>
              <a:avLst/>
              <a:gdLst/>
              <a:ahLst/>
              <a:cxnLst/>
              <a:rect l="l" t="t" r="r" b="b"/>
              <a:pathLst>
                <a:path w="1004" h="517" fill="none" extrusionOk="0">
                  <a:moveTo>
                    <a:pt x="0" y="0"/>
                  </a:moveTo>
                  <a:lnTo>
                    <a:pt x="274" y="517"/>
                  </a:lnTo>
                  <a:lnTo>
                    <a:pt x="1003" y="335"/>
                  </a:ln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9"/>
            <p:cNvSpPr/>
            <p:nvPr/>
          </p:nvSpPr>
          <p:spPr>
            <a:xfrm>
              <a:off x="2024024" y="3761327"/>
              <a:ext cx="104946" cy="54145"/>
            </a:xfrm>
            <a:custGeom>
              <a:avLst/>
              <a:gdLst/>
              <a:ahLst/>
              <a:cxnLst/>
              <a:rect l="l" t="t" r="r" b="b"/>
              <a:pathLst>
                <a:path w="1004" h="518" fill="none" extrusionOk="0">
                  <a:moveTo>
                    <a:pt x="0" y="0"/>
                  </a:moveTo>
                  <a:lnTo>
                    <a:pt x="304" y="517"/>
                  </a:lnTo>
                  <a:lnTo>
                    <a:pt x="1003" y="335"/>
                  </a:ln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9"/>
            <p:cNvSpPr/>
            <p:nvPr/>
          </p:nvSpPr>
          <p:spPr>
            <a:xfrm>
              <a:off x="1560134" y="2581835"/>
              <a:ext cx="349644" cy="1996162"/>
            </a:xfrm>
            <a:custGeom>
              <a:avLst/>
              <a:gdLst/>
              <a:ahLst/>
              <a:cxnLst/>
              <a:rect l="l" t="t" r="r" b="b"/>
              <a:pathLst>
                <a:path w="3345" h="19097" extrusionOk="0">
                  <a:moveTo>
                    <a:pt x="2059" y="0"/>
                  </a:moveTo>
                  <a:cubicBezTo>
                    <a:pt x="2004" y="0"/>
                    <a:pt x="1946" y="12"/>
                    <a:pt x="1885" y="38"/>
                  </a:cubicBezTo>
                  <a:cubicBezTo>
                    <a:pt x="1794" y="68"/>
                    <a:pt x="1733" y="160"/>
                    <a:pt x="1672" y="220"/>
                  </a:cubicBezTo>
                  <a:cubicBezTo>
                    <a:pt x="1277" y="798"/>
                    <a:pt x="882" y="1375"/>
                    <a:pt x="578" y="2014"/>
                  </a:cubicBezTo>
                  <a:cubicBezTo>
                    <a:pt x="122" y="3047"/>
                    <a:pt x="31" y="4324"/>
                    <a:pt x="730" y="5205"/>
                  </a:cubicBezTo>
                  <a:lnTo>
                    <a:pt x="365" y="4962"/>
                  </a:lnTo>
                  <a:cubicBezTo>
                    <a:pt x="333" y="4951"/>
                    <a:pt x="301" y="4946"/>
                    <a:pt x="269" y="4946"/>
                  </a:cubicBezTo>
                  <a:cubicBezTo>
                    <a:pt x="124" y="4946"/>
                    <a:pt x="0" y="5055"/>
                    <a:pt x="0" y="5205"/>
                  </a:cubicBezTo>
                  <a:cubicBezTo>
                    <a:pt x="61" y="6725"/>
                    <a:pt x="274" y="8275"/>
                    <a:pt x="1247" y="9370"/>
                  </a:cubicBezTo>
                  <a:cubicBezTo>
                    <a:pt x="1368" y="9491"/>
                    <a:pt x="1490" y="9613"/>
                    <a:pt x="1520" y="9765"/>
                  </a:cubicBezTo>
                  <a:cubicBezTo>
                    <a:pt x="1551" y="9886"/>
                    <a:pt x="1551" y="10008"/>
                    <a:pt x="1551" y="10129"/>
                  </a:cubicBezTo>
                  <a:cubicBezTo>
                    <a:pt x="1399" y="12409"/>
                    <a:pt x="1216" y="16877"/>
                    <a:pt x="1551" y="19096"/>
                  </a:cubicBezTo>
                  <a:cubicBezTo>
                    <a:pt x="1551" y="19096"/>
                    <a:pt x="2128" y="19035"/>
                    <a:pt x="2280" y="18914"/>
                  </a:cubicBezTo>
                  <a:cubicBezTo>
                    <a:pt x="1946" y="16634"/>
                    <a:pt x="1520" y="12227"/>
                    <a:pt x="1946" y="9947"/>
                  </a:cubicBezTo>
                  <a:cubicBezTo>
                    <a:pt x="1976" y="9825"/>
                    <a:pt x="1976" y="9704"/>
                    <a:pt x="2037" y="9643"/>
                  </a:cubicBezTo>
                  <a:cubicBezTo>
                    <a:pt x="2128" y="9521"/>
                    <a:pt x="2250" y="9461"/>
                    <a:pt x="2341" y="9370"/>
                  </a:cubicBezTo>
                  <a:cubicBezTo>
                    <a:pt x="2797" y="9066"/>
                    <a:pt x="3101" y="8549"/>
                    <a:pt x="3101" y="7971"/>
                  </a:cubicBezTo>
                  <a:cubicBezTo>
                    <a:pt x="3101" y="7394"/>
                    <a:pt x="2858" y="6877"/>
                    <a:pt x="2402" y="6543"/>
                  </a:cubicBezTo>
                  <a:lnTo>
                    <a:pt x="2402" y="6543"/>
                  </a:lnTo>
                  <a:cubicBezTo>
                    <a:pt x="2554" y="6573"/>
                    <a:pt x="2645" y="6604"/>
                    <a:pt x="2797" y="6634"/>
                  </a:cubicBezTo>
                  <a:cubicBezTo>
                    <a:pt x="2840" y="6650"/>
                    <a:pt x="2884" y="6658"/>
                    <a:pt x="2927" y="6658"/>
                  </a:cubicBezTo>
                  <a:cubicBezTo>
                    <a:pt x="3128" y="6658"/>
                    <a:pt x="3314" y="6494"/>
                    <a:pt x="3314" y="6269"/>
                  </a:cubicBezTo>
                  <a:cubicBezTo>
                    <a:pt x="3344" y="5722"/>
                    <a:pt x="3010" y="5175"/>
                    <a:pt x="2463" y="4932"/>
                  </a:cubicBezTo>
                  <a:lnTo>
                    <a:pt x="3010" y="4780"/>
                  </a:lnTo>
                  <a:cubicBezTo>
                    <a:pt x="3101" y="4749"/>
                    <a:pt x="3222" y="4628"/>
                    <a:pt x="3222" y="4476"/>
                  </a:cubicBezTo>
                  <a:cubicBezTo>
                    <a:pt x="3192" y="3230"/>
                    <a:pt x="3040" y="1983"/>
                    <a:pt x="2736" y="768"/>
                  </a:cubicBezTo>
                  <a:cubicBezTo>
                    <a:pt x="2632" y="429"/>
                    <a:pt x="2393" y="0"/>
                    <a:pt x="2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9"/>
            <p:cNvSpPr/>
            <p:nvPr/>
          </p:nvSpPr>
          <p:spPr>
            <a:xfrm>
              <a:off x="1687238" y="2741449"/>
              <a:ext cx="92193" cy="778521"/>
            </a:xfrm>
            <a:custGeom>
              <a:avLst/>
              <a:gdLst/>
              <a:ahLst/>
              <a:cxnLst/>
              <a:rect l="l" t="t" r="r" b="b"/>
              <a:pathLst>
                <a:path w="882" h="7448" fill="none" extrusionOk="0">
                  <a:moveTo>
                    <a:pt x="487" y="7447"/>
                  </a:moveTo>
                  <a:cubicBezTo>
                    <a:pt x="487" y="7447"/>
                    <a:pt x="0" y="1915"/>
                    <a:pt x="882" y="0"/>
                  </a:cubicBez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9"/>
            <p:cNvSpPr/>
            <p:nvPr/>
          </p:nvSpPr>
          <p:spPr>
            <a:xfrm>
              <a:off x="1706262" y="2792250"/>
              <a:ext cx="108186" cy="47769"/>
            </a:xfrm>
            <a:custGeom>
              <a:avLst/>
              <a:gdLst/>
              <a:ahLst/>
              <a:cxnLst/>
              <a:rect l="l" t="t" r="r" b="b"/>
              <a:pathLst>
                <a:path w="1035" h="457" fill="none" extrusionOk="0">
                  <a:moveTo>
                    <a:pt x="1" y="1"/>
                  </a:moveTo>
                  <a:lnTo>
                    <a:pt x="426" y="457"/>
                  </a:lnTo>
                  <a:lnTo>
                    <a:pt x="1034" y="62"/>
                  </a:ln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9"/>
            <p:cNvSpPr/>
            <p:nvPr/>
          </p:nvSpPr>
          <p:spPr>
            <a:xfrm>
              <a:off x="1687238" y="2925732"/>
              <a:ext cx="111322" cy="47769"/>
            </a:xfrm>
            <a:custGeom>
              <a:avLst/>
              <a:gdLst/>
              <a:ahLst/>
              <a:cxnLst/>
              <a:rect l="l" t="t" r="r" b="b"/>
              <a:pathLst>
                <a:path w="1065" h="457" fill="none" extrusionOk="0">
                  <a:moveTo>
                    <a:pt x="0" y="0"/>
                  </a:moveTo>
                  <a:lnTo>
                    <a:pt x="426" y="456"/>
                  </a:lnTo>
                  <a:lnTo>
                    <a:pt x="1064" y="92"/>
                  </a:ln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9"/>
            <p:cNvSpPr/>
            <p:nvPr/>
          </p:nvSpPr>
          <p:spPr>
            <a:xfrm>
              <a:off x="1674486" y="3097262"/>
              <a:ext cx="108186" cy="44633"/>
            </a:xfrm>
            <a:custGeom>
              <a:avLst/>
              <a:gdLst/>
              <a:ahLst/>
              <a:cxnLst/>
              <a:rect l="l" t="t" r="r" b="b"/>
              <a:pathLst>
                <a:path w="1035" h="427" fill="none" extrusionOk="0">
                  <a:moveTo>
                    <a:pt x="1" y="1"/>
                  </a:moveTo>
                  <a:lnTo>
                    <a:pt x="457" y="426"/>
                  </a:lnTo>
                  <a:lnTo>
                    <a:pt x="1034" y="1"/>
                  </a:ln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9"/>
            <p:cNvSpPr/>
            <p:nvPr/>
          </p:nvSpPr>
          <p:spPr>
            <a:xfrm>
              <a:off x="1677726" y="3253009"/>
              <a:ext cx="111217" cy="44529"/>
            </a:xfrm>
            <a:custGeom>
              <a:avLst/>
              <a:gdLst/>
              <a:ahLst/>
              <a:cxnLst/>
              <a:rect l="l" t="t" r="r" b="b"/>
              <a:pathLst>
                <a:path w="1064" h="426" fill="none" extrusionOk="0">
                  <a:moveTo>
                    <a:pt x="0" y="0"/>
                  </a:moveTo>
                  <a:lnTo>
                    <a:pt x="486" y="426"/>
                  </a:lnTo>
                  <a:lnTo>
                    <a:pt x="1064" y="0"/>
                  </a:ln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9"/>
            <p:cNvSpPr/>
            <p:nvPr/>
          </p:nvSpPr>
          <p:spPr>
            <a:xfrm>
              <a:off x="1683998" y="3386386"/>
              <a:ext cx="104946" cy="47769"/>
            </a:xfrm>
            <a:custGeom>
              <a:avLst/>
              <a:gdLst/>
              <a:ahLst/>
              <a:cxnLst/>
              <a:rect l="l" t="t" r="r" b="b"/>
              <a:pathLst>
                <a:path w="1004" h="457" fill="none" extrusionOk="0">
                  <a:moveTo>
                    <a:pt x="1" y="62"/>
                  </a:moveTo>
                  <a:lnTo>
                    <a:pt x="457" y="457"/>
                  </a:lnTo>
                  <a:lnTo>
                    <a:pt x="1004" y="1"/>
                  </a:ln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9"/>
            <p:cNvSpPr/>
            <p:nvPr/>
          </p:nvSpPr>
          <p:spPr>
            <a:xfrm>
              <a:off x="1020044" y="2992421"/>
              <a:ext cx="781657" cy="1709443"/>
            </a:xfrm>
            <a:custGeom>
              <a:avLst/>
              <a:gdLst/>
              <a:ahLst/>
              <a:cxnLst/>
              <a:rect l="l" t="t" r="r" b="b"/>
              <a:pathLst>
                <a:path w="7478" h="16354" extrusionOk="0">
                  <a:moveTo>
                    <a:pt x="547" y="1"/>
                  </a:moveTo>
                  <a:cubicBezTo>
                    <a:pt x="91" y="1"/>
                    <a:pt x="0" y="578"/>
                    <a:pt x="91" y="1004"/>
                  </a:cubicBezTo>
                  <a:cubicBezTo>
                    <a:pt x="274" y="2220"/>
                    <a:pt x="608" y="3405"/>
                    <a:pt x="1094" y="4560"/>
                  </a:cubicBezTo>
                  <a:cubicBezTo>
                    <a:pt x="1176" y="4696"/>
                    <a:pt x="1307" y="4808"/>
                    <a:pt x="1464" y="4808"/>
                  </a:cubicBezTo>
                  <a:cubicBezTo>
                    <a:pt x="1482" y="4808"/>
                    <a:pt x="1501" y="4806"/>
                    <a:pt x="1520" y="4803"/>
                  </a:cubicBezTo>
                  <a:lnTo>
                    <a:pt x="2006" y="4742"/>
                  </a:lnTo>
                  <a:lnTo>
                    <a:pt x="2006" y="4742"/>
                  </a:lnTo>
                  <a:cubicBezTo>
                    <a:pt x="1550" y="5198"/>
                    <a:pt x="1520" y="5989"/>
                    <a:pt x="1854" y="6505"/>
                  </a:cubicBezTo>
                  <a:cubicBezTo>
                    <a:pt x="1910" y="6579"/>
                    <a:pt x="1998" y="6619"/>
                    <a:pt x="2087" y="6619"/>
                  </a:cubicBezTo>
                  <a:cubicBezTo>
                    <a:pt x="2144" y="6619"/>
                    <a:pt x="2202" y="6602"/>
                    <a:pt x="2249" y="6566"/>
                  </a:cubicBezTo>
                  <a:cubicBezTo>
                    <a:pt x="2401" y="6445"/>
                    <a:pt x="2553" y="6293"/>
                    <a:pt x="2736" y="6171"/>
                  </a:cubicBezTo>
                  <a:lnTo>
                    <a:pt x="2736" y="6171"/>
                  </a:lnTo>
                  <a:cubicBezTo>
                    <a:pt x="2462" y="6657"/>
                    <a:pt x="2432" y="7265"/>
                    <a:pt x="2675" y="7782"/>
                  </a:cubicBezTo>
                  <a:cubicBezTo>
                    <a:pt x="2888" y="8268"/>
                    <a:pt x="3374" y="8633"/>
                    <a:pt x="3921" y="8755"/>
                  </a:cubicBezTo>
                  <a:cubicBezTo>
                    <a:pt x="4043" y="8785"/>
                    <a:pt x="4195" y="8785"/>
                    <a:pt x="4286" y="8876"/>
                  </a:cubicBezTo>
                  <a:cubicBezTo>
                    <a:pt x="4377" y="8907"/>
                    <a:pt x="4438" y="9028"/>
                    <a:pt x="4529" y="9089"/>
                  </a:cubicBezTo>
                  <a:cubicBezTo>
                    <a:pt x="6049" y="11764"/>
                    <a:pt x="6475" y="14104"/>
                    <a:pt x="7082" y="16354"/>
                  </a:cubicBezTo>
                  <a:cubicBezTo>
                    <a:pt x="7174" y="16354"/>
                    <a:pt x="7326" y="15533"/>
                    <a:pt x="7478" y="15472"/>
                  </a:cubicBezTo>
                  <a:lnTo>
                    <a:pt x="7326" y="15472"/>
                  </a:lnTo>
                  <a:cubicBezTo>
                    <a:pt x="6778" y="13284"/>
                    <a:pt x="5927" y="11156"/>
                    <a:pt x="4894" y="9089"/>
                  </a:cubicBezTo>
                  <a:cubicBezTo>
                    <a:pt x="4833" y="8998"/>
                    <a:pt x="4803" y="8876"/>
                    <a:pt x="4742" y="8724"/>
                  </a:cubicBezTo>
                  <a:cubicBezTo>
                    <a:pt x="4742" y="8572"/>
                    <a:pt x="4803" y="8420"/>
                    <a:pt x="4833" y="8268"/>
                  </a:cubicBezTo>
                  <a:cubicBezTo>
                    <a:pt x="5289" y="6809"/>
                    <a:pt x="4833" y="5290"/>
                    <a:pt x="4286" y="3891"/>
                  </a:cubicBezTo>
                  <a:cubicBezTo>
                    <a:pt x="4253" y="3808"/>
                    <a:pt x="4182" y="3761"/>
                    <a:pt x="4106" y="3761"/>
                  </a:cubicBezTo>
                  <a:cubicBezTo>
                    <a:pt x="4043" y="3761"/>
                    <a:pt x="3976" y="3792"/>
                    <a:pt x="3921" y="3861"/>
                  </a:cubicBezTo>
                  <a:cubicBezTo>
                    <a:pt x="3830" y="3983"/>
                    <a:pt x="3739" y="4135"/>
                    <a:pt x="3648" y="4226"/>
                  </a:cubicBezTo>
                  <a:cubicBezTo>
                    <a:pt x="3921" y="3162"/>
                    <a:pt x="3344" y="2037"/>
                    <a:pt x="2523" y="1277"/>
                  </a:cubicBezTo>
                  <a:cubicBezTo>
                    <a:pt x="1976" y="821"/>
                    <a:pt x="1368" y="426"/>
                    <a:pt x="791" y="92"/>
                  </a:cubicBezTo>
                  <a:cubicBezTo>
                    <a:pt x="730" y="62"/>
                    <a:pt x="608" y="1"/>
                    <a:pt x="5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9"/>
            <p:cNvSpPr/>
            <p:nvPr/>
          </p:nvSpPr>
          <p:spPr>
            <a:xfrm>
              <a:off x="1115372" y="3141791"/>
              <a:ext cx="349540" cy="695840"/>
            </a:xfrm>
            <a:custGeom>
              <a:avLst/>
              <a:gdLst/>
              <a:ahLst/>
              <a:cxnLst/>
              <a:rect l="l" t="t" r="r" b="b"/>
              <a:pathLst>
                <a:path w="3344" h="6657" fill="none" extrusionOk="0">
                  <a:moveTo>
                    <a:pt x="3344" y="6657"/>
                  </a:moveTo>
                  <a:cubicBezTo>
                    <a:pt x="3344" y="6657"/>
                    <a:pt x="1581" y="1399"/>
                    <a:pt x="0" y="0"/>
                  </a:cubicBez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9"/>
            <p:cNvSpPr/>
            <p:nvPr/>
          </p:nvSpPr>
          <p:spPr>
            <a:xfrm>
              <a:off x="1105756" y="3157679"/>
              <a:ext cx="95434" cy="60417"/>
            </a:xfrm>
            <a:custGeom>
              <a:avLst/>
              <a:gdLst/>
              <a:ahLst/>
              <a:cxnLst/>
              <a:rect l="l" t="t" r="r" b="b"/>
              <a:pathLst>
                <a:path w="913" h="578" fill="none" extrusionOk="0">
                  <a:moveTo>
                    <a:pt x="913" y="0"/>
                  </a:moveTo>
                  <a:lnTo>
                    <a:pt x="730" y="578"/>
                  </a:lnTo>
                  <a:lnTo>
                    <a:pt x="1" y="456"/>
                  </a:ln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9"/>
            <p:cNvSpPr/>
            <p:nvPr/>
          </p:nvSpPr>
          <p:spPr>
            <a:xfrm>
              <a:off x="1178924" y="3272033"/>
              <a:ext cx="95329" cy="63657"/>
            </a:xfrm>
            <a:custGeom>
              <a:avLst/>
              <a:gdLst/>
              <a:ahLst/>
              <a:cxnLst/>
              <a:rect l="l" t="t" r="r" b="b"/>
              <a:pathLst>
                <a:path w="912" h="609" fill="none" extrusionOk="0">
                  <a:moveTo>
                    <a:pt x="912" y="1"/>
                  </a:moveTo>
                  <a:lnTo>
                    <a:pt x="729" y="608"/>
                  </a:lnTo>
                  <a:lnTo>
                    <a:pt x="0" y="487"/>
                  </a:ln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9"/>
            <p:cNvSpPr/>
            <p:nvPr/>
          </p:nvSpPr>
          <p:spPr>
            <a:xfrm>
              <a:off x="1258260" y="3424539"/>
              <a:ext cx="98674" cy="57281"/>
            </a:xfrm>
            <a:custGeom>
              <a:avLst/>
              <a:gdLst/>
              <a:ahLst/>
              <a:cxnLst/>
              <a:rect l="l" t="t" r="r" b="b"/>
              <a:pathLst>
                <a:path w="944" h="548" fill="none" extrusionOk="0">
                  <a:moveTo>
                    <a:pt x="943" y="1"/>
                  </a:moveTo>
                  <a:lnTo>
                    <a:pt x="700" y="548"/>
                  </a:lnTo>
                  <a:lnTo>
                    <a:pt x="1" y="396"/>
                  </a:ln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9"/>
            <p:cNvSpPr/>
            <p:nvPr/>
          </p:nvSpPr>
          <p:spPr>
            <a:xfrm>
              <a:off x="1312301" y="3570669"/>
              <a:ext cx="101810" cy="60521"/>
            </a:xfrm>
            <a:custGeom>
              <a:avLst/>
              <a:gdLst/>
              <a:ahLst/>
              <a:cxnLst/>
              <a:rect l="l" t="t" r="r" b="b"/>
              <a:pathLst>
                <a:path w="974" h="579" fill="none" extrusionOk="0">
                  <a:moveTo>
                    <a:pt x="973" y="1"/>
                  </a:moveTo>
                  <a:lnTo>
                    <a:pt x="700" y="578"/>
                  </a:lnTo>
                  <a:lnTo>
                    <a:pt x="1" y="365"/>
                  </a:ln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9"/>
            <p:cNvSpPr/>
            <p:nvPr/>
          </p:nvSpPr>
          <p:spPr>
            <a:xfrm>
              <a:off x="1366341" y="3697774"/>
              <a:ext cx="98569" cy="60521"/>
            </a:xfrm>
            <a:custGeom>
              <a:avLst/>
              <a:gdLst/>
              <a:ahLst/>
              <a:cxnLst/>
              <a:rect l="l" t="t" r="r" b="b"/>
              <a:pathLst>
                <a:path w="943" h="579" fill="none" extrusionOk="0">
                  <a:moveTo>
                    <a:pt x="943" y="1"/>
                  </a:moveTo>
                  <a:lnTo>
                    <a:pt x="669" y="578"/>
                  </a:lnTo>
                  <a:lnTo>
                    <a:pt x="0" y="365"/>
                  </a:lnTo>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9"/>
            <p:cNvSpPr/>
            <p:nvPr/>
          </p:nvSpPr>
          <p:spPr>
            <a:xfrm>
              <a:off x="1433029" y="4444417"/>
              <a:ext cx="686432" cy="638663"/>
            </a:xfrm>
            <a:custGeom>
              <a:avLst/>
              <a:gdLst/>
              <a:ahLst/>
              <a:cxnLst/>
              <a:rect l="l" t="t" r="r" b="b"/>
              <a:pathLst>
                <a:path w="6567" h="6110" extrusionOk="0">
                  <a:moveTo>
                    <a:pt x="609" y="0"/>
                  </a:moveTo>
                  <a:cubicBezTo>
                    <a:pt x="274" y="0"/>
                    <a:pt x="1" y="244"/>
                    <a:pt x="1" y="608"/>
                  </a:cubicBezTo>
                  <a:lnTo>
                    <a:pt x="1" y="3070"/>
                  </a:lnTo>
                  <a:cubicBezTo>
                    <a:pt x="1" y="4742"/>
                    <a:pt x="1368" y="6110"/>
                    <a:pt x="3040" y="6110"/>
                  </a:cubicBezTo>
                  <a:lnTo>
                    <a:pt x="3527" y="6110"/>
                  </a:lnTo>
                  <a:cubicBezTo>
                    <a:pt x="5198" y="6110"/>
                    <a:pt x="6566" y="4742"/>
                    <a:pt x="6566" y="3070"/>
                  </a:cubicBezTo>
                  <a:lnTo>
                    <a:pt x="6566" y="608"/>
                  </a:lnTo>
                  <a:cubicBezTo>
                    <a:pt x="6566" y="274"/>
                    <a:pt x="6293" y="0"/>
                    <a:pt x="5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9"/>
            <p:cNvSpPr/>
            <p:nvPr/>
          </p:nvSpPr>
          <p:spPr>
            <a:xfrm>
              <a:off x="1434327" y="4533375"/>
              <a:ext cx="686426" cy="47766"/>
            </a:xfrm>
            <a:custGeom>
              <a:avLst/>
              <a:gdLst/>
              <a:ahLst/>
              <a:cxnLst/>
              <a:rect l="l" t="t" r="r" b="b"/>
              <a:pathLst>
                <a:path w="7539" h="457" extrusionOk="0">
                  <a:moveTo>
                    <a:pt x="1" y="1"/>
                  </a:moveTo>
                  <a:lnTo>
                    <a:pt x="1" y="456"/>
                  </a:lnTo>
                  <a:lnTo>
                    <a:pt x="7539" y="456"/>
                  </a:lnTo>
                  <a:lnTo>
                    <a:pt x="75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9"/>
            <p:cNvSpPr/>
            <p:nvPr/>
          </p:nvSpPr>
          <p:spPr>
            <a:xfrm>
              <a:off x="1434327" y="4631834"/>
              <a:ext cx="686426" cy="47766"/>
            </a:xfrm>
            <a:custGeom>
              <a:avLst/>
              <a:gdLst/>
              <a:ahLst/>
              <a:cxnLst/>
              <a:rect l="l" t="t" r="r" b="b"/>
              <a:pathLst>
                <a:path w="7539" h="457" extrusionOk="0">
                  <a:moveTo>
                    <a:pt x="1" y="1"/>
                  </a:moveTo>
                  <a:lnTo>
                    <a:pt x="1" y="457"/>
                  </a:lnTo>
                  <a:lnTo>
                    <a:pt x="7539" y="457"/>
                  </a:lnTo>
                  <a:lnTo>
                    <a:pt x="75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9"/>
            <p:cNvSpPr/>
            <p:nvPr/>
          </p:nvSpPr>
          <p:spPr>
            <a:xfrm>
              <a:off x="5753960" y="2511070"/>
              <a:ext cx="1251926" cy="1085518"/>
            </a:xfrm>
            <a:custGeom>
              <a:avLst/>
              <a:gdLst/>
              <a:ahLst/>
              <a:cxnLst/>
              <a:rect l="l" t="t" r="r" b="b"/>
              <a:pathLst>
                <a:path w="11977" h="10385" extrusionOk="0">
                  <a:moveTo>
                    <a:pt x="9119" y="1"/>
                  </a:moveTo>
                  <a:cubicBezTo>
                    <a:pt x="6985" y="1"/>
                    <a:pt x="4490" y="775"/>
                    <a:pt x="2949" y="1931"/>
                  </a:cubicBezTo>
                  <a:cubicBezTo>
                    <a:pt x="1034" y="3420"/>
                    <a:pt x="1" y="6156"/>
                    <a:pt x="882" y="8436"/>
                  </a:cubicBezTo>
                  <a:cubicBezTo>
                    <a:pt x="1065" y="8952"/>
                    <a:pt x="1369" y="9439"/>
                    <a:pt x="1825" y="9803"/>
                  </a:cubicBezTo>
                  <a:cubicBezTo>
                    <a:pt x="2250" y="10107"/>
                    <a:pt x="2736" y="10259"/>
                    <a:pt x="3223" y="10320"/>
                  </a:cubicBezTo>
                  <a:cubicBezTo>
                    <a:pt x="3511" y="10364"/>
                    <a:pt x="3798" y="10385"/>
                    <a:pt x="4084" y="10385"/>
                  </a:cubicBezTo>
                  <a:cubicBezTo>
                    <a:pt x="4794" y="10385"/>
                    <a:pt x="5491" y="10255"/>
                    <a:pt x="6141" y="10016"/>
                  </a:cubicBezTo>
                  <a:cubicBezTo>
                    <a:pt x="7265" y="9591"/>
                    <a:pt x="8208" y="8831"/>
                    <a:pt x="8998" y="7980"/>
                  </a:cubicBezTo>
                  <a:cubicBezTo>
                    <a:pt x="9849" y="7007"/>
                    <a:pt x="10548" y="5913"/>
                    <a:pt x="10852" y="4697"/>
                  </a:cubicBezTo>
                  <a:cubicBezTo>
                    <a:pt x="11156" y="3451"/>
                    <a:pt x="11977" y="1961"/>
                    <a:pt x="11278" y="928"/>
                  </a:cubicBezTo>
                  <a:lnTo>
                    <a:pt x="10700" y="168"/>
                  </a:lnTo>
                  <a:cubicBezTo>
                    <a:pt x="10214" y="54"/>
                    <a:pt x="9679" y="1"/>
                    <a:pt x="91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5FB1CCEC-0577-8F36-E9FB-45F7679C2BE4}"/>
              </a:ext>
            </a:extLst>
          </p:cNvPr>
          <p:cNvSpPr txBox="1"/>
          <p:nvPr/>
        </p:nvSpPr>
        <p:spPr>
          <a:xfrm>
            <a:off x="770782" y="107908"/>
            <a:ext cx="3892907" cy="4508927"/>
          </a:xfrm>
          <a:prstGeom prst="rect">
            <a:avLst/>
          </a:prstGeom>
          <a:noFill/>
        </p:spPr>
        <p:txBody>
          <a:bodyPr wrap="square" rtlCol="0">
            <a:spAutoFit/>
          </a:bodyPr>
          <a:lstStyle/>
          <a:p>
            <a:pPr marL="0" marR="0">
              <a:lnSpc>
                <a:spcPct val="150000"/>
              </a:lnSpc>
              <a:spcBef>
                <a:spcPts val="0"/>
              </a:spcBef>
              <a:spcAft>
                <a:spcPts val="0"/>
              </a:spcAft>
            </a:pPr>
            <a:r>
              <a:rPr lang="en-US" b="1" dirty="0">
                <a:effectLst/>
                <a:latin typeface="Times New Roman" panose="02020603050405020304" pitchFamily="18" charset="0"/>
                <a:ea typeface="Times New Roman" panose="02020603050405020304" pitchFamily="18" charset="0"/>
              </a:rPr>
              <a:t> </a:t>
            </a:r>
          </a:p>
          <a:p>
            <a:pPr marL="0" marR="0">
              <a:lnSpc>
                <a:spcPct val="150000"/>
              </a:lnSpc>
              <a:spcBef>
                <a:spcPts val="0"/>
              </a:spcBef>
              <a:spcAft>
                <a:spcPts val="0"/>
              </a:spcAft>
            </a:pPr>
            <a:r>
              <a:rPr lang="en-US" b="1" dirty="0">
                <a:effectLst/>
                <a:latin typeface="Times New Roman" panose="02020603050405020304" pitchFamily="18" charset="0"/>
                <a:ea typeface="Times New Roman" panose="02020603050405020304" pitchFamily="18" charset="0"/>
              </a:rPr>
              <a:t>#6 – Traumatic experiences affect the family and broader caregiving systems. </a:t>
            </a:r>
          </a:p>
          <a:p>
            <a:pPr marL="0" marR="0">
              <a:lnSpc>
                <a:spcPct val="150000"/>
              </a:lnSpc>
              <a:spcBef>
                <a:spcPts val="0"/>
              </a:spcBef>
              <a:spcAft>
                <a:spcPts val="0"/>
              </a:spcAft>
            </a:pPr>
            <a:r>
              <a:rPr lang="en-US" b="1" dirty="0">
                <a:effectLst/>
                <a:latin typeface="Times New Roman" panose="02020603050405020304" pitchFamily="18" charset="0"/>
                <a:ea typeface="Times New Roman" panose="02020603050405020304" pitchFamily="18" charset="0"/>
              </a:rPr>
              <a:t>Traumatic events and their impact on children, parents, and other caregivers also affect the overall functioning of schools and other community institutions. Parents receiving therapy or treatment requiring medication can greatly suffer from their Medicare being dropped. It will affect how the caretaker cares for the children in the home leading to more trauma a child experiences. In turn this affects everyone in a larger system.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sp>
        <p:nvSpPr>
          <p:cNvPr id="3" name="Subtitle 2">
            <a:extLst>
              <a:ext uri="{FF2B5EF4-FFF2-40B4-BE49-F238E27FC236}">
                <a16:creationId xmlns:a16="http://schemas.microsoft.com/office/drawing/2014/main" id="{9F6BF56D-6458-0F26-1405-A665C0AB1D43}"/>
              </a:ext>
            </a:extLst>
          </p:cNvPr>
          <p:cNvSpPr>
            <a:spLocks noGrp="1"/>
          </p:cNvSpPr>
          <p:nvPr>
            <p:ph type="subTitle" idx="2"/>
          </p:nvPr>
        </p:nvSpPr>
        <p:spPr>
          <a:xfrm>
            <a:off x="1083312" y="221742"/>
            <a:ext cx="7320302" cy="4700016"/>
          </a:xfrm>
        </p:spPr>
        <p: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p>
          <a:p>
            <a:pPr marL="0" marR="0">
              <a:lnSpc>
                <a:spcPct val="200000"/>
              </a:lnSpc>
              <a:spcBef>
                <a:spcPts val="0"/>
              </a:spcBef>
              <a:spcAft>
                <a:spcPts val="0"/>
              </a:spcAft>
            </a:pPr>
            <a:r>
              <a:rPr lang="en-US" sz="1600" b="1" dirty="0">
                <a:effectLst/>
                <a:latin typeface="Times New Roman" panose="02020603050405020304" pitchFamily="18" charset="0"/>
                <a:ea typeface="Times New Roman" panose="02020603050405020304" pitchFamily="18" charset="0"/>
              </a:rPr>
              <a:t>#8 – Trauma and post-trauma adversities can strongly influence development.</a:t>
            </a:r>
          </a:p>
          <a:p>
            <a:pPr marL="0" marR="0">
              <a:lnSpc>
                <a:spcPct val="200000"/>
              </a:lnSpc>
              <a:spcBef>
                <a:spcPts val="0"/>
              </a:spcBef>
              <a:spcAft>
                <a:spcPts val="0"/>
              </a:spcAft>
            </a:pPr>
            <a:r>
              <a:rPr lang="en-US" sz="1600" b="1" dirty="0">
                <a:effectLst/>
                <a:latin typeface="Times New Roman" panose="02020603050405020304" pitchFamily="18" charset="0"/>
                <a:ea typeface="Times New Roman" panose="02020603050405020304" pitchFamily="18" charset="0"/>
              </a:rPr>
              <a:t>Trauma and post-trauma adversities can profoundly influence children’s acquisition of developmental competencies and their capacity to reach important developmental milestones in such domains as cognitive functioning, emotional regulation, and interpersonal relationships. Post trauma of losing medical insurance for the parent and the kid can affect how the child develops. They can suffer in school and how their relationships develop throughout their life.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2"/>
        <p:cNvGrpSpPr/>
        <p:nvPr/>
      </p:nvGrpSpPr>
      <p:grpSpPr>
        <a:xfrm>
          <a:off x="0" y="0"/>
          <a:ext cx="0" cy="0"/>
          <a:chOff x="0" y="0"/>
          <a:chExt cx="0" cy="0"/>
        </a:xfrm>
      </p:grpSpPr>
      <p:sp>
        <p:nvSpPr>
          <p:cNvPr id="1853" name="Google Shape;1853;p47"/>
          <p:cNvSpPr txBox="1">
            <a:spLocks noGrp="1"/>
          </p:cNvSpPr>
          <p:nvPr>
            <p:ph type="subTitle" idx="1"/>
          </p:nvPr>
        </p:nvSpPr>
        <p:spPr>
          <a:xfrm>
            <a:off x="1024120" y="1664208"/>
            <a:ext cx="8119880" cy="3364991"/>
          </a:xfrm>
          <a:prstGeom prst="rect">
            <a:avLst/>
          </a:prstGeom>
        </p:spPr>
        <p:txBody>
          <a:bodyPr spcFirstLastPara="1" wrap="square" lIns="91425" tIns="91425" rIns="91425" bIns="91425" anchor="b" anchorCtr="0">
            <a:noAutofit/>
          </a:bodyPr>
          <a:lstStyle/>
          <a:p>
            <a:pPr marL="0" marR="0">
              <a:spcBef>
                <a:spcPts val="0"/>
              </a:spcBef>
              <a:spcAft>
                <a:spcPts val="0"/>
              </a:spcAft>
            </a:pPr>
            <a:r>
              <a:rPr lang="en-US" sz="1600" b="1" dirty="0">
                <a:effectLst/>
                <a:latin typeface="Times New Roman" panose="02020603050405020304" pitchFamily="18" charset="0"/>
                <a:ea typeface="Times New Roman" panose="02020603050405020304" pitchFamily="18" charset="0"/>
              </a:rPr>
              <a:t> </a:t>
            </a:r>
          </a:p>
          <a:p>
            <a:pPr marL="0" marR="0" algn="l">
              <a:lnSpc>
                <a:spcPct val="200000"/>
              </a:lnSpc>
              <a:spcBef>
                <a:spcPts val="0"/>
              </a:spcBef>
              <a:spcAft>
                <a:spcPts val="0"/>
              </a:spcAft>
            </a:pPr>
            <a:r>
              <a:rPr lang="en-US" sz="1600" b="1" dirty="0">
                <a:effectLst/>
                <a:latin typeface="Times New Roman" panose="02020603050405020304" pitchFamily="18" charset="0"/>
                <a:ea typeface="Times New Roman" panose="02020603050405020304" pitchFamily="18" charset="0"/>
              </a:rPr>
              <a:t> </a:t>
            </a:r>
          </a:p>
          <a:p>
            <a:pPr marL="0" marR="0" algn="l">
              <a:lnSpc>
                <a:spcPct val="200000"/>
              </a:lnSpc>
              <a:spcBef>
                <a:spcPts val="0"/>
              </a:spcBef>
              <a:spcAft>
                <a:spcPts val="0"/>
              </a:spcAft>
            </a:pPr>
            <a:r>
              <a:rPr lang="en-US" sz="1600" b="1" dirty="0">
                <a:effectLst/>
                <a:latin typeface="Times New Roman" panose="02020603050405020304" pitchFamily="18" charset="0"/>
                <a:ea typeface="Times New Roman" panose="02020603050405020304" pitchFamily="18" charset="0"/>
              </a:rPr>
              <a:t>#11 –  Challenges to the social contract, including legal and ethical issues, affect trauma response and recovery.</a:t>
            </a:r>
          </a:p>
          <a:p>
            <a:pPr marL="0" marR="0" algn="l">
              <a:lnSpc>
                <a:spcPct val="200000"/>
              </a:lnSpc>
              <a:spcBef>
                <a:spcPts val="0"/>
              </a:spcBef>
              <a:spcAft>
                <a:spcPts val="0"/>
              </a:spcAft>
            </a:pPr>
            <a:r>
              <a:rPr lang="en-US" sz="1600" b="1" dirty="0">
                <a:effectLst/>
                <a:latin typeface="Times New Roman" panose="02020603050405020304" pitchFamily="18" charset="0"/>
                <a:ea typeface="Times New Roman" panose="02020603050405020304" pitchFamily="18" charset="0"/>
              </a:rPr>
              <a:t>The ways in which social institutions respond to breaches of the social contract may vary widely and often take months or years to carry out. The perceived success or failure of these institutional responses may exert a profound influence on the course of children’s post-trauma adjustment, and on their evolving beliefs, attitudes, and values regarding family, work, and civic life. Our society is taught to trust in the healthcare system and our medical professionals. Due to being unethically removed this can cause a mistrust. </a:t>
            </a:r>
          </a:p>
          <a:p>
            <a:pPr marL="0" lvl="0" indent="0" algn="r" rtl="0">
              <a:spcBef>
                <a:spcPts val="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8"/>
        <p:cNvGrpSpPr/>
        <p:nvPr/>
      </p:nvGrpSpPr>
      <p:grpSpPr>
        <a:xfrm>
          <a:off x="0" y="0"/>
          <a:ext cx="0" cy="0"/>
          <a:chOff x="0" y="0"/>
          <a:chExt cx="0" cy="0"/>
        </a:xfrm>
      </p:grpSpPr>
      <p:sp>
        <p:nvSpPr>
          <p:cNvPr id="1904" name="Google Shape;1904;p52"/>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Risk Factors: </a:t>
            </a:r>
            <a:endParaRPr dirty="0"/>
          </a:p>
        </p:txBody>
      </p:sp>
      <p:sp>
        <p:nvSpPr>
          <p:cNvPr id="20" name="TextBox 19">
            <a:extLst>
              <a:ext uri="{FF2B5EF4-FFF2-40B4-BE49-F238E27FC236}">
                <a16:creationId xmlns:a16="http://schemas.microsoft.com/office/drawing/2014/main" id="{E767BCFF-0915-DCF1-5C54-DDA2D19910BC}"/>
              </a:ext>
            </a:extLst>
          </p:cNvPr>
          <p:cNvSpPr txBox="1"/>
          <p:nvPr/>
        </p:nvSpPr>
        <p:spPr>
          <a:xfrm>
            <a:off x="484632" y="1017725"/>
            <a:ext cx="8540496" cy="3631763"/>
          </a:xfrm>
          <a:prstGeom prst="rect">
            <a:avLst/>
          </a:prstGeom>
          <a:noFill/>
        </p:spPr>
        <p:txBody>
          <a:bodyPr wrap="square" rtlCol="0">
            <a:spAutoFit/>
          </a:bodyPr>
          <a:lstStyle/>
          <a:p>
            <a:pPr marR="0" lvl="0">
              <a:lnSpc>
                <a:spcPct val="150000"/>
              </a:lnSpc>
              <a:spcBef>
                <a:spcPts val="0"/>
              </a:spcBef>
              <a:spcAft>
                <a:spcPts val="0"/>
              </a:spcAft>
            </a:pPr>
            <a:r>
              <a:rPr lang="en-US" sz="1600" b="1" i="1" kern="100" dirty="0">
                <a:effectLst/>
                <a:latin typeface="Times New Roman" panose="02020603050405020304" pitchFamily="18" charset="0"/>
                <a:ea typeface="Aptos" panose="020B0004020202020204" pitchFamily="34" charset="0"/>
                <a:cs typeface="Times New Roman" panose="02020603050405020304" pitchFamily="18" charset="0"/>
              </a:rPr>
              <a:t>Low-income parents more than likely cannot afford medical cost (ER visits, PCP visits, medications) without state assistance…</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p>
            <a:pPr marL="914400" marR="0">
              <a:lnSpc>
                <a:spcPct val="150000"/>
              </a:lnSpc>
              <a:spcBef>
                <a:spcPts val="0"/>
              </a:spcBef>
              <a:spcAft>
                <a:spcPts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 Children and adolescents that have ongoing medical issues won’t be able to be seen by medical professionals without the parents incurring a significantly high bill they can’t afford (and this is if the medical facility is even willing to treat the child without proof of coverage on the spot). </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p>
            <a:pPr marL="914400" marR="0">
              <a:lnSpc>
                <a:spcPct val="150000"/>
              </a:lnSpc>
              <a:spcBef>
                <a:spcPts val="0"/>
              </a:spcBef>
              <a:spcAft>
                <a:spcPts val="0"/>
              </a:spcAft>
            </a:pPr>
            <a:r>
              <a:rPr lang="en-US" sz="1600" b="1" kern="100" dirty="0">
                <a:effectLst/>
                <a:latin typeface="Times New Roman" panose="02020603050405020304" pitchFamily="18" charset="0"/>
                <a:ea typeface="Aptos" panose="020B0004020202020204" pitchFamily="34" charset="0"/>
                <a:cs typeface="Times New Roman" panose="02020603050405020304" pitchFamily="18" charset="0"/>
              </a:rPr>
              <a:t>- Children and adolescents that require lifesaving medications (EpiPens, Glucagon, Salbutamol inhalers, Amoxicillin, and diabetes medications) will not have access to them due to high cost. (**the cost of one EpiPen is between $650-$700**).</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sp>
        <p:nvSpPr>
          <p:cNvPr id="1593" name="Google Shape;1593;p38"/>
          <p:cNvSpPr txBox="1">
            <a:spLocks noGrp="1"/>
          </p:cNvSpPr>
          <p:nvPr>
            <p:ph type="subTitle" idx="1"/>
          </p:nvPr>
        </p:nvSpPr>
        <p:spPr>
          <a:xfrm>
            <a:off x="960120" y="950976"/>
            <a:ext cx="7562088" cy="3840480"/>
          </a:xfrm>
          <a:prstGeom prst="rect">
            <a:avLst/>
          </a:prstGeom>
        </p:spPr>
        <p:txBody>
          <a:bodyPr spcFirstLastPara="1" wrap="square" lIns="91425" tIns="91425" rIns="91425" bIns="91425" anchor="t" anchorCtr="0">
            <a:noAutofit/>
          </a:bodyPr>
          <a:lstStyle/>
          <a:p>
            <a:pPr marL="0" marR="0" lvl="0" indent="0" algn="l">
              <a:lnSpc>
                <a:spcPct val="150000"/>
              </a:lnSpc>
              <a:spcBef>
                <a:spcPts val="0"/>
              </a:spcBef>
              <a:spcAft>
                <a:spcPts val="0"/>
              </a:spcAft>
            </a:pPr>
            <a:r>
              <a:rPr lang="en-US" b="1" i="1" kern="100" dirty="0">
                <a:effectLst/>
                <a:latin typeface="Times New Roman" panose="02020603050405020304" pitchFamily="18" charset="0"/>
                <a:ea typeface="Aptos" panose="020B0004020202020204" pitchFamily="34" charset="0"/>
                <a:cs typeface="Times New Roman" panose="02020603050405020304" pitchFamily="18" charset="0"/>
              </a:rPr>
              <a:t>Children and adolescents that require antipsychotic medications won’t have access to needed medications…</a:t>
            </a:r>
          </a:p>
          <a:p>
            <a:pPr marL="0" marR="0" lvl="0" indent="0" algn="l">
              <a:lnSpc>
                <a:spcPct val="150000"/>
              </a:lnSpc>
              <a:spcBef>
                <a:spcPts val="0"/>
              </a:spcBef>
              <a:spcAft>
                <a:spcPts val="0"/>
              </a:spcAft>
            </a:pP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50000"/>
              </a:lnSpc>
              <a:spcBef>
                <a:spcPts val="0"/>
              </a:spcBef>
              <a:spcAft>
                <a:spcPts val="0"/>
              </a:spcAft>
              <a:buFont typeface="Times New Roman" panose="02020603050405020304" pitchFamily="18" charset="0"/>
              <a:buChar char="-"/>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Dangerous withdraw complications (coming off meds all at once = life-threatening).</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50000"/>
              </a:lnSpc>
              <a:spcBef>
                <a:spcPts val="0"/>
              </a:spcBef>
              <a:spcAft>
                <a:spcPts val="0"/>
              </a:spcAft>
              <a:buFont typeface="Times New Roman" panose="02020603050405020304" pitchFamily="18" charset="0"/>
              <a:buChar char="-"/>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Risk of adverse behaviors that increase propensity of child/adolescent being a danger to themselves or others (unnecessary 302’s possible as well = trauma for child and parents). </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algn="l">
              <a:lnSpc>
                <a:spcPct val="150000"/>
              </a:lnSpc>
              <a:spcBef>
                <a:spcPts val="0"/>
              </a:spcBef>
              <a:spcAft>
                <a:spcPts val="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-Crisis or death</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ctr" rtl="0">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Child and Family Social Work by Slidesgo">
  <a:themeElements>
    <a:clrScheme name="Simple Light">
      <a:dk1>
        <a:srgbClr val="071535"/>
      </a:dk1>
      <a:lt1>
        <a:srgbClr val="E06D4B"/>
      </a:lt1>
      <a:dk2>
        <a:srgbClr val="F2D7D3"/>
      </a:dk2>
      <a:lt2>
        <a:srgbClr val="5CBB94"/>
      </a:lt2>
      <a:accent1>
        <a:srgbClr val="5080D6"/>
      </a:accent1>
      <a:accent2>
        <a:srgbClr val="E9B6AF"/>
      </a:accent2>
      <a:accent3>
        <a:srgbClr val="FFFFFF"/>
      </a:accent3>
      <a:accent4>
        <a:srgbClr val="FFCC63"/>
      </a:accent4>
      <a:accent5>
        <a:srgbClr val="FFFFFF"/>
      </a:accent5>
      <a:accent6>
        <a:srgbClr val="FFFFFF"/>
      </a:accent6>
      <a:hlink>
        <a:srgbClr val="0715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1066</Words>
  <Application>Microsoft Macintosh PowerPoint</Application>
  <PresentationFormat>On-screen Show (16:9)</PresentationFormat>
  <Paragraphs>46</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Times New Roman</vt:lpstr>
      <vt:lpstr>Archivo Medium</vt:lpstr>
      <vt:lpstr>PT Sans</vt:lpstr>
      <vt:lpstr>Bebas Neue</vt:lpstr>
      <vt:lpstr>Lato Black</vt:lpstr>
      <vt:lpstr>Nunito Light</vt:lpstr>
      <vt:lpstr>Aptos</vt:lpstr>
      <vt:lpstr>Symbol</vt:lpstr>
      <vt:lpstr>Arial</vt:lpstr>
      <vt:lpstr>Child and Family Social Work by Slidesgo</vt:lpstr>
      <vt:lpstr>“Half a Million People Mistakenly Dropped from Medicaid” By Megan Messerly</vt:lpstr>
      <vt:lpstr>20,300,000</vt:lpstr>
      <vt:lpstr>Medicaid was incorrectly calculating eligibility based on family level rather than individual level income, resulting in thousands (including children) dropped rather than automatically re enrolled.  The problem was caught by CMS (Centers for Medicare &amp; Medicaid Services) and they ordered the states (29 states plus DC) to remedy the issue. This began to happen in the wake of the COVID-19 pandemic, where there had been policies to prevent people from being dropped, even if they were no longer eligible. So, this problem became evident once they did away with that policy and began reviewing eligibility again. The biggest coverage losses occurred in Nevada (which did reinstate their coverage) and Pennsylvania (which was working towards it) CMS met with each state to work to resolve the issue and create complaint systems. CMS’s suggestions involve suspending Medicaid renewal processes or delaying them for up to 12 months until they can resolve the problems.  </vt:lpstr>
      <vt:lpstr>Core Concepts:</vt:lpstr>
      <vt:lpstr>PowerPoint Presentation</vt:lpstr>
      <vt:lpstr>PowerPoint Presentation</vt:lpstr>
      <vt:lpstr>PowerPoint Presentation</vt:lpstr>
      <vt:lpstr>Risk Factors: </vt:lpstr>
      <vt:lpstr>PowerPoint Presentation</vt:lpstr>
      <vt:lpstr>PowerPoint Presentation</vt:lpstr>
      <vt:lpstr>Protective Factors: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Aapria Pitts</cp:lastModifiedBy>
  <cp:revision>5</cp:revision>
  <dcterms:modified xsi:type="dcterms:W3CDTF">2024-06-17T03:09:36Z</dcterms:modified>
</cp:coreProperties>
</file>