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2" r:id="rId1"/>
  </p:sldMasterIdLst>
  <p:notesMasterIdLst>
    <p:notesMasterId r:id="rId41"/>
  </p:notesMasterIdLst>
  <p:handoutMasterIdLst>
    <p:handoutMasterId r:id="rId42"/>
  </p:handoutMasterIdLst>
  <p:sldIdLst>
    <p:sldId id="366" r:id="rId2"/>
    <p:sldId id="357" r:id="rId3"/>
    <p:sldId id="367" r:id="rId4"/>
    <p:sldId id="358" r:id="rId5"/>
    <p:sldId id="346" r:id="rId6"/>
    <p:sldId id="347" r:id="rId7"/>
    <p:sldId id="345" r:id="rId8"/>
    <p:sldId id="350" r:id="rId9"/>
    <p:sldId id="351" r:id="rId10"/>
    <p:sldId id="360" r:id="rId11"/>
    <p:sldId id="354" r:id="rId12"/>
    <p:sldId id="356" r:id="rId13"/>
    <p:sldId id="355" r:id="rId14"/>
    <p:sldId id="335" r:id="rId15"/>
    <p:sldId id="361" r:id="rId16"/>
    <p:sldId id="336" r:id="rId17"/>
    <p:sldId id="337" r:id="rId18"/>
    <p:sldId id="338" r:id="rId19"/>
    <p:sldId id="339" r:id="rId20"/>
    <p:sldId id="340" r:id="rId21"/>
    <p:sldId id="341" r:id="rId22"/>
    <p:sldId id="342" r:id="rId23"/>
    <p:sldId id="343" r:id="rId24"/>
    <p:sldId id="359" r:id="rId25"/>
    <p:sldId id="368" r:id="rId26"/>
    <p:sldId id="256" r:id="rId27"/>
    <p:sldId id="322" r:id="rId28"/>
    <p:sldId id="318" r:id="rId29"/>
    <p:sldId id="369" r:id="rId30"/>
    <p:sldId id="370" r:id="rId31"/>
    <p:sldId id="362" r:id="rId32"/>
    <p:sldId id="363" r:id="rId33"/>
    <p:sldId id="298" r:id="rId34"/>
    <p:sldId id="364" r:id="rId35"/>
    <p:sldId id="299" r:id="rId36"/>
    <p:sldId id="301" r:id="rId37"/>
    <p:sldId id="371" r:id="rId38"/>
    <p:sldId id="365" r:id="rId39"/>
    <p:sldId id="344" r:id="rId40"/>
  </p:sldIdLst>
  <p:sldSz cx="9144000" cy="6858000" type="screen4x3"/>
  <p:notesSz cx="7043738" cy="9332913"/>
  <p:defaultTextStyle>
    <a:defPPr>
      <a:defRPr lang="en-GB"/>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672">
          <p15:clr>
            <a:srgbClr val="A4A3A4"/>
          </p15:clr>
        </p15:guide>
        <p15:guide id="2" pos="195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77"/>
    <p:restoredTop sz="83128"/>
  </p:normalViewPr>
  <p:slideViewPr>
    <p:cSldViewPr>
      <p:cViewPr varScale="1">
        <p:scale>
          <a:sx n="92" d="100"/>
          <a:sy n="92" d="100"/>
        </p:scale>
        <p:origin x="2000" y="17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816" y="66"/>
      </p:cViewPr>
      <p:guideLst>
        <p:guide orient="horz" pos="2672"/>
        <p:guide pos="195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8FFB0B-D58B-B342-9418-3300AFFFBFE0}" type="doc">
      <dgm:prSet loTypeId="urn:microsoft.com/office/officeart/2005/8/layout/default" loCatId="" qsTypeId="urn:microsoft.com/office/officeart/2005/8/quickstyle/simple2" qsCatId="simple" csTypeId="urn:microsoft.com/office/officeart/2005/8/colors/accent1_2" csCatId="accent1" phldr="1"/>
      <dgm:spPr/>
      <dgm:t>
        <a:bodyPr/>
        <a:lstStyle/>
        <a:p>
          <a:endParaRPr lang="en-US"/>
        </a:p>
      </dgm:t>
    </dgm:pt>
    <dgm:pt modelId="{599D54E5-00E0-CB4F-A0F0-6EFBF9E629E5}">
      <dgm:prSet/>
      <dgm:spPr/>
      <dgm:t>
        <a:bodyPr/>
        <a:lstStyle/>
        <a:p>
          <a:pPr rtl="0"/>
          <a:r>
            <a:rPr lang="en-US"/>
            <a:t>Nominal:</a:t>
          </a:r>
        </a:p>
      </dgm:t>
    </dgm:pt>
    <dgm:pt modelId="{AE8D32EA-77B5-9E48-B746-2D011E8FE7B2}" type="parTrans" cxnId="{C91B808D-393B-054B-92AD-8B0DA79BA97C}">
      <dgm:prSet/>
      <dgm:spPr/>
      <dgm:t>
        <a:bodyPr/>
        <a:lstStyle/>
        <a:p>
          <a:endParaRPr lang="en-US"/>
        </a:p>
      </dgm:t>
    </dgm:pt>
    <dgm:pt modelId="{21D59C0D-430B-414D-91F8-4D6A0FAFDE6C}" type="sibTrans" cxnId="{C91B808D-393B-054B-92AD-8B0DA79BA97C}">
      <dgm:prSet/>
      <dgm:spPr/>
      <dgm:t>
        <a:bodyPr/>
        <a:lstStyle/>
        <a:p>
          <a:endParaRPr lang="en-US"/>
        </a:p>
      </dgm:t>
    </dgm:pt>
    <dgm:pt modelId="{92696AC8-67BA-A241-8A05-67AB10828435}">
      <dgm:prSet/>
      <dgm:spPr/>
      <dgm:t>
        <a:bodyPr/>
        <a:lstStyle/>
        <a:p>
          <a:pPr rtl="0"/>
          <a:r>
            <a:rPr lang="en-US"/>
            <a:t>Categorical </a:t>
          </a:r>
        </a:p>
      </dgm:t>
    </dgm:pt>
    <dgm:pt modelId="{4B2A1EB3-6C30-F64E-BC40-05145B7FD445}" type="parTrans" cxnId="{F78F2109-2587-BF43-ADC8-5AE14B77C663}">
      <dgm:prSet/>
      <dgm:spPr/>
      <dgm:t>
        <a:bodyPr/>
        <a:lstStyle/>
        <a:p>
          <a:endParaRPr lang="en-US"/>
        </a:p>
      </dgm:t>
    </dgm:pt>
    <dgm:pt modelId="{F1CFD821-291C-4B4F-897F-AB452738F2F9}" type="sibTrans" cxnId="{F78F2109-2587-BF43-ADC8-5AE14B77C663}">
      <dgm:prSet/>
      <dgm:spPr/>
      <dgm:t>
        <a:bodyPr/>
        <a:lstStyle/>
        <a:p>
          <a:endParaRPr lang="en-US"/>
        </a:p>
      </dgm:t>
    </dgm:pt>
    <dgm:pt modelId="{61AF2B12-FAD7-E74B-9B5E-9C92F88EC8A5}">
      <dgm:prSet/>
      <dgm:spPr/>
      <dgm:t>
        <a:bodyPr/>
        <a:lstStyle/>
        <a:p>
          <a:pPr rtl="0"/>
          <a:r>
            <a:rPr lang="en-US" dirty="0"/>
            <a:t>Can’t rank/order or measure differences between categories</a:t>
          </a:r>
        </a:p>
      </dgm:t>
    </dgm:pt>
    <dgm:pt modelId="{B4DDA2C6-D70E-3D4C-86A5-A34F941DA3CB}" type="parTrans" cxnId="{DF9F1378-FA3C-3A40-AD5D-C3A2F884EEF7}">
      <dgm:prSet/>
      <dgm:spPr/>
      <dgm:t>
        <a:bodyPr/>
        <a:lstStyle/>
        <a:p>
          <a:endParaRPr lang="en-US"/>
        </a:p>
      </dgm:t>
    </dgm:pt>
    <dgm:pt modelId="{BAD406E8-4859-4B4F-981E-64B79F49CA44}" type="sibTrans" cxnId="{DF9F1378-FA3C-3A40-AD5D-C3A2F884EEF7}">
      <dgm:prSet/>
      <dgm:spPr/>
      <dgm:t>
        <a:bodyPr/>
        <a:lstStyle/>
        <a:p>
          <a:endParaRPr lang="en-US"/>
        </a:p>
      </dgm:t>
    </dgm:pt>
    <dgm:pt modelId="{F93F23B9-8965-B34D-A4F0-D86CB640C920}">
      <dgm:prSet/>
      <dgm:spPr/>
      <dgm:t>
        <a:bodyPr/>
        <a:lstStyle/>
        <a:p>
          <a:pPr rtl="0"/>
          <a:r>
            <a:rPr lang="en-US"/>
            <a:t>Ordinal: </a:t>
          </a:r>
        </a:p>
      </dgm:t>
    </dgm:pt>
    <dgm:pt modelId="{AF6E036D-C115-EC4D-A5F3-9412665A4A2F}" type="parTrans" cxnId="{4E0A8A3A-D061-7A4F-9222-2AD6BFCE7AD9}">
      <dgm:prSet/>
      <dgm:spPr/>
      <dgm:t>
        <a:bodyPr/>
        <a:lstStyle/>
        <a:p>
          <a:endParaRPr lang="en-US"/>
        </a:p>
      </dgm:t>
    </dgm:pt>
    <dgm:pt modelId="{A4249814-C59D-9F4C-A6D9-DCD1305B89FA}" type="sibTrans" cxnId="{4E0A8A3A-D061-7A4F-9222-2AD6BFCE7AD9}">
      <dgm:prSet/>
      <dgm:spPr/>
      <dgm:t>
        <a:bodyPr/>
        <a:lstStyle/>
        <a:p>
          <a:endParaRPr lang="en-US"/>
        </a:p>
      </dgm:t>
    </dgm:pt>
    <dgm:pt modelId="{FFAB5E75-4C01-E74C-8CE5-7A6F331DCA6D}">
      <dgm:prSet/>
      <dgm:spPr/>
      <dgm:t>
        <a:bodyPr/>
        <a:lstStyle/>
        <a:p>
          <a:pPr rtl="0"/>
          <a:r>
            <a:rPr lang="en-US" dirty="0"/>
            <a:t>Categorical (usually)</a:t>
          </a:r>
        </a:p>
      </dgm:t>
    </dgm:pt>
    <dgm:pt modelId="{02CBAFBD-5EA9-9740-8051-D629538A646B}" type="parTrans" cxnId="{FD1EB970-C97B-C647-B5A0-57CF2DE47BDD}">
      <dgm:prSet/>
      <dgm:spPr/>
      <dgm:t>
        <a:bodyPr/>
        <a:lstStyle/>
        <a:p>
          <a:endParaRPr lang="en-US"/>
        </a:p>
      </dgm:t>
    </dgm:pt>
    <dgm:pt modelId="{2863EC5C-720B-3242-812A-7B7B1BE455D7}" type="sibTrans" cxnId="{FD1EB970-C97B-C647-B5A0-57CF2DE47BDD}">
      <dgm:prSet/>
      <dgm:spPr/>
      <dgm:t>
        <a:bodyPr/>
        <a:lstStyle/>
        <a:p>
          <a:endParaRPr lang="en-US"/>
        </a:p>
      </dgm:t>
    </dgm:pt>
    <dgm:pt modelId="{65CC2946-8927-754E-AEA0-535CF31E4B80}">
      <dgm:prSet/>
      <dgm:spPr/>
      <dgm:t>
        <a:bodyPr/>
        <a:lstStyle/>
        <a:p>
          <a:pPr rtl="0"/>
          <a:r>
            <a:rPr lang="en-US" dirty="0"/>
            <a:t>Can rank, but cannot measure differences between categories</a:t>
          </a:r>
        </a:p>
      </dgm:t>
    </dgm:pt>
    <dgm:pt modelId="{F40831C7-53EA-A947-86FF-BBDD003FF82F}" type="parTrans" cxnId="{F8500A1A-5D8E-854D-AF46-7C57A72AB042}">
      <dgm:prSet/>
      <dgm:spPr/>
      <dgm:t>
        <a:bodyPr/>
        <a:lstStyle/>
        <a:p>
          <a:endParaRPr lang="en-US"/>
        </a:p>
      </dgm:t>
    </dgm:pt>
    <dgm:pt modelId="{C387A378-2B1D-E54B-A0FF-6C06E8F14539}" type="sibTrans" cxnId="{F8500A1A-5D8E-854D-AF46-7C57A72AB042}">
      <dgm:prSet/>
      <dgm:spPr/>
      <dgm:t>
        <a:bodyPr/>
        <a:lstStyle/>
        <a:p>
          <a:endParaRPr lang="en-US"/>
        </a:p>
      </dgm:t>
    </dgm:pt>
    <dgm:pt modelId="{4E96A554-7C38-DB47-B97D-7786C0483043}">
      <dgm:prSet/>
      <dgm:spPr/>
      <dgm:t>
        <a:bodyPr/>
        <a:lstStyle/>
        <a:p>
          <a:pPr rtl="0"/>
          <a:r>
            <a:rPr lang="en-US"/>
            <a:t>Interval: </a:t>
          </a:r>
        </a:p>
      </dgm:t>
    </dgm:pt>
    <dgm:pt modelId="{D407A769-2B68-D549-92EF-8EAE8AA6C521}" type="parTrans" cxnId="{C257A3F2-8625-7D49-87A1-522FEE5D3876}">
      <dgm:prSet/>
      <dgm:spPr/>
      <dgm:t>
        <a:bodyPr/>
        <a:lstStyle/>
        <a:p>
          <a:endParaRPr lang="en-US"/>
        </a:p>
      </dgm:t>
    </dgm:pt>
    <dgm:pt modelId="{3F72932F-E4CA-CB42-99FC-65C3F7EC499B}" type="sibTrans" cxnId="{C257A3F2-8625-7D49-87A1-522FEE5D3876}">
      <dgm:prSet/>
      <dgm:spPr/>
      <dgm:t>
        <a:bodyPr/>
        <a:lstStyle/>
        <a:p>
          <a:endParaRPr lang="en-US"/>
        </a:p>
      </dgm:t>
    </dgm:pt>
    <dgm:pt modelId="{D914543E-5F70-9E4B-ABFD-38AD38C63F66}">
      <dgm:prSet/>
      <dgm:spPr/>
      <dgm:t>
        <a:bodyPr/>
        <a:lstStyle/>
        <a:p>
          <a:pPr rtl="0"/>
          <a:r>
            <a:rPr lang="en-US" dirty="0"/>
            <a:t>Numeric</a:t>
          </a:r>
        </a:p>
      </dgm:t>
    </dgm:pt>
    <dgm:pt modelId="{B50A9F4A-1570-2349-A836-D89BFD50B277}" type="parTrans" cxnId="{0CA36F90-4C05-154D-A156-E3001A137655}">
      <dgm:prSet/>
      <dgm:spPr/>
      <dgm:t>
        <a:bodyPr/>
        <a:lstStyle/>
        <a:p>
          <a:endParaRPr lang="en-US"/>
        </a:p>
      </dgm:t>
    </dgm:pt>
    <dgm:pt modelId="{8A01B613-B6D3-BA4A-B15F-5C1AE74FE5D5}" type="sibTrans" cxnId="{0CA36F90-4C05-154D-A156-E3001A137655}">
      <dgm:prSet/>
      <dgm:spPr/>
      <dgm:t>
        <a:bodyPr/>
        <a:lstStyle/>
        <a:p>
          <a:endParaRPr lang="en-US"/>
        </a:p>
      </dgm:t>
    </dgm:pt>
    <dgm:pt modelId="{FD865CC0-51B0-524F-A629-7CAD19846D06}">
      <dgm:prSet/>
      <dgm:spPr/>
      <dgm:t>
        <a:bodyPr/>
        <a:lstStyle/>
        <a:p>
          <a:pPr rtl="0"/>
          <a:r>
            <a:rPr lang="en-US"/>
            <a:t>Can measure differences between values </a:t>
          </a:r>
        </a:p>
      </dgm:t>
    </dgm:pt>
    <dgm:pt modelId="{E56D4580-1516-5346-9377-AE7010B85837}" type="parTrans" cxnId="{4B27E93F-4ADF-5047-9A46-2CF4260BC4AB}">
      <dgm:prSet/>
      <dgm:spPr/>
      <dgm:t>
        <a:bodyPr/>
        <a:lstStyle/>
        <a:p>
          <a:endParaRPr lang="en-US"/>
        </a:p>
      </dgm:t>
    </dgm:pt>
    <dgm:pt modelId="{4A4C0F18-365D-7A4C-AA9A-8B5B6949AB49}" type="sibTrans" cxnId="{4B27E93F-4ADF-5047-9A46-2CF4260BC4AB}">
      <dgm:prSet/>
      <dgm:spPr/>
      <dgm:t>
        <a:bodyPr/>
        <a:lstStyle/>
        <a:p>
          <a:endParaRPr lang="en-US"/>
        </a:p>
      </dgm:t>
    </dgm:pt>
    <dgm:pt modelId="{6C377758-227F-F344-B60C-F911774ABF0F}">
      <dgm:prSet/>
      <dgm:spPr/>
      <dgm:t>
        <a:bodyPr/>
        <a:lstStyle/>
        <a:p>
          <a:pPr rtl="0"/>
          <a:r>
            <a:rPr lang="en-US"/>
            <a:t>NO absolute zero</a:t>
          </a:r>
        </a:p>
      </dgm:t>
    </dgm:pt>
    <dgm:pt modelId="{9458602B-02DA-CF4F-8EB5-0F4EE90A5F84}" type="parTrans" cxnId="{E52B8FB0-C445-6549-A8BC-2BE65F66E04F}">
      <dgm:prSet/>
      <dgm:spPr/>
      <dgm:t>
        <a:bodyPr/>
        <a:lstStyle/>
        <a:p>
          <a:endParaRPr lang="en-US"/>
        </a:p>
      </dgm:t>
    </dgm:pt>
    <dgm:pt modelId="{A27F97DF-3652-0A46-9073-72238F762994}" type="sibTrans" cxnId="{E52B8FB0-C445-6549-A8BC-2BE65F66E04F}">
      <dgm:prSet/>
      <dgm:spPr/>
      <dgm:t>
        <a:bodyPr/>
        <a:lstStyle/>
        <a:p>
          <a:endParaRPr lang="en-US"/>
        </a:p>
      </dgm:t>
    </dgm:pt>
    <dgm:pt modelId="{C9CF2F1F-03A1-5448-A435-C218BF972822}">
      <dgm:prSet/>
      <dgm:spPr/>
      <dgm:t>
        <a:bodyPr/>
        <a:lstStyle/>
        <a:p>
          <a:pPr rtl="0"/>
          <a:r>
            <a:rPr lang="en-US"/>
            <a:t>Ratio:</a:t>
          </a:r>
        </a:p>
      </dgm:t>
    </dgm:pt>
    <dgm:pt modelId="{E33389E1-C203-8947-91FA-F3DF85849305}" type="parTrans" cxnId="{17C62B4D-2678-4845-8349-E92E1B2E06BC}">
      <dgm:prSet/>
      <dgm:spPr/>
      <dgm:t>
        <a:bodyPr/>
        <a:lstStyle/>
        <a:p>
          <a:endParaRPr lang="en-US"/>
        </a:p>
      </dgm:t>
    </dgm:pt>
    <dgm:pt modelId="{F53C7EB2-32F2-B94E-9812-DD4C64825F73}" type="sibTrans" cxnId="{17C62B4D-2678-4845-8349-E92E1B2E06BC}">
      <dgm:prSet/>
      <dgm:spPr/>
      <dgm:t>
        <a:bodyPr/>
        <a:lstStyle/>
        <a:p>
          <a:endParaRPr lang="en-US"/>
        </a:p>
      </dgm:t>
    </dgm:pt>
    <dgm:pt modelId="{BF01B2CF-618D-9842-9A00-FC952534D82A}">
      <dgm:prSet/>
      <dgm:spPr/>
      <dgm:t>
        <a:bodyPr/>
        <a:lstStyle/>
        <a:p>
          <a:pPr rtl="0"/>
          <a:r>
            <a:rPr lang="en-US"/>
            <a:t>Numeric</a:t>
          </a:r>
        </a:p>
      </dgm:t>
    </dgm:pt>
    <dgm:pt modelId="{4CFA76DC-998A-5F4B-9207-56B681185314}" type="parTrans" cxnId="{90A7C2CB-B662-C942-B099-8F0D92A1EC79}">
      <dgm:prSet/>
      <dgm:spPr/>
      <dgm:t>
        <a:bodyPr/>
        <a:lstStyle/>
        <a:p>
          <a:endParaRPr lang="en-US"/>
        </a:p>
      </dgm:t>
    </dgm:pt>
    <dgm:pt modelId="{DD7F64E2-AA20-E244-A94E-C329ED57B235}" type="sibTrans" cxnId="{90A7C2CB-B662-C942-B099-8F0D92A1EC79}">
      <dgm:prSet/>
      <dgm:spPr/>
      <dgm:t>
        <a:bodyPr/>
        <a:lstStyle/>
        <a:p>
          <a:endParaRPr lang="en-US"/>
        </a:p>
      </dgm:t>
    </dgm:pt>
    <dgm:pt modelId="{1348363F-ED06-5745-A5B5-597223DB3E84}">
      <dgm:prSet/>
      <dgm:spPr/>
      <dgm:t>
        <a:bodyPr/>
        <a:lstStyle/>
        <a:p>
          <a:pPr rtl="0"/>
          <a:r>
            <a:rPr lang="en-US"/>
            <a:t>Can measure differences between values</a:t>
          </a:r>
        </a:p>
      </dgm:t>
    </dgm:pt>
    <dgm:pt modelId="{9A4BBC89-D9FD-B249-A1C4-AC05F132E289}" type="parTrans" cxnId="{70F331C4-8845-9F49-9DA9-BDF77C32F63E}">
      <dgm:prSet/>
      <dgm:spPr/>
      <dgm:t>
        <a:bodyPr/>
        <a:lstStyle/>
        <a:p>
          <a:endParaRPr lang="en-US"/>
        </a:p>
      </dgm:t>
    </dgm:pt>
    <dgm:pt modelId="{90E95A82-C677-3D40-A92B-4F2D177F7C48}" type="sibTrans" cxnId="{70F331C4-8845-9F49-9DA9-BDF77C32F63E}">
      <dgm:prSet/>
      <dgm:spPr/>
      <dgm:t>
        <a:bodyPr/>
        <a:lstStyle/>
        <a:p>
          <a:endParaRPr lang="en-US"/>
        </a:p>
      </dgm:t>
    </dgm:pt>
    <dgm:pt modelId="{CE92649C-97FD-564D-8F33-8098E8D9C53A}">
      <dgm:prSet/>
      <dgm:spPr/>
      <dgm:t>
        <a:bodyPr/>
        <a:lstStyle/>
        <a:p>
          <a:pPr rtl="0"/>
          <a:r>
            <a:rPr lang="en-US"/>
            <a:t>Absolute zero (0 means absence of variable)</a:t>
          </a:r>
        </a:p>
      </dgm:t>
    </dgm:pt>
    <dgm:pt modelId="{2A6ABAB3-B259-454F-B7E6-D7254FB82620}" type="parTrans" cxnId="{CD537628-C916-0F43-8E53-4AEEE659C37C}">
      <dgm:prSet/>
      <dgm:spPr/>
      <dgm:t>
        <a:bodyPr/>
        <a:lstStyle/>
        <a:p>
          <a:endParaRPr lang="en-US"/>
        </a:p>
      </dgm:t>
    </dgm:pt>
    <dgm:pt modelId="{E5BB8067-89F7-7846-A3F9-3696025B156E}" type="sibTrans" cxnId="{CD537628-C916-0F43-8E53-4AEEE659C37C}">
      <dgm:prSet/>
      <dgm:spPr/>
      <dgm:t>
        <a:bodyPr/>
        <a:lstStyle/>
        <a:p>
          <a:endParaRPr lang="en-US"/>
        </a:p>
      </dgm:t>
    </dgm:pt>
    <dgm:pt modelId="{7DC7C558-D2FD-1A4B-9BB7-1E0DA1F7309F}" type="pres">
      <dgm:prSet presAssocID="{D28FFB0B-D58B-B342-9418-3300AFFFBFE0}" presName="diagram" presStyleCnt="0">
        <dgm:presLayoutVars>
          <dgm:dir/>
          <dgm:resizeHandles val="exact"/>
        </dgm:presLayoutVars>
      </dgm:prSet>
      <dgm:spPr/>
    </dgm:pt>
    <dgm:pt modelId="{2354E7CE-A8C9-4743-84BB-B5726B2E9D27}" type="pres">
      <dgm:prSet presAssocID="{599D54E5-00E0-CB4F-A0F0-6EFBF9E629E5}" presName="node" presStyleLbl="node1" presStyleIdx="0" presStyleCnt="4">
        <dgm:presLayoutVars>
          <dgm:bulletEnabled val="1"/>
        </dgm:presLayoutVars>
      </dgm:prSet>
      <dgm:spPr/>
    </dgm:pt>
    <dgm:pt modelId="{CEFF79A5-871D-EE4D-95D9-346E689A5EA0}" type="pres">
      <dgm:prSet presAssocID="{21D59C0D-430B-414D-91F8-4D6A0FAFDE6C}" presName="sibTrans" presStyleCnt="0"/>
      <dgm:spPr/>
    </dgm:pt>
    <dgm:pt modelId="{CD3E83CE-FBB6-E84C-BDF3-DA1E05FC513F}" type="pres">
      <dgm:prSet presAssocID="{F93F23B9-8965-B34D-A4F0-D86CB640C920}" presName="node" presStyleLbl="node1" presStyleIdx="1" presStyleCnt="4">
        <dgm:presLayoutVars>
          <dgm:bulletEnabled val="1"/>
        </dgm:presLayoutVars>
      </dgm:prSet>
      <dgm:spPr/>
    </dgm:pt>
    <dgm:pt modelId="{AAE2EE9F-9FAC-4A4D-B7B9-B1DFB9F4AD46}" type="pres">
      <dgm:prSet presAssocID="{A4249814-C59D-9F4C-A6D9-DCD1305B89FA}" presName="sibTrans" presStyleCnt="0"/>
      <dgm:spPr/>
    </dgm:pt>
    <dgm:pt modelId="{C483BE2D-880B-C24E-B28E-2484A3A9E002}" type="pres">
      <dgm:prSet presAssocID="{4E96A554-7C38-DB47-B97D-7786C0483043}" presName="node" presStyleLbl="node1" presStyleIdx="2" presStyleCnt="4">
        <dgm:presLayoutVars>
          <dgm:bulletEnabled val="1"/>
        </dgm:presLayoutVars>
      </dgm:prSet>
      <dgm:spPr/>
    </dgm:pt>
    <dgm:pt modelId="{4BAF91A7-0CDA-8144-BDCB-42540FB19F49}" type="pres">
      <dgm:prSet presAssocID="{3F72932F-E4CA-CB42-99FC-65C3F7EC499B}" presName="sibTrans" presStyleCnt="0"/>
      <dgm:spPr/>
    </dgm:pt>
    <dgm:pt modelId="{40E79A06-042C-6A44-9AD4-7B652A1BDB38}" type="pres">
      <dgm:prSet presAssocID="{C9CF2F1F-03A1-5448-A435-C218BF972822}" presName="node" presStyleLbl="node1" presStyleIdx="3" presStyleCnt="4">
        <dgm:presLayoutVars>
          <dgm:bulletEnabled val="1"/>
        </dgm:presLayoutVars>
      </dgm:prSet>
      <dgm:spPr/>
    </dgm:pt>
  </dgm:ptLst>
  <dgm:cxnLst>
    <dgm:cxn modelId="{EAB2CA08-F828-ED40-A647-A30C21A089B7}" type="presOf" srcId="{C9CF2F1F-03A1-5448-A435-C218BF972822}" destId="{40E79A06-042C-6A44-9AD4-7B652A1BDB38}" srcOrd="0" destOrd="0" presId="urn:microsoft.com/office/officeart/2005/8/layout/default"/>
    <dgm:cxn modelId="{F78F2109-2587-BF43-ADC8-5AE14B77C663}" srcId="{599D54E5-00E0-CB4F-A0F0-6EFBF9E629E5}" destId="{92696AC8-67BA-A241-8A05-67AB10828435}" srcOrd="0" destOrd="0" parTransId="{4B2A1EB3-6C30-F64E-BC40-05145B7FD445}" sibTransId="{F1CFD821-291C-4B4F-897F-AB452738F2F9}"/>
    <dgm:cxn modelId="{F8500A1A-5D8E-854D-AF46-7C57A72AB042}" srcId="{F93F23B9-8965-B34D-A4F0-D86CB640C920}" destId="{65CC2946-8927-754E-AEA0-535CF31E4B80}" srcOrd="1" destOrd="0" parTransId="{F40831C7-53EA-A947-86FF-BBDD003FF82F}" sibTransId="{C387A378-2B1D-E54B-A0FF-6C06E8F14539}"/>
    <dgm:cxn modelId="{98DE8C26-8453-4F43-BC1B-79D8EC7717F9}" type="presOf" srcId="{CE92649C-97FD-564D-8F33-8098E8D9C53A}" destId="{40E79A06-042C-6A44-9AD4-7B652A1BDB38}" srcOrd="0" destOrd="3" presId="urn:microsoft.com/office/officeart/2005/8/layout/default"/>
    <dgm:cxn modelId="{CD537628-C916-0F43-8E53-4AEEE659C37C}" srcId="{C9CF2F1F-03A1-5448-A435-C218BF972822}" destId="{CE92649C-97FD-564D-8F33-8098E8D9C53A}" srcOrd="2" destOrd="0" parTransId="{2A6ABAB3-B259-454F-B7E6-D7254FB82620}" sibTransId="{E5BB8067-89F7-7846-A3F9-3696025B156E}"/>
    <dgm:cxn modelId="{E693D429-6408-4348-897F-ED68D2DCD7A3}" type="presOf" srcId="{599D54E5-00E0-CB4F-A0F0-6EFBF9E629E5}" destId="{2354E7CE-A8C9-4743-84BB-B5726B2E9D27}" srcOrd="0" destOrd="0" presId="urn:microsoft.com/office/officeart/2005/8/layout/default"/>
    <dgm:cxn modelId="{6652E02A-F73A-2443-A4AE-5B8AE8338F72}" type="presOf" srcId="{92696AC8-67BA-A241-8A05-67AB10828435}" destId="{2354E7CE-A8C9-4743-84BB-B5726B2E9D27}" srcOrd="0" destOrd="1" presId="urn:microsoft.com/office/officeart/2005/8/layout/default"/>
    <dgm:cxn modelId="{4E0A8A3A-D061-7A4F-9222-2AD6BFCE7AD9}" srcId="{D28FFB0B-D58B-B342-9418-3300AFFFBFE0}" destId="{F93F23B9-8965-B34D-A4F0-D86CB640C920}" srcOrd="1" destOrd="0" parTransId="{AF6E036D-C115-EC4D-A5F3-9412665A4A2F}" sibTransId="{A4249814-C59D-9F4C-A6D9-DCD1305B89FA}"/>
    <dgm:cxn modelId="{4B27E93F-4ADF-5047-9A46-2CF4260BC4AB}" srcId="{4E96A554-7C38-DB47-B97D-7786C0483043}" destId="{FD865CC0-51B0-524F-A629-7CAD19846D06}" srcOrd="1" destOrd="0" parTransId="{E56D4580-1516-5346-9377-AE7010B85837}" sibTransId="{4A4C0F18-365D-7A4C-AA9A-8B5B6949AB49}"/>
    <dgm:cxn modelId="{B94C9444-1A14-CE49-94F7-16912359552E}" type="presOf" srcId="{1348363F-ED06-5745-A5B5-597223DB3E84}" destId="{40E79A06-042C-6A44-9AD4-7B652A1BDB38}" srcOrd="0" destOrd="2" presId="urn:microsoft.com/office/officeart/2005/8/layout/default"/>
    <dgm:cxn modelId="{17C62B4D-2678-4845-8349-E92E1B2E06BC}" srcId="{D28FFB0B-D58B-B342-9418-3300AFFFBFE0}" destId="{C9CF2F1F-03A1-5448-A435-C218BF972822}" srcOrd="3" destOrd="0" parTransId="{E33389E1-C203-8947-91FA-F3DF85849305}" sibTransId="{F53C7EB2-32F2-B94E-9812-DD4C64825F73}"/>
    <dgm:cxn modelId="{5605B36A-AFD2-8B49-B468-57F08DB9CF4C}" type="presOf" srcId="{4E96A554-7C38-DB47-B97D-7786C0483043}" destId="{C483BE2D-880B-C24E-B28E-2484A3A9E002}" srcOrd="0" destOrd="0" presId="urn:microsoft.com/office/officeart/2005/8/layout/default"/>
    <dgm:cxn modelId="{FD1EB970-C97B-C647-B5A0-57CF2DE47BDD}" srcId="{F93F23B9-8965-B34D-A4F0-D86CB640C920}" destId="{FFAB5E75-4C01-E74C-8CE5-7A6F331DCA6D}" srcOrd="0" destOrd="0" parTransId="{02CBAFBD-5EA9-9740-8051-D629538A646B}" sibTransId="{2863EC5C-720B-3242-812A-7B7B1BE455D7}"/>
    <dgm:cxn modelId="{AC462372-F389-6D45-AA77-23E3610A0FBB}" type="presOf" srcId="{61AF2B12-FAD7-E74B-9B5E-9C92F88EC8A5}" destId="{2354E7CE-A8C9-4743-84BB-B5726B2E9D27}" srcOrd="0" destOrd="2" presId="urn:microsoft.com/office/officeart/2005/8/layout/default"/>
    <dgm:cxn modelId="{DF9F1378-FA3C-3A40-AD5D-C3A2F884EEF7}" srcId="{599D54E5-00E0-CB4F-A0F0-6EFBF9E629E5}" destId="{61AF2B12-FAD7-E74B-9B5E-9C92F88EC8A5}" srcOrd="1" destOrd="0" parTransId="{B4DDA2C6-D70E-3D4C-86A5-A34F941DA3CB}" sibTransId="{BAD406E8-4859-4B4F-981E-64B79F49CA44}"/>
    <dgm:cxn modelId="{08ACF379-03E9-0548-98F9-9F5BEB98C8A2}" type="presOf" srcId="{F93F23B9-8965-B34D-A4F0-D86CB640C920}" destId="{CD3E83CE-FBB6-E84C-BDF3-DA1E05FC513F}" srcOrd="0" destOrd="0" presId="urn:microsoft.com/office/officeart/2005/8/layout/default"/>
    <dgm:cxn modelId="{4426D980-02A4-7940-A5D4-7C9B6C45DF1C}" type="presOf" srcId="{D28FFB0B-D58B-B342-9418-3300AFFFBFE0}" destId="{7DC7C558-D2FD-1A4B-9BB7-1E0DA1F7309F}" srcOrd="0" destOrd="0" presId="urn:microsoft.com/office/officeart/2005/8/layout/default"/>
    <dgm:cxn modelId="{8AD64688-C059-834A-BB68-6931CBDB9BD8}" type="presOf" srcId="{FD865CC0-51B0-524F-A629-7CAD19846D06}" destId="{C483BE2D-880B-C24E-B28E-2484A3A9E002}" srcOrd="0" destOrd="2" presId="urn:microsoft.com/office/officeart/2005/8/layout/default"/>
    <dgm:cxn modelId="{C91B808D-393B-054B-92AD-8B0DA79BA97C}" srcId="{D28FFB0B-D58B-B342-9418-3300AFFFBFE0}" destId="{599D54E5-00E0-CB4F-A0F0-6EFBF9E629E5}" srcOrd="0" destOrd="0" parTransId="{AE8D32EA-77B5-9E48-B746-2D011E8FE7B2}" sibTransId="{21D59C0D-430B-414D-91F8-4D6A0FAFDE6C}"/>
    <dgm:cxn modelId="{0CA36F90-4C05-154D-A156-E3001A137655}" srcId="{4E96A554-7C38-DB47-B97D-7786C0483043}" destId="{D914543E-5F70-9E4B-ABFD-38AD38C63F66}" srcOrd="0" destOrd="0" parTransId="{B50A9F4A-1570-2349-A836-D89BFD50B277}" sibTransId="{8A01B613-B6D3-BA4A-B15F-5C1AE74FE5D5}"/>
    <dgm:cxn modelId="{323CCDA2-4D4B-E149-BD82-3C731633DD59}" type="presOf" srcId="{65CC2946-8927-754E-AEA0-535CF31E4B80}" destId="{CD3E83CE-FBB6-E84C-BDF3-DA1E05FC513F}" srcOrd="0" destOrd="2" presId="urn:microsoft.com/office/officeart/2005/8/layout/default"/>
    <dgm:cxn modelId="{E52B8FB0-C445-6549-A8BC-2BE65F66E04F}" srcId="{4E96A554-7C38-DB47-B97D-7786C0483043}" destId="{6C377758-227F-F344-B60C-F911774ABF0F}" srcOrd="2" destOrd="0" parTransId="{9458602B-02DA-CF4F-8EB5-0F4EE90A5F84}" sibTransId="{A27F97DF-3652-0A46-9073-72238F762994}"/>
    <dgm:cxn modelId="{70F331C4-8845-9F49-9DA9-BDF77C32F63E}" srcId="{C9CF2F1F-03A1-5448-A435-C218BF972822}" destId="{1348363F-ED06-5745-A5B5-597223DB3E84}" srcOrd="1" destOrd="0" parTransId="{9A4BBC89-D9FD-B249-A1C4-AC05F132E289}" sibTransId="{90E95A82-C677-3D40-A92B-4F2D177F7C48}"/>
    <dgm:cxn modelId="{A55C26C6-AC39-D04C-A055-EA9699DD103E}" type="presOf" srcId="{6C377758-227F-F344-B60C-F911774ABF0F}" destId="{C483BE2D-880B-C24E-B28E-2484A3A9E002}" srcOrd="0" destOrd="3" presId="urn:microsoft.com/office/officeart/2005/8/layout/default"/>
    <dgm:cxn modelId="{54C07EC8-5258-B54C-BF17-D2991BE1EB75}" type="presOf" srcId="{FFAB5E75-4C01-E74C-8CE5-7A6F331DCA6D}" destId="{CD3E83CE-FBB6-E84C-BDF3-DA1E05FC513F}" srcOrd="0" destOrd="1" presId="urn:microsoft.com/office/officeart/2005/8/layout/default"/>
    <dgm:cxn modelId="{90A7C2CB-B662-C942-B099-8F0D92A1EC79}" srcId="{C9CF2F1F-03A1-5448-A435-C218BF972822}" destId="{BF01B2CF-618D-9842-9A00-FC952534D82A}" srcOrd="0" destOrd="0" parTransId="{4CFA76DC-998A-5F4B-9207-56B681185314}" sibTransId="{DD7F64E2-AA20-E244-A94E-C329ED57B235}"/>
    <dgm:cxn modelId="{90BF09DC-7871-BE4B-968B-348715046C5A}" type="presOf" srcId="{BF01B2CF-618D-9842-9A00-FC952534D82A}" destId="{40E79A06-042C-6A44-9AD4-7B652A1BDB38}" srcOrd="0" destOrd="1" presId="urn:microsoft.com/office/officeart/2005/8/layout/default"/>
    <dgm:cxn modelId="{C257A3F2-8625-7D49-87A1-522FEE5D3876}" srcId="{D28FFB0B-D58B-B342-9418-3300AFFFBFE0}" destId="{4E96A554-7C38-DB47-B97D-7786C0483043}" srcOrd="2" destOrd="0" parTransId="{D407A769-2B68-D549-92EF-8EAE8AA6C521}" sibTransId="{3F72932F-E4CA-CB42-99FC-65C3F7EC499B}"/>
    <dgm:cxn modelId="{28B297F8-28AD-E842-A811-3E45EE6D9032}" type="presOf" srcId="{D914543E-5F70-9E4B-ABFD-38AD38C63F66}" destId="{C483BE2D-880B-C24E-B28E-2484A3A9E002}" srcOrd="0" destOrd="1" presId="urn:microsoft.com/office/officeart/2005/8/layout/default"/>
    <dgm:cxn modelId="{C68ECBE4-607F-F643-ABC3-E732918DB0B4}" type="presParOf" srcId="{7DC7C558-D2FD-1A4B-9BB7-1E0DA1F7309F}" destId="{2354E7CE-A8C9-4743-84BB-B5726B2E9D27}" srcOrd="0" destOrd="0" presId="urn:microsoft.com/office/officeart/2005/8/layout/default"/>
    <dgm:cxn modelId="{94F8505A-C57D-2C48-B6B4-CBB73DEBCF0A}" type="presParOf" srcId="{7DC7C558-D2FD-1A4B-9BB7-1E0DA1F7309F}" destId="{CEFF79A5-871D-EE4D-95D9-346E689A5EA0}" srcOrd="1" destOrd="0" presId="urn:microsoft.com/office/officeart/2005/8/layout/default"/>
    <dgm:cxn modelId="{ED9BDC98-7DB3-014D-BF9E-15AE6C8E2DCB}" type="presParOf" srcId="{7DC7C558-D2FD-1A4B-9BB7-1E0DA1F7309F}" destId="{CD3E83CE-FBB6-E84C-BDF3-DA1E05FC513F}" srcOrd="2" destOrd="0" presId="urn:microsoft.com/office/officeart/2005/8/layout/default"/>
    <dgm:cxn modelId="{170C48C5-01A0-5E44-BA90-79877B2351FF}" type="presParOf" srcId="{7DC7C558-D2FD-1A4B-9BB7-1E0DA1F7309F}" destId="{AAE2EE9F-9FAC-4A4D-B7B9-B1DFB9F4AD46}" srcOrd="3" destOrd="0" presId="urn:microsoft.com/office/officeart/2005/8/layout/default"/>
    <dgm:cxn modelId="{34EAA1B9-42D3-4C4F-8C79-7229FCDF451B}" type="presParOf" srcId="{7DC7C558-D2FD-1A4B-9BB7-1E0DA1F7309F}" destId="{C483BE2D-880B-C24E-B28E-2484A3A9E002}" srcOrd="4" destOrd="0" presId="urn:microsoft.com/office/officeart/2005/8/layout/default"/>
    <dgm:cxn modelId="{FE9064DE-0C91-3B40-AF53-A81D2D3D7F17}" type="presParOf" srcId="{7DC7C558-D2FD-1A4B-9BB7-1E0DA1F7309F}" destId="{4BAF91A7-0CDA-8144-BDCB-42540FB19F49}" srcOrd="5" destOrd="0" presId="urn:microsoft.com/office/officeart/2005/8/layout/default"/>
    <dgm:cxn modelId="{82FF86F5-EB95-2147-B072-DDEE80F5234F}" type="presParOf" srcId="{7DC7C558-D2FD-1A4B-9BB7-1E0DA1F7309F}" destId="{40E79A06-042C-6A44-9AD4-7B652A1BDB38}"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D14B78-3258-7147-90C5-89DC96251BF8}" type="doc">
      <dgm:prSet loTypeId="urn:microsoft.com/office/officeart/2005/8/layout/default" loCatId="" qsTypeId="urn:microsoft.com/office/officeart/2005/8/quickstyle/simple4" qsCatId="simple" csTypeId="urn:microsoft.com/office/officeart/2005/8/colors/accent2_2" csCatId="accent2" phldr="1"/>
      <dgm:spPr/>
      <dgm:t>
        <a:bodyPr/>
        <a:lstStyle/>
        <a:p>
          <a:endParaRPr lang="en-US"/>
        </a:p>
      </dgm:t>
    </dgm:pt>
    <dgm:pt modelId="{0A610DB1-9BF6-D148-826E-C9560A3C9BC7}">
      <dgm:prSet phldrT="[Text]"/>
      <dgm:spPr/>
      <dgm:t>
        <a:bodyPr/>
        <a:lstStyle/>
        <a:p>
          <a:r>
            <a:rPr lang="en-US" dirty="0"/>
            <a:t>0/1</a:t>
          </a:r>
        </a:p>
        <a:p>
          <a:r>
            <a:rPr lang="en-US" dirty="0"/>
            <a:t>Nominal (dummy) variables</a:t>
          </a:r>
        </a:p>
        <a:p>
          <a:r>
            <a:rPr lang="en-US" dirty="0"/>
            <a:t>Categories</a:t>
          </a:r>
        </a:p>
        <a:p>
          <a:r>
            <a:rPr lang="en-US" dirty="0"/>
            <a:t>1= yes  0=no</a:t>
          </a:r>
        </a:p>
      </dgm:t>
    </dgm:pt>
    <dgm:pt modelId="{5F4DF697-437E-484F-8EFB-102660F7ECAB}" type="parTrans" cxnId="{434EAE2F-3B9B-364C-A3E7-BB2B5D4A2F6E}">
      <dgm:prSet/>
      <dgm:spPr/>
      <dgm:t>
        <a:bodyPr/>
        <a:lstStyle/>
        <a:p>
          <a:endParaRPr lang="en-US"/>
        </a:p>
      </dgm:t>
    </dgm:pt>
    <dgm:pt modelId="{D1FD49F2-A304-7D4B-B7ED-B292243281F2}" type="sibTrans" cxnId="{434EAE2F-3B9B-364C-A3E7-BB2B5D4A2F6E}">
      <dgm:prSet/>
      <dgm:spPr/>
      <dgm:t>
        <a:bodyPr/>
        <a:lstStyle/>
        <a:p>
          <a:endParaRPr lang="en-US"/>
        </a:p>
      </dgm:t>
    </dgm:pt>
    <dgm:pt modelId="{1BA3382E-2613-4C46-A3CE-6258A1B69CAD}">
      <dgm:prSet phldrT="[Text]"/>
      <dgm:spPr/>
      <dgm:t>
        <a:bodyPr/>
        <a:lstStyle/>
        <a:p>
          <a:r>
            <a:rPr lang="en-US"/>
            <a:t>I/R</a:t>
          </a:r>
        </a:p>
        <a:p>
          <a:r>
            <a:rPr lang="en-US"/>
            <a:t>Interval and Ratio are interchangeable</a:t>
          </a:r>
        </a:p>
        <a:p>
          <a:r>
            <a:rPr lang="en-US"/>
            <a:t>Real numbers &amp; numeric scales</a:t>
          </a:r>
        </a:p>
      </dgm:t>
    </dgm:pt>
    <dgm:pt modelId="{6604CF35-E2FD-D14A-9454-FB0D4322F7C3}" type="parTrans" cxnId="{5B46E7A8-1CAE-B949-A25B-98F85CDB08F5}">
      <dgm:prSet/>
      <dgm:spPr/>
      <dgm:t>
        <a:bodyPr/>
        <a:lstStyle/>
        <a:p>
          <a:endParaRPr lang="en-US"/>
        </a:p>
      </dgm:t>
    </dgm:pt>
    <dgm:pt modelId="{85441A04-AED5-CC49-BCD0-1C4009F4E8B6}" type="sibTrans" cxnId="{5B46E7A8-1CAE-B949-A25B-98F85CDB08F5}">
      <dgm:prSet/>
      <dgm:spPr/>
      <dgm:t>
        <a:bodyPr/>
        <a:lstStyle/>
        <a:p>
          <a:endParaRPr lang="en-US"/>
        </a:p>
      </dgm:t>
    </dgm:pt>
    <dgm:pt modelId="{8602EA77-B48F-3740-A239-20542E09C501}" type="pres">
      <dgm:prSet presAssocID="{39D14B78-3258-7147-90C5-89DC96251BF8}" presName="diagram" presStyleCnt="0">
        <dgm:presLayoutVars>
          <dgm:dir/>
          <dgm:resizeHandles val="exact"/>
        </dgm:presLayoutVars>
      </dgm:prSet>
      <dgm:spPr/>
    </dgm:pt>
    <dgm:pt modelId="{F85BE93F-6841-A841-A6B3-77C91EE76897}" type="pres">
      <dgm:prSet presAssocID="{0A610DB1-9BF6-D148-826E-C9560A3C9BC7}" presName="node" presStyleLbl="node1" presStyleIdx="0" presStyleCnt="2">
        <dgm:presLayoutVars>
          <dgm:bulletEnabled val="1"/>
        </dgm:presLayoutVars>
      </dgm:prSet>
      <dgm:spPr/>
    </dgm:pt>
    <dgm:pt modelId="{D04C04EA-D7AD-094D-B916-5D65A1E35A63}" type="pres">
      <dgm:prSet presAssocID="{D1FD49F2-A304-7D4B-B7ED-B292243281F2}" presName="sibTrans" presStyleCnt="0"/>
      <dgm:spPr/>
    </dgm:pt>
    <dgm:pt modelId="{334F9349-906E-C34C-B99B-2F212E6AA1D0}" type="pres">
      <dgm:prSet presAssocID="{1BA3382E-2613-4C46-A3CE-6258A1B69CAD}" presName="node" presStyleLbl="node1" presStyleIdx="1" presStyleCnt="2">
        <dgm:presLayoutVars>
          <dgm:bulletEnabled val="1"/>
        </dgm:presLayoutVars>
      </dgm:prSet>
      <dgm:spPr/>
    </dgm:pt>
  </dgm:ptLst>
  <dgm:cxnLst>
    <dgm:cxn modelId="{434EAE2F-3B9B-364C-A3E7-BB2B5D4A2F6E}" srcId="{39D14B78-3258-7147-90C5-89DC96251BF8}" destId="{0A610DB1-9BF6-D148-826E-C9560A3C9BC7}" srcOrd="0" destOrd="0" parTransId="{5F4DF697-437E-484F-8EFB-102660F7ECAB}" sibTransId="{D1FD49F2-A304-7D4B-B7ED-B292243281F2}"/>
    <dgm:cxn modelId="{7AA5F03D-ED26-9147-92F2-679BF7CE1388}" type="presOf" srcId="{1BA3382E-2613-4C46-A3CE-6258A1B69CAD}" destId="{334F9349-906E-C34C-B99B-2F212E6AA1D0}" srcOrd="0" destOrd="0" presId="urn:microsoft.com/office/officeart/2005/8/layout/default"/>
    <dgm:cxn modelId="{5B46E7A8-1CAE-B949-A25B-98F85CDB08F5}" srcId="{39D14B78-3258-7147-90C5-89DC96251BF8}" destId="{1BA3382E-2613-4C46-A3CE-6258A1B69CAD}" srcOrd="1" destOrd="0" parTransId="{6604CF35-E2FD-D14A-9454-FB0D4322F7C3}" sibTransId="{85441A04-AED5-CC49-BCD0-1C4009F4E8B6}"/>
    <dgm:cxn modelId="{388077D3-EA69-FE4A-B347-0180B9ED718A}" type="presOf" srcId="{0A610DB1-9BF6-D148-826E-C9560A3C9BC7}" destId="{F85BE93F-6841-A841-A6B3-77C91EE76897}" srcOrd="0" destOrd="0" presId="urn:microsoft.com/office/officeart/2005/8/layout/default"/>
    <dgm:cxn modelId="{84DC0AE3-2CDE-744C-B7C7-3A285E31741B}" type="presOf" srcId="{39D14B78-3258-7147-90C5-89DC96251BF8}" destId="{8602EA77-B48F-3740-A239-20542E09C501}" srcOrd="0" destOrd="0" presId="urn:microsoft.com/office/officeart/2005/8/layout/default"/>
    <dgm:cxn modelId="{B114C5D3-F42E-7E47-AEA9-36CF60457C23}" type="presParOf" srcId="{8602EA77-B48F-3740-A239-20542E09C501}" destId="{F85BE93F-6841-A841-A6B3-77C91EE76897}" srcOrd="0" destOrd="0" presId="urn:microsoft.com/office/officeart/2005/8/layout/default"/>
    <dgm:cxn modelId="{AD5C363E-8E97-E54C-A9BC-4CD94666677F}" type="presParOf" srcId="{8602EA77-B48F-3740-A239-20542E09C501}" destId="{D04C04EA-D7AD-094D-B916-5D65A1E35A63}" srcOrd="1" destOrd="0" presId="urn:microsoft.com/office/officeart/2005/8/layout/default"/>
    <dgm:cxn modelId="{D5F37567-7B26-2043-A1AB-44A0F3275500}" type="presParOf" srcId="{8602EA77-B48F-3740-A239-20542E09C501}" destId="{334F9349-906E-C34C-B99B-2F212E6AA1D0}"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4E7CE-A8C9-4743-84BB-B5726B2E9D27}">
      <dsp:nvSpPr>
        <dsp:cNvPr id="0" name=""/>
        <dsp:cNvSpPr/>
      </dsp:nvSpPr>
      <dsp:spPr>
        <a:xfrm>
          <a:off x="456686" y="816"/>
          <a:ext cx="3483917" cy="209035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en-US" sz="2600" kern="1200"/>
            <a:t>Nominal:</a:t>
          </a:r>
        </a:p>
        <a:p>
          <a:pPr marL="228600" lvl="1" indent="-228600" algn="l" defTabSz="889000" rtl="0">
            <a:lnSpc>
              <a:spcPct val="90000"/>
            </a:lnSpc>
            <a:spcBef>
              <a:spcPct val="0"/>
            </a:spcBef>
            <a:spcAft>
              <a:spcPct val="15000"/>
            </a:spcAft>
            <a:buChar char="•"/>
          </a:pPr>
          <a:r>
            <a:rPr lang="en-US" sz="2000" kern="1200"/>
            <a:t>Categorical </a:t>
          </a:r>
        </a:p>
        <a:p>
          <a:pPr marL="228600" lvl="1" indent="-228600" algn="l" defTabSz="889000" rtl="0">
            <a:lnSpc>
              <a:spcPct val="90000"/>
            </a:lnSpc>
            <a:spcBef>
              <a:spcPct val="0"/>
            </a:spcBef>
            <a:spcAft>
              <a:spcPct val="15000"/>
            </a:spcAft>
            <a:buChar char="•"/>
          </a:pPr>
          <a:r>
            <a:rPr lang="en-US" sz="2000" kern="1200" dirty="0"/>
            <a:t>Can’t rank/order or measure differences between categories</a:t>
          </a:r>
        </a:p>
      </dsp:txBody>
      <dsp:txXfrm>
        <a:off x="456686" y="816"/>
        <a:ext cx="3483917" cy="2090350"/>
      </dsp:txXfrm>
    </dsp:sp>
    <dsp:sp modelId="{CD3E83CE-FBB6-E84C-BDF3-DA1E05FC513F}">
      <dsp:nvSpPr>
        <dsp:cNvPr id="0" name=""/>
        <dsp:cNvSpPr/>
      </dsp:nvSpPr>
      <dsp:spPr>
        <a:xfrm>
          <a:off x="4288995" y="816"/>
          <a:ext cx="3483917" cy="209035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en-US" sz="2600" kern="1200"/>
            <a:t>Ordinal: </a:t>
          </a:r>
        </a:p>
        <a:p>
          <a:pPr marL="228600" lvl="1" indent="-228600" algn="l" defTabSz="889000" rtl="0">
            <a:lnSpc>
              <a:spcPct val="90000"/>
            </a:lnSpc>
            <a:spcBef>
              <a:spcPct val="0"/>
            </a:spcBef>
            <a:spcAft>
              <a:spcPct val="15000"/>
            </a:spcAft>
            <a:buChar char="•"/>
          </a:pPr>
          <a:r>
            <a:rPr lang="en-US" sz="2000" kern="1200" dirty="0"/>
            <a:t>Categorical (usually)</a:t>
          </a:r>
        </a:p>
        <a:p>
          <a:pPr marL="228600" lvl="1" indent="-228600" algn="l" defTabSz="889000" rtl="0">
            <a:lnSpc>
              <a:spcPct val="90000"/>
            </a:lnSpc>
            <a:spcBef>
              <a:spcPct val="0"/>
            </a:spcBef>
            <a:spcAft>
              <a:spcPct val="15000"/>
            </a:spcAft>
            <a:buChar char="•"/>
          </a:pPr>
          <a:r>
            <a:rPr lang="en-US" sz="2000" kern="1200" dirty="0"/>
            <a:t>Can rank, but cannot measure differences between categories</a:t>
          </a:r>
        </a:p>
      </dsp:txBody>
      <dsp:txXfrm>
        <a:off x="4288995" y="816"/>
        <a:ext cx="3483917" cy="2090350"/>
      </dsp:txXfrm>
    </dsp:sp>
    <dsp:sp modelId="{C483BE2D-880B-C24E-B28E-2484A3A9E002}">
      <dsp:nvSpPr>
        <dsp:cNvPr id="0" name=""/>
        <dsp:cNvSpPr/>
      </dsp:nvSpPr>
      <dsp:spPr>
        <a:xfrm>
          <a:off x="456686" y="2439558"/>
          <a:ext cx="3483917" cy="209035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en-US" sz="2600" kern="1200"/>
            <a:t>Interval: </a:t>
          </a:r>
        </a:p>
        <a:p>
          <a:pPr marL="228600" lvl="1" indent="-228600" algn="l" defTabSz="889000" rtl="0">
            <a:lnSpc>
              <a:spcPct val="90000"/>
            </a:lnSpc>
            <a:spcBef>
              <a:spcPct val="0"/>
            </a:spcBef>
            <a:spcAft>
              <a:spcPct val="15000"/>
            </a:spcAft>
            <a:buChar char="•"/>
          </a:pPr>
          <a:r>
            <a:rPr lang="en-US" sz="2000" kern="1200" dirty="0"/>
            <a:t>Numeric</a:t>
          </a:r>
        </a:p>
        <a:p>
          <a:pPr marL="228600" lvl="1" indent="-228600" algn="l" defTabSz="889000" rtl="0">
            <a:lnSpc>
              <a:spcPct val="90000"/>
            </a:lnSpc>
            <a:spcBef>
              <a:spcPct val="0"/>
            </a:spcBef>
            <a:spcAft>
              <a:spcPct val="15000"/>
            </a:spcAft>
            <a:buChar char="•"/>
          </a:pPr>
          <a:r>
            <a:rPr lang="en-US" sz="2000" kern="1200"/>
            <a:t>Can measure differences between values </a:t>
          </a:r>
        </a:p>
        <a:p>
          <a:pPr marL="228600" lvl="1" indent="-228600" algn="l" defTabSz="889000" rtl="0">
            <a:lnSpc>
              <a:spcPct val="90000"/>
            </a:lnSpc>
            <a:spcBef>
              <a:spcPct val="0"/>
            </a:spcBef>
            <a:spcAft>
              <a:spcPct val="15000"/>
            </a:spcAft>
            <a:buChar char="•"/>
          </a:pPr>
          <a:r>
            <a:rPr lang="en-US" sz="2000" kern="1200"/>
            <a:t>NO absolute zero</a:t>
          </a:r>
        </a:p>
      </dsp:txBody>
      <dsp:txXfrm>
        <a:off x="456686" y="2439558"/>
        <a:ext cx="3483917" cy="2090350"/>
      </dsp:txXfrm>
    </dsp:sp>
    <dsp:sp modelId="{40E79A06-042C-6A44-9AD4-7B652A1BDB38}">
      <dsp:nvSpPr>
        <dsp:cNvPr id="0" name=""/>
        <dsp:cNvSpPr/>
      </dsp:nvSpPr>
      <dsp:spPr>
        <a:xfrm>
          <a:off x="4288995" y="2439558"/>
          <a:ext cx="3483917" cy="209035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en-US" sz="2600" kern="1200"/>
            <a:t>Ratio:</a:t>
          </a:r>
        </a:p>
        <a:p>
          <a:pPr marL="228600" lvl="1" indent="-228600" algn="l" defTabSz="889000" rtl="0">
            <a:lnSpc>
              <a:spcPct val="90000"/>
            </a:lnSpc>
            <a:spcBef>
              <a:spcPct val="0"/>
            </a:spcBef>
            <a:spcAft>
              <a:spcPct val="15000"/>
            </a:spcAft>
            <a:buChar char="•"/>
          </a:pPr>
          <a:r>
            <a:rPr lang="en-US" sz="2000" kern="1200"/>
            <a:t>Numeric</a:t>
          </a:r>
        </a:p>
        <a:p>
          <a:pPr marL="228600" lvl="1" indent="-228600" algn="l" defTabSz="889000" rtl="0">
            <a:lnSpc>
              <a:spcPct val="90000"/>
            </a:lnSpc>
            <a:spcBef>
              <a:spcPct val="0"/>
            </a:spcBef>
            <a:spcAft>
              <a:spcPct val="15000"/>
            </a:spcAft>
            <a:buChar char="•"/>
          </a:pPr>
          <a:r>
            <a:rPr lang="en-US" sz="2000" kern="1200"/>
            <a:t>Can measure differences between values</a:t>
          </a:r>
        </a:p>
        <a:p>
          <a:pPr marL="228600" lvl="1" indent="-228600" algn="l" defTabSz="889000" rtl="0">
            <a:lnSpc>
              <a:spcPct val="90000"/>
            </a:lnSpc>
            <a:spcBef>
              <a:spcPct val="0"/>
            </a:spcBef>
            <a:spcAft>
              <a:spcPct val="15000"/>
            </a:spcAft>
            <a:buChar char="•"/>
          </a:pPr>
          <a:r>
            <a:rPr lang="en-US" sz="2000" kern="1200"/>
            <a:t>Absolute zero (0 means absence of variable)</a:t>
          </a:r>
        </a:p>
      </dsp:txBody>
      <dsp:txXfrm>
        <a:off x="4288995" y="2439558"/>
        <a:ext cx="3483917" cy="20903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BE93F-6841-A841-A6B3-77C91EE76897}">
      <dsp:nvSpPr>
        <dsp:cNvPr id="0" name=""/>
        <dsp:cNvSpPr/>
      </dsp:nvSpPr>
      <dsp:spPr>
        <a:xfrm>
          <a:off x="1004" y="1089992"/>
          <a:ext cx="3917900" cy="2350740"/>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0/1</a:t>
          </a:r>
        </a:p>
        <a:p>
          <a:pPr marL="0" lvl="0" indent="0" algn="ctr" defTabSz="1155700">
            <a:lnSpc>
              <a:spcPct val="90000"/>
            </a:lnSpc>
            <a:spcBef>
              <a:spcPct val="0"/>
            </a:spcBef>
            <a:spcAft>
              <a:spcPct val="35000"/>
            </a:spcAft>
            <a:buNone/>
          </a:pPr>
          <a:r>
            <a:rPr lang="en-US" sz="2600" kern="1200" dirty="0"/>
            <a:t>Nominal (dummy) variables</a:t>
          </a:r>
        </a:p>
        <a:p>
          <a:pPr marL="0" lvl="0" indent="0" algn="ctr" defTabSz="1155700">
            <a:lnSpc>
              <a:spcPct val="90000"/>
            </a:lnSpc>
            <a:spcBef>
              <a:spcPct val="0"/>
            </a:spcBef>
            <a:spcAft>
              <a:spcPct val="35000"/>
            </a:spcAft>
            <a:buNone/>
          </a:pPr>
          <a:r>
            <a:rPr lang="en-US" sz="2600" kern="1200" dirty="0"/>
            <a:t>Categories</a:t>
          </a:r>
        </a:p>
        <a:p>
          <a:pPr marL="0" lvl="0" indent="0" algn="ctr" defTabSz="1155700">
            <a:lnSpc>
              <a:spcPct val="90000"/>
            </a:lnSpc>
            <a:spcBef>
              <a:spcPct val="0"/>
            </a:spcBef>
            <a:spcAft>
              <a:spcPct val="35000"/>
            </a:spcAft>
            <a:buNone/>
          </a:pPr>
          <a:r>
            <a:rPr lang="en-US" sz="2600" kern="1200" dirty="0"/>
            <a:t>1= yes  0=no</a:t>
          </a:r>
        </a:p>
      </dsp:txBody>
      <dsp:txXfrm>
        <a:off x="1004" y="1089992"/>
        <a:ext cx="3917900" cy="2350740"/>
      </dsp:txXfrm>
    </dsp:sp>
    <dsp:sp modelId="{334F9349-906E-C34C-B99B-2F212E6AA1D0}">
      <dsp:nvSpPr>
        <dsp:cNvPr id="0" name=""/>
        <dsp:cNvSpPr/>
      </dsp:nvSpPr>
      <dsp:spPr>
        <a:xfrm>
          <a:off x="4310695" y="1089992"/>
          <a:ext cx="3917900" cy="2350740"/>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I/R</a:t>
          </a:r>
        </a:p>
        <a:p>
          <a:pPr marL="0" lvl="0" indent="0" algn="ctr" defTabSz="1155700">
            <a:lnSpc>
              <a:spcPct val="90000"/>
            </a:lnSpc>
            <a:spcBef>
              <a:spcPct val="0"/>
            </a:spcBef>
            <a:spcAft>
              <a:spcPct val="35000"/>
            </a:spcAft>
            <a:buNone/>
          </a:pPr>
          <a:r>
            <a:rPr lang="en-US" sz="2600" kern="1200"/>
            <a:t>Interval and Ratio are interchangeable</a:t>
          </a:r>
        </a:p>
        <a:p>
          <a:pPr marL="0" lvl="0" indent="0" algn="ctr" defTabSz="1155700">
            <a:lnSpc>
              <a:spcPct val="90000"/>
            </a:lnSpc>
            <a:spcBef>
              <a:spcPct val="0"/>
            </a:spcBef>
            <a:spcAft>
              <a:spcPct val="35000"/>
            </a:spcAft>
            <a:buNone/>
          </a:pPr>
          <a:r>
            <a:rPr lang="en-US" sz="2600" kern="1200"/>
            <a:t>Real numbers &amp; numeric scales</a:t>
          </a:r>
        </a:p>
      </dsp:txBody>
      <dsp:txXfrm>
        <a:off x="4310695" y="1089992"/>
        <a:ext cx="3917900" cy="23507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2CA6B7-2EDA-4E2B-BEDC-52D4FF7BA2D4}"/>
              </a:ext>
            </a:extLst>
          </p:cNvPr>
          <p:cNvSpPr>
            <a:spLocks noGrp="1"/>
          </p:cNvSpPr>
          <p:nvPr>
            <p:ph type="hdr" sz="quarter"/>
          </p:nvPr>
        </p:nvSpPr>
        <p:spPr>
          <a:xfrm>
            <a:off x="0" y="0"/>
            <a:ext cx="3052763" cy="466725"/>
          </a:xfrm>
          <a:prstGeom prst="rect">
            <a:avLst/>
          </a:prstGeom>
        </p:spPr>
        <p:txBody>
          <a:bodyPr vert="horz" lIns="91440" tIns="45720" rIns="91440" bIns="45720" rtlCol="0"/>
          <a:lstStyle>
            <a:lvl1pPr algn="l" eaLnBrk="1">
              <a:lnSpc>
                <a:spcPct val="93000"/>
              </a:lnSpc>
              <a:buClr>
                <a:srgbClr val="000000"/>
              </a:buClr>
              <a:buSzPct val="100000"/>
              <a:buFont typeface="Times New Roman" charset="0"/>
              <a:buNone/>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1C972A3C-581D-44E6-84A9-CB6304BBD0CC}"/>
              </a:ext>
            </a:extLst>
          </p:cNvPr>
          <p:cNvSpPr>
            <a:spLocks noGrp="1"/>
          </p:cNvSpPr>
          <p:nvPr>
            <p:ph type="dt" sz="quarter" idx="1"/>
          </p:nvPr>
        </p:nvSpPr>
        <p:spPr>
          <a:xfrm>
            <a:off x="3989388" y="0"/>
            <a:ext cx="3052762" cy="466725"/>
          </a:xfrm>
          <a:prstGeom prst="rect">
            <a:avLst/>
          </a:prstGeom>
        </p:spPr>
        <p:txBody>
          <a:bodyPr vert="horz" wrap="square" lIns="91440" tIns="45720" rIns="91440" bIns="45720" numCol="1" anchor="t"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defRPr sz="1200"/>
            </a:lvl1pPr>
          </a:lstStyle>
          <a:p>
            <a:pPr>
              <a:defRPr/>
            </a:pPr>
            <a:fld id="{03F56250-C475-451C-85B9-25CFCCDD57BB}" type="datetimeFigureOut">
              <a:rPr lang="en-US" altLang="en-US"/>
              <a:pPr>
                <a:defRPr/>
              </a:pPr>
              <a:t>6/23/24</a:t>
            </a:fld>
            <a:endParaRPr lang="en-US" altLang="en-US"/>
          </a:p>
        </p:txBody>
      </p:sp>
      <p:sp>
        <p:nvSpPr>
          <p:cNvPr id="4" name="Footer Placeholder 3">
            <a:extLst>
              <a:ext uri="{FF2B5EF4-FFF2-40B4-BE49-F238E27FC236}">
                <a16:creationId xmlns:a16="http://schemas.microsoft.com/office/drawing/2014/main" id="{B581215A-E88F-45DE-9446-7FD5FA38D706}"/>
              </a:ext>
            </a:extLst>
          </p:cNvPr>
          <p:cNvSpPr>
            <a:spLocks noGrp="1"/>
          </p:cNvSpPr>
          <p:nvPr>
            <p:ph type="ftr" sz="quarter" idx="2"/>
          </p:nvPr>
        </p:nvSpPr>
        <p:spPr>
          <a:xfrm>
            <a:off x="0" y="8864600"/>
            <a:ext cx="3052763" cy="466725"/>
          </a:xfrm>
          <a:prstGeom prst="rect">
            <a:avLst/>
          </a:prstGeom>
        </p:spPr>
        <p:txBody>
          <a:bodyPr vert="horz" lIns="91440" tIns="45720" rIns="91440" bIns="45720" rtlCol="0" anchor="b"/>
          <a:lstStyle>
            <a:lvl1pPr algn="l" eaLnBrk="1">
              <a:lnSpc>
                <a:spcPct val="93000"/>
              </a:lnSpc>
              <a:buClr>
                <a:srgbClr val="000000"/>
              </a:buClr>
              <a:buSzPct val="100000"/>
              <a:buFont typeface="Times New Roman" charset="0"/>
              <a:buNone/>
              <a:defRPr sz="1200">
                <a:latin typeface="Arial"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AB976D57-DFFB-4480-B254-399C6386F3FC}"/>
              </a:ext>
            </a:extLst>
          </p:cNvPr>
          <p:cNvSpPr>
            <a:spLocks noGrp="1"/>
          </p:cNvSpPr>
          <p:nvPr>
            <p:ph type="sldNum" sz="quarter" idx="3"/>
          </p:nvPr>
        </p:nvSpPr>
        <p:spPr>
          <a:xfrm>
            <a:off x="3989388" y="8864600"/>
            <a:ext cx="3052762" cy="466725"/>
          </a:xfrm>
          <a:prstGeom prst="rect">
            <a:avLst/>
          </a:prstGeom>
        </p:spPr>
        <p:txBody>
          <a:bodyPr vert="horz" wrap="square" lIns="91440" tIns="45720" rIns="91440" bIns="45720" numCol="1" anchor="b"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defRPr sz="1200"/>
            </a:lvl1pPr>
          </a:lstStyle>
          <a:p>
            <a:pPr>
              <a:defRPr/>
            </a:pPr>
            <a:fld id="{6268E898-7211-46F3-954B-34C83F55A435}"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85A89D8B-C4D8-49C6-B6BF-D421E0017CAE}"/>
              </a:ext>
            </a:extLst>
          </p:cNvPr>
          <p:cNvSpPr>
            <a:spLocks noGrp="1" noRot="1" noChangeAspect="1" noChangeArrowheads="1"/>
          </p:cNvSpPr>
          <p:nvPr>
            <p:ph type="sldImg"/>
          </p:nvPr>
        </p:nvSpPr>
        <p:spPr bwMode="auto">
          <a:xfrm>
            <a:off x="1189038" y="708025"/>
            <a:ext cx="4665662"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122" name="Rectangle 2">
            <a:extLst>
              <a:ext uri="{FF2B5EF4-FFF2-40B4-BE49-F238E27FC236}">
                <a16:creationId xmlns:a16="http://schemas.microsoft.com/office/drawing/2014/main" id="{B636C64E-E1D1-4100-9E6A-3C2ABA46C54B}"/>
              </a:ext>
            </a:extLst>
          </p:cNvPr>
          <p:cNvSpPr>
            <a:spLocks noGrp="1" noChangeArrowheads="1"/>
          </p:cNvSpPr>
          <p:nvPr>
            <p:ph type="body"/>
          </p:nvPr>
        </p:nvSpPr>
        <p:spPr bwMode="auto">
          <a:xfrm>
            <a:off x="703263" y="4432300"/>
            <a:ext cx="5634037" cy="41973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0" tIns="0" rIns="0" bIns="0" numCol="1" anchor="t" anchorCtr="0" compatLnSpc="1">
            <a:prstTxWarp prst="textNoShape">
              <a:avLst/>
            </a:prstTxWarp>
          </a:bodyPr>
          <a:lstStyle/>
          <a:p>
            <a:pPr lvl="0"/>
            <a:endParaRPr lang="en-US" noProof="0"/>
          </a:p>
        </p:txBody>
      </p:sp>
      <p:sp>
        <p:nvSpPr>
          <p:cNvPr id="5123" name="Rectangle 3">
            <a:extLst>
              <a:ext uri="{FF2B5EF4-FFF2-40B4-BE49-F238E27FC236}">
                <a16:creationId xmlns:a16="http://schemas.microsoft.com/office/drawing/2014/main" id="{830818A3-45B0-4157-A694-8312B4027A70}"/>
              </a:ext>
            </a:extLst>
          </p:cNvPr>
          <p:cNvSpPr>
            <a:spLocks noGrp="1" noChangeArrowheads="1"/>
          </p:cNvSpPr>
          <p:nvPr>
            <p:ph type="hdr"/>
          </p:nvPr>
        </p:nvSpPr>
        <p:spPr bwMode="auto">
          <a:xfrm>
            <a:off x="0" y="0"/>
            <a:ext cx="3055938" cy="465138"/>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0" tIns="0" rIns="0" bIns="0" numCol="1" anchor="t" anchorCtr="0" compatLnSpc="1">
            <a:prstTxWarp prst="textNoShape">
              <a:avLst/>
            </a:prstTxWarp>
          </a:bodyPr>
          <a:lstStyle>
            <a:lvl1pPr defTabSz="419100" eaLnBrk="1">
              <a:lnSpc>
                <a:spcPct val="95000"/>
              </a:lnSpc>
              <a:buClr>
                <a:srgbClr val="000000"/>
              </a:buClr>
              <a:buSzPct val="100000"/>
              <a:buFont typeface="Times New Roman" charset="0"/>
              <a:buNone/>
              <a:tabLst>
                <a:tab pos="665163" algn="l"/>
                <a:tab pos="1330325" algn="l"/>
                <a:tab pos="1993900" algn="l"/>
                <a:tab pos="2659063" algn="l"/>
              </a:tabLst>
              <a:defRPr sz="1300">
                <a:solidFill>
                  <a:srgbClr val="000000"/>
                </a:solidFill>
                <a:latin typeface="Times New Roman" charset="0"/>
                <a:ea typeface="ＭＳ Ｐゴシック" charset="0"/>
                <a:cs typeface="Lucida Sans Unicode" charset="0"/>
              </a:defRPr>
            </a:lvl1pPr>
          </a:lstStyle>
          <a:p>
            <a:pPr>
              <a:defRPr/>
            </a:pPr>
            <a:endParaRPr lang="en-US"/>
          </a:p>
        </p:txBody>
      </p:sp>
      <p:sp>
        <p:nvSpPr>
          <p:cNvPr id="5124" name="Rectangle 4">
            <a:extLst>
              <a:ext uri="{FF2B5EF4-FFF2-40B4-BE49-F238E27FC236}">
                <a16:creationId xmlns:a16="http://schemas.microsoft.com/office/drawing/2014/main" id="{B0516901-63CF-499B-B5E8-D2C23D40E9F4}"/>
              </a:ext>
            </a:extLst>
          </p:cNvPr>
          <p:cNvSpPr>
            <a:spLocks noGrp="1" noChangeArrowheads="1"/>
          </p:cNvSpPr>
          <p:nvPr>
            <p:ph type="dt"/>
          </p:nvPr>
        </p:nvSpPr>
        <p:spPr bwMode="auto">
          <a:xfrm>
            <a:off x="3986213" y="0"/>
            <a:ext cx="3055937" cy="465138"/>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0" tIns="0" rIns="0" bIns="0" numCol="1" anchor="t" anchorCtr="0" compatLnSpc="1">
            <a:prstTxWarp prst="textNoShape">
              <a:avLst/>
            </a:prstTxWarp>
          </a:bodyPr>
          <a:lstStyle>
            <a:lvl1pPr algn="r" defTabSz="419100" eaLnBrk="1">
              <a:lnSpc>
                <a:spcPct val="95000"/>
              </a:lnSpc>
              <a:buClr>
                <a:srgbClr val="000000"/>
              </a:buClr>
              <a:buSzPct val="100000"/>
              <a:buFont typeface="Times New Roman" charset="0"/>
              <a:buNone/>
              <a:tabLst>
                <a:tab pos="665163" algn="l"/>
                <a:tab pos="1330325" algn="l"/>
                <a:tab pos="1993900" algn="l"/>
                <a:tab pos="2659063" algn="l"/>
              </a:tabLst>
              <a:defRPr sz="1300">
                <a:solidFill>
                  <a:srgbClr val="000000"/>
                </a:solidFill>
                <a:latin typeface="Times New Roman" charset="0"/>
                <a:ea typeface="ＭＳ Ｐゴシック" charset="0"/>
                <a:cs typeface="Lucida Sans Unicode" charset="0"/>
              </a:defRPr>
            </a:lvl1pPr>
          </a:lstStyle>
          <a:p>
            <a:pPr>
              <a:defRPr/>
            </a:pPr>
            <a:endParaRPr lang="en-US"/>
          </a:p>
        </p:txBody>
      </p:sp>
      <p:sp>
        <p:nvSpPr>
          <p:cNvPr id="5125" name="Rectangle 5">
            <a:extLst>
              <a:ext uri="{FF2B5EF4-FFF2-40B4-BE49-F238E27FC236}">
                <a16:creationId xmlns:a16="http://schemas.microsoft.com/office/drawing/2014/main" id="{1B336BFE-F37F-4D62-A2C0-A823EF9B984A}"/>
              </a:ext>
            </a:extLst>
          </p:cNvPr>
          <p:cNvSpPr>
            <a:spLocks noGrp="1" noChangeArrowheads="1"/>
          </p:cNvSpPr>
          <p:nvPr>
            <p:ph type="ftr"/>
          </p:nvPr>
        </p:nvSpPr>
        <p:spPr bwMode="auto">
          <a:xfrm>
            <a:off x="0" y="8866188"/>
            <a:ext cx="3055938" cy="465137"/>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0" tIns="0" rIns="0" bIns="0" numCol="1" anchor="b" anchorCtr="0" compatLnSpc="1">
            <a:prstTxWarp prst="textNoShape">
              <a:avLst/>
            </a:prstTxWarp>
          </a:bodyPr>
          <a:lstStyle>
            <a:lvl1pPr defTabSz="419100" eaLnBrk="1">
              <a:lnSpc>
                <a:spcPct val="95000"/>
              </a:lnSpc>
              <a:buClr>
                <a:srgbClr val="000000"/>
              </a:buClr>
              <a:buSzPct val="100000"/>
              <a:buFont typeface="Times New Roman" charset="0"/>
              <a:buNone/>
              <a:tabLst>
                <a:tab pos="665163" algn="l"/>
                <a:tab pos="1330325" algn="l"/>
                <a:tab pos="1993900" algn="l"/>
                <a:tab pos="2659063" algn="l"/>
              </a:tabLst>
              <a:defRPr sz="1300">
                <a:solidFill>
                  <a:srgbClr val="000000"/>
                </a:solidFill>
                <a:latin typeface="Times New Roman" charset="0"/>
                <a:ea typeface="ＭＳ Ｐゴシック" charset="0"/>
                <a:cs typeface="Lucida Sans Unicode" charset="0"/>
              </a:defRPr>
            </a:lvl1pPr>
          </a:lstStyle>
          <a:p>
            <a:pPr>
              <a:defRPr/>
            </a:pPr>
            <a:endParaRPr lang="en-US"/>
          </a:p>
        </p:txBody>
      </p:sp>
      <p:sp>
        <p:nvSpPr>
          <p:cNvPr id="5126" name="Rectangle 6">
            <a:extLst>
              <a:ext uri="{FF2B5EF4-FFF2-40B4-BE49-F238E27FC236}">
                <a16:creationId xmlns:a16="http://schemas.microsoft.com/office/drawing/2014/main" id="{0060289F-FF38-43AA-839A-55E7034E5E1C}"/>
              </a:ext>
            </a:extLst>
          </p:cNvPr>
          <p:cNvSpPr>
            <a:spLocks noGrp="1" noChangeArrowheads="1"/>
          </p:cNvSpPr>
          <p:nvPr>
            <p:ph type="sldNum"/>
          </p:nvPr>
        </p:nvSpPr>
        <p:spPr bwMode="auto">
          <a:xfrm>
            <a:off x="3986213" y="8866188"/>
            <a:ext cx="3055937" cy="465137"/>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0" tIns="0" rIns="0" bIns="0" numCol="1" anchor="b" anchorCtr="0" compatLnSpc="1">
            <a:prstTxWarp prst="textNoShape">
              <a:avLst/>
            </a:prstTxWarp>
          </a:bodyPr>
          <a:lstStyle>
            <a:lvl1pPr algn="r" defTabSz="419100" eaLnBrk="1">
              <a:lnSpc>
                <a:spcPct val="95000"/>
              </a:lnSpc>
              <a:buClr>
                <a:srgbClr val="000000"/>
              </a:buClr>
              <a:buSzPct val="100000"/>
              <a:buFont typeface="Times New Roman" panose="02020603050405020304" pitchFamily="18" charset="0"/>
              <a:buNone/>
              <a:tabLst>
                <a:tab pos="665163" algn="l"/>
                <a:tab pos="1330325" algn="l"/>
                <a:tab pos="1993900" algn="l"/>
                <a:tab pos="2659063" algn="l"/>
              </a:tabLst>
              <a:defRPr sz="1300">
                <a:solidFill>
                  <a:srgbClr val="000000"/>
                </a:solidFill>
                <a:latin typeface="Times New Roman" panose="02020603050405020304" pitchFamily="18" charset="0"/>
                <a:cs typeface="Lucida Sans Unicode" panose="020B0602030504020204" pitchFamily="34" charset="0"/>
              </a:defRPr>
            </a:lvl1pPr>
          </a:lstStyle>
          <a:p>
            <a:pPr>
              <a:defRPr/>
            </a:pPr>
            <a:fld id="{ABB5F7FC-257E-43D4-A31A-41F0245F64A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3713FA5-3063-46F6-8698-DC0390C653E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19100">
              <a:spcBef>
                <a:spcPct val="30000"/>
              </a:spcBef>
              <a:buClr>
                <a:srgbClr val="000000"/>
              </a:buClr>
              <a:buSzPct val="100000"/>
              <a:buFont typeface="Times New Roman" panose="02020603050405020304" pitchFamily="18" charset="0"/>
              <a:tabLst>
                <a:tab pos="665163" algn="l"/>
                <a:tab pos="1330325" algn="l"/>
                <a:tab pos="1993900" algn="l"/>
                <a:tab pos="2659063" algn="l"/>
              </a:tabLst>
              <a:defRPr sz="1200">
                <a:solidFill>
                  <a:srgbClr val="000000"/>
                </a:solidFill>
                <a:latin typeface="Times New Roman" panose="02020603050405020304" pitchFamily="18" charset="0"/>
                <a:ea typeface="MS PGothic" panose="020B0600070205080204" pitchFamily="34" charset="-128"/>
              </a:defRPr>
            </a:lvl1pPr>
            <a:lvl2pPr defTabSz="419100">
              <a:spcBef>
                <a:spcPct val="30000"/>
              </a:spcBef>
              <a:buClr>
                <a:srgbClr val="000000"/>
              </a:buClr>
              <a:buSzPct val="100000"/>
              <a:buFont typeface="Times New Roman" panose="02020603050405020304" pitchFamily="18" charset="0"/>
              <a:tabLst>
                <a:tab pos="665163" algn="l"/>
                <a:tab pos="1330325" algn="l"/>
                <a:tab pos="1993900" algn="l"/>
                <a:tab pos="2659063" algn="l"/>
              </a:tabLst>
              <a:defRPr sz="1200">
                <a:solidFill>
                  <a:srgbClr val="000000"/>
                </a:solidFill>
                <a:latin typeface="Times New Roman" panose="02020603050405020304" pitchFamily="18" charset="0"/>
                <a:ea typeface="MS PGothic" panose="020B0600070205080204" pitchFamily="34" charset="-128"/>
              </a:defRPr>
            </a:lvl2pPr>
            <a:lvl3pPr defTabSz="419100">
              <a:spcBef>
                <a:spcPct val="30000"/>
              </a:spcBef>
              <a:buClr>
                <a:srgbClr val="000000"/>
              </a:buClr>
              <a:buSzPct val="100000"/>
              <a:buFont typeface="Times New Roman" panose="02020603050405020304" pitchFamily="18" charset="0"/>
              <a:tabLst>
                <a:tab pos="665163" algn="l"/>
                <a:tab pos="1330325" algn="l"/>
                <a:tab pos="1993900" algn="l"/>
                <a:tab pos="2659063" algn="l"/>
              </a:tabLst>
              <a:defRPr sz="1200">
                <a:solidFill>
                  <a:srgbClr val="000000"/>
                </a:solidFill>
                <a:latin typeface="Times New Roman" panose="02020603050405020304" pitchFamily="18" charset="0"/>
                <a:ea typeface="MS PGothic" panose="020B0600070205080204" pitchFamily="34" charset="-128"/>
              </a:defRPr>
            </a:lvl3pPr>
            <a:lvl4pPr defTabSz="419100">
              <a:spcBef>
                <a:spcPct val="30000"/>
              </a:spcBef>
              <a:buClr>
                <a:srgbClr val="000000"/>
              </a:buClr>
              <a:buSzPct val="100000"/>
              <a:buFont typeface="Times New Roman" panose="02020603050405020304" pitchFamily="18" charset="0"/>
              <a:tabLst>
                <a:tab pos="665163" algn="l"/>
                <a:tab pos="1330325" algn="l"/>
                <a:tab pos="1993900" algn="l"/>
                <a:tab pos="2659063" algn="l"/>
              </a:tabLst>
              <a:defRPr sz="1200">
                <a:solidFill>
                  <a:srgbClr val="000000"/>
                </a:solidFill>
                <a:latin typeface="Times New Roman" panose="02020603050405020304" pitchFamily="18" charset="0"/>
                <a:ea typeface="MS PGothic" panose="020B0600070205080204" pitchFamily="34" charset="-128"/>
              </a:defRPr>
            </a:lvl4pPr>
            <a:lvl5pPr defTabSz="419100">
              <a:spcBef>
                <a:spcPct val="30000"/>
              </a:spcBef>
              <a:buClr>
                <a:srgbClr val="000000"/>
              </a:buClr>
              <a:buSzPct val="100000"/>
              <a:buFont typeface="Times New Roman" panose="02020603050405020304" pitchFamily="18" charset="0"/>
              <a:tabLst>
                <a:tab pos="665163" algn="l"/>
                <a:tab pos="1330325" algn="l"/>
                <a:tab pos="1993900" algn="l"/>
                <a:tab pos="26590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19100" eaLnBrk="0" fontAlgn="base" hangingPunct="0">
              <a:spcBef>
                <a:spcPct val="3000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19100" eaLnBrk="0" fontAlgn="base" hangingPunct="0">
              <a:spcBef>
                <a:spcPct val="3000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19100" eaLnBrk="0" fontAlgn="base" hangingPunct="0">
              <a:spcBef>
                <a:spcPct val="3000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19100" eaLnBrk="0" fontAlgn="base" hangingPunct="0">
              <a:spcBef>
                <a:spcPct val="3000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4DAA5554-CEC8-48E6-B2AF-DCC7D0EF7C5F}" type="slidenum">
              <a:rPr lang="en-US" altLang="en-US" sz="1300" smtClean="0"/>
              <a:pPr>
                <a:spcBef>
                  <a:spcPct val="0"/>
                </a:spcBef>
              </a:pPr>
              <a:t>26</a:t>
            </a:fld>
            <a:endParaRPr lang="en-US" altLang="en-US" sz="1300"/>
          </a:p>
        </p:txBody>
      </p:sp>
      <p:sp>
        <p:nvSpPr>
          <p:cNvPr id="28673" name="Text Box 1">
            <a:extLst>
              <a:ext uri="{FF2B5EF4-FFF2-40B4-BE49-F238E27FC236}">
                <a16:creationId xmlns:a16="http://schemas.microsoft.com/office/drawing/2014/main" id="{4C9F66C2-1E28-44BC-919E-81EF26938E00}"/>
              </a:ext>
            </a:extLst>
          </p:cNvPr>
          <p:cNvSpPr>
            <a:spLocks noGrp="1" noRot="1" noChangeAspect="1" noChangeArrowheads="1"/>
          </p:cNvSpPr>
          <p:nvPr>
            <p:ph type="sldImg"/>
          </p:nvPr>
        </p:nvSpPr>
        <p:spPr>
          <a:xfrm>
            <a:off x="1189038" y="708025"/>
            <a:ext cx="4667250" cy="3500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7412" name="Notes Placeholder 1">
            <a:extLst>
              <a:ext uri="{FF2B5EF4-FFF2-40B4-BE49-F238E27FC236}">
                <a16:creationId xmlns:a16="http://schemas.microsoft.com/office/drawing/2014/main" id="{C15E8278-6235-437B-AD26-56F86EE2E8D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9B6ED3-21E6-E94C-AD03-67A8208644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BFE156-B40D-334D-9329-0D525612DDEC}"/>
              </a:ext>
            </a:extLst>
          </p:cNvPr>
          <p:cNvSpPr>
            <a:spLocks noGrp="1"/>
          </p:cNvSpPr>
          <p:nvPr>
            <p:ph type="body" idx="1"/>
          </p:nvPr>
        </p:nvSpPr>
        <p:spPr/>
        <p:txBody>
          <a:bodyPr/>
          <a:lstStyle/>
          <a:p>
            <a:pPr>
              <a:buFont typeface="Times New Roman" charset="0"/>
              <a:buNone/>
              <a:defRPr/>
            </a:pPr>
            <a:endParaRPr lang="en-US"/>
          </a:p>
        </p:txBody>
      </p:sp>
      <p:sp>
        <p:nvSpPr>
          <p:cNvPr id="4" name="Slide Number Placeholder 3">
            <a:extLst>
              <a:ext uri="{FF2B5EF4-FFF2-40B4-BE49-F238E27FC236}">
                <a16:creationId xmlns:a16="http://schemas.microsoft.com/office/drawing/2014/main" id="{FF451B8D-7938-534E-802E-88636D28004A}"/>
              </a:ext>
            </a:extLst>
          </p:cNvPr>
          <p:cNvSpPr>
            <a:spLocks noGrp="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1pPr>
            <a:lvl2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2pPr>
            <a:lvl3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3pPr>
            <a:lvl4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4pPr>
            <a:lvl5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5pPr>
            <a:lvl6pPr marL="25146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6pPr>
            <a:lvl7pPr marL="29718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7pPr>
            <a:lvl8pPr marL="34290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8pPr>
            <a:lvl9pPr marL="38862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9pPr>
          </a:lstStyle>
          <a:p>
            <a:pPr eaLnBrk="1"/>
            <a:fld id="{D527BABE-CFEA-2040-ADBF-4CC10C9D5812}" type="slidenum">
              <a:rPr lang="en-US" altLang="en-US" sz="1300">
                <a:solidFill>
                  <a:srgbClr val="000000"/>
                </a:solidFill>
                <a:latin typeface="Times New Roman" panose="02020603050405020304" pitchFamily="18" charset="0"/>
              </a:rPr>
              <a:pPr eaLnBrk="1"/>
              <a:t>36</a:t>
            </a:fld>
            <a:endParaRPr lang="en-US" altLang="en-US" sz="13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709439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3DC90C-924F-9446-B971-7D45986565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4E1539-5D24-184D-8E94-007CC7DCAE40}"/>
              </a:ext>
            </a:extLst>
          </p:cNvPr>
          <p:cNvSpPr>
            <a:spLocks noGrp="1"/>
          </p:cNvSpPr>
          <p:nvPr>
            <p:ph type="body" idx="1"/>
          </p:nvPr>
        </p:nvSpPr>
        <p:spPr/>
        <p:txBody>
          <a:bodyPr/>
          <a:lstStyle/>
          <a:p>
            <a:pPr>
              <a:buFont typeface="Times New Roman" charset="0"/>
              <a:buNone/>
              <a:defRPr/>
            </a:pPr>
            <a:endParaRPr lang="en-US" sz="1000" dirty="0"/>
          </a:p>
        </p:txBody>
      </p:sp>
      <p:sp>
        <p:nvSpPr>
          <p:cNvPr id="4" name="Slide Number Placeholder 3">
            <a:extLst>
              <a:ext uri="{FF2B5EF4-FFF2-40B4-BE49-F238E27FC236}">
                <a16:creationId xmlns:a16="http://schemas.microsoft.com/office/drawing/2014/main" id="{F89C5569-4950-8046-8594-908A2C934889}"/>
              </a:ext>
            </a:extLst>
          </p:cNvPr>
          <p:cNvSpPr>
            <a:spLocks noGrp="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1pPr>
            <a:lvl2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2pPr>
            <a:lvl3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3pPr>
            <a:lvl4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4pPr>
            <a:lvl5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5pPr>
            <a:lvl6pPr marL="25146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6pPr>
            <a:lvl7pPr marL="29718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7pPr>
            <a:lvl8pPr marL="34290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8pPr>
            <a:lvl9pPr marL="38862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9pPr>
          </a:lstStyle>
          <a:p>
            <a:pPr eaLnBrk="1"/>
            <a:fld id="{7A9DFA65-F751-E342-918C-2A6444FF6D61}" type="slidenum">
              <a:rPr lang="en-US" altLang="en-US" sz="1300">
                <a:solidFill>
                  <a:srgbClr val="000000"/>
                </a:solidFill>
                <a:latin typeface="Times New Roman" panose="02020603050405020304" pitchFamily="18" charset="0"/>
              </a:rPr>
              <a:pPr eaLnBrk="1"/>
              <a:t>27</a:t>
            </a:fld>
            <a:endParaRPr lang="en-US" altLang="en-US" sz="13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941200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84B1B8-5A47-234E-B345-8DEF0DD418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473E17-EC31-3A42-9A04-93ED98C34759}"/>
              </a:ext>
            </a:extLst>
          </p:cNvPr>
          <p:cNvSpPr>
            <a:spLocks noGrp="1"/>
          </p:cNvSpPr>
          <p:nvPr>
            <p:ph type="body" idx="1"/>
          </p:nvPr>
        </p:nvSpPr>
        <p:spPr/>
        <p:txBody>
          <a:bodyPr/>
          <a:lstStyle/>
          <a:p>
            <a:pPr>
              <a:buFont typeface="Times New Roman" charset="0"/>
              <a:buNone/>
              <a:defRPr/>
            </a:pPr>
            <a:r>
              <a:rPr lang="en-US" sz="1000" dirty="0"/>
              <a:t>Nominal: Question 2, 6</a:t>
            </a:r>
          </a:p>
          <a:p>
            <a:pPr>
              <a:buFont typeface="Times New Roman" charset="0"/>
              <a:buNone/>
              <a:defRPr/>
            </a:pPr>
            <a:r>
              <a:rPr lang="en-US" sz="1000" dirty="0"/>
              <a:t>Ordinal: Question 5, 8</a:t>
            </a:r>
          </a:p>
          <a:p>
            <a:pPr>
              <a:buFont typeface="Times New Roman" charset="0"/>
              <a:buNone/>
              <a:defRPr/>
            </a:pPr>
            <a:r>
              <a:rPr lang="en-US" sz="1000" dirty="0"/>
              <a:t>Interval</a:t>
            </a:r>
            <a:r>
              <a:rPr lang="en-US" sz="1000"/>
              <a:t>: Question 1</a:t>
            </a:r>
            <a:endParaRPr lang="en-US" sz="1000" dirty="0"/>
          </a:p>
          <a:p>
            <a:pPr>
              <a:buFont typeface="Times New Roman" charset="0"/>
              <a:buNone/>
              <a:defRPr/>
            </a:pPr>
            <a:r>
              <a:rPr lang="en-US" sz="1000" dirty="0"/>
              <a:t>Ratio: Question 9</a:t>
            </a:r>
          </a:p>
        </p:txBody>
      </p:sp>
      <p:sp>
        <p:nvSpPr>
          <p:cNvPr id="4" name="Slide Number Placeholder 3">
            <a:extLst>
              <a:ext uri="{FF2B5EF4-FFF2-40B4-BE49-F238E27FC236}">
                <a16:creationId xmlns:a16="http://schemas.microsoft.com/office/drawing/2014/main" id="{FAF120E2-2A35-314B-ACE1-CC4FC4A9F650}"/>
              </a:ext>
            </a:extLst>
          </p:cNvPr>
          <p:cNvSpPr>
            <a:spLocks noGrp="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1pPr>
            <a:lvl2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2pPr>
            <a:lvl3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3pPr>
            <a:lvl4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4pPr>
            <a:lvl5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5pPr>
            <a:lvl6pPr marL="25146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6pPr>
            <a:lvl7pPr marL="29718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7pPr>
            <a:lvl8pPr marL="34290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8pPr>
            <a:lvl9pPr marL="38862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9pPr>
          </a:lstStyle>
          <a:p>
            <a:pPr eaLnBrk="1"/>
            <a:fld id="{1FC787D4-D3C0-4747-8222-128C589FCCE2}" type="slidenum">
              <a:rPr lang="en-US" altLang="en-US" sz="1300">
                <a:solidFill>
                  <a:srgbClr val="000000"/>
                </a:solidFill>
                <a:latin typeface="Times New Roman" panose="02020603050405020304" pitchFamily="18" charset="0"/>
              </a:rPr>
              <a:pPr eaLnBrk="1"/>
              <a:t>28</a:t>
            </a:fld>
            <a:endParaRPr lang="en-US" altLang="en-US" sz="13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061591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Answers: </a:t>
            </a:r>
          </a:p>
          <a:p>
            <a:pPr marL="342900" marR="0" lvl="0" indent="-342900">
              <a:spcBef>
                <a:spcPts val="0"/>
              </a:spcBef>
              <a:spcAft>
                <a:spcPts val="0"/>
              </a:spcAft>
              <a:buFont typeface="+mj-lt"/>
              <a:buAutoNum type="arabicPeriod"/>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Nominal</a:t>
            </a:r>
          </a:p>
          <a:p>
            <a:pPr marL="342900" marR="0" lvl="0" indent="-342900">
              <a:spcBef>
                <a:spcPts val="0"/>
              </a:spcBef>
              <a:spcAft>
                <a:spcPts val="0"/>
              </a:spcAft>
              <a:buFont typeface="+mj-lt"/>
              <a:buAutoNum type="arabicPeriod"/>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Ratio</a:t>
            </a:r>
          </a:p>
          <a:p>
            <a:pPr marL="342900" marR="0" lvl="0" indent="-342900">
              <a:spcBef>
                <a:spcPts val="0"/>
              </a:spcBef>
              <a:spcAft>
                <a:spcPts val="0"/>
              </a:spcAft>
              <a:buFont typeface="+mj-lt"/>
              <a:buAutoNum type="arabicPeriod"/>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Ordinal</a:t>
            </a:r>
          </a:p>
          <a:p>
            <a:pPr marL="342900" marR="0" lvl="0" indent="-342900">
              <a:spcBef>
                <a:spcPts val="0"/>
              </a:spcBef>
              <a:spcAft>
                <a:spcPts val="0"/>
              </a:spcAft>
              <a:buFont typeface="+mj-lt"/>
              <a:buAutoNum type="arabicPeriod"/>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Nominal</a:t>
            </a:r>
          </a:p>
          <a:p>
            <a:pPr marL="342900" marR="0" lvl="0" indent="-342900">
              <a:spcBef>
                <a:spcPts val="0"/>
              </a:spcBef>
              <a:spcAft>
                <a:spcPts val="0"/>
              </a:spcAft>
              <a:buFont typeface="+mj-lt"/>
              <a:buAutoNum type="arabicPeriod"/>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Ratio</a:t>
            </a:r>
          </a:p>
          <a:p>
            <a:pPr marL="342900" marR="0" lvl="0" indent="-342900">
              <a:spcBef>
                <a:spcPts val="0"/>
              </a:spcBef>
              <a:spcAft>
                <a:spcPts val="0"/>
              </a:spcAft>
              <a:buFont typeface="+mj-lt"/>
              <a:buAutoNum type="arabicPeriod"/>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Ordinal</a:t>
            </a:r>
          </a:p>
          <a:p>
            <a:pPr marL="342900" marR="0" lvl="0" indent="-342900">
              <a:spcBef>
                <a:spcPts val="0"/>
              </a:spcBef>
              <a:spcAft>
                <a:spcPts val="0"/>
              </a:spcAft>
              <a:buFont typeface="+mj-lt"/>
              <a:buAutoNum type="arabicPeriod"/>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Nominal</a:t>
            </a:r>
          </a:p>
          <a:p>
            <a:pPr marL="342900" marR="0" lvl="0" indent="-342900">
              <a:spcBef>
                <a:spcPts val="0"/>
              </a:spcBef>
              <a:spcAft>
                <a:spcPts val="0"/>
              </a:spcAft>
              <a:buFont typeface="+mj-lt"/>
              <a:buAutoNum type="arabicPeriod"/>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Interval</a:t>
            </a:r>
          </a:p>
          <a:p>
            <a:pPr marL="342900" marR="0" lvl="0" indent="-342900">
              <a:spcBef>
                <a:spcPts val="0"/>
              </a:spcBef>
              <a:spcAft>
                <a:spcPts val="0"/>
              </a:spcAft>
              <a:buFont typeface="+mj-lt"/>
              <a:buAutoNum type="arabicPeriod"/>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Ratio</a:t>
            </a:r>
          </a:p>
          <a:p>
            <a:endParaRPr lang="en-US" dirty="0"/>
          </a:p>
        </p:txBody>
      </p:sp>
      <p:sp>
        <p:nvSpPr>
          <p:cNvPr id="4" name="Slide Number Placeholder 3"/>
          <p:cNvSpPr>
            <a:spLocks noGrp="1"/>
          </p:cNvSpPr>
          <p:nvPr>
            <p:ph type="sldNum"/>
          </p:nvPr>
        </p:nvSpPr>
        <p:spPr/>
        <p:txBody>
          <a:bodyPr/>
          <a:lstStyle/>
          <a:p>
            <a:pPr>
              <a:defRPr/>
            </a:pPr>
            <a:fld id="{ABB5F7FC-257E-43D4-A31A-41F0245F64A6}" type="slidenum">
              <a:rPr lang="en-US" altLang="en-US" smtClean="0"/>
              <a:pPr>
                <a:defRPr/>
              </a:pPr>
              <a:t>30</a:t>
            </a:fld>
            <a:endParaRPr lang="en-US" altLang="en-US"/>
          </a:p>
        </p:txBody>
      </p:sp>
    </p:spTree>
    <p:extLst>
      <p:ext uri="{BB962C8B-B14F-4D97-AF65-F5344CB8AC3E}">
        <p14:creationId xmlns:p14="http://schemas.microsoft.com/office/powerpoint/2010/main" val="3407799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918420-4A90-1544-98F6-84ECD587A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7ABE49-C82A-0E48-8DC1-5ACE32FF63D5}"/>
              </a:ext>
            </a:extLst>
          </p:cNvPr>
          <p:cNvSpPr>
            <a:spLocks noGrp="1"/>
          </p:cNvSpPr>
          <p:nvPr>
            <p:ph type="body" idx="1"/>
          </p:nvPr>
        </p:nvSpPr>
        <p:spPr/>
        <p:txBody>
          <a:bodyPr/>
          <a:lstStyle/>
          <a:p>
            <a:pPr>
              <a:buFont typeface="Times New Roman" charset="0"/>
              <a:buNone/>
              <a:defRPr/>
            </a:pPr>
            <a:endParaRPr lang="en-US"/>
          </a:p>
        </p:txBody>
      </p:sp>
      <p:sp>
        <p:nvSpPr>
          <p:cNvPr id="4" name="Slide Number Placeholder 3">
            <a:extLst>
              <a:ext uri="{FF2B5EF4-FFF2-40B4-BE49-F238E27FC236}">
                <a16:creationId xmlns:a16="http://schemas.microsoft.com/office/drawing/2014/main" id="{3D21E8C2-E5B4-A94D-903D-690B19A460DF}"/>
              </a:ext>
            </a:extLst>
          </p:cNvPr>
          <p:cNvSpPr>
            <a:spLocks noGrp="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1pPr>
            <a:lvl2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2pPr>
            <a:lvl3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3pPr>
            <a:lvl4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4pPr>
            <a:lvl5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5pPr>
            <a:lvl6pPr marL="25146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6pPr>
            <a:lvl7pPr marL="29718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7pPr>
            <a:lvl8pPr marL="34290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8pPr>
            <a:lvl9pPr marL="38862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9pPr>
          </a:lstStyle>
          <a:p>
            <a:pPr eaLnBrk="1"/>
            <a:fld id="{C12A1DAB-FB6E-254E-A115-A71CD6378141}" type="slidenum">
              <a:rPr lang="en-US" altLang="en-US" sz="1300">
                <a:solidFill>
                  <a:srgbClr val="000000"/>
                </a:solidFill>
                <a:latin typeface="Times New Roman" panose="02020603050405020304" pitchFamily="18" charset="0"/>
              </a:rPr>
              <a:pPr eaLnBrk="1"/>
              <a:t>31</a:t>
            </a:fld>
            <a:endParaRPr lang="en-US" altLang="en-US" sz="13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030299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DE286B-BB0C-8C4D-B11D-FE398342C1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C53D9B-5A3C-9C47-B19F-F6B984923E7C}"/>
              </a:ext>
            </a:extLst>
          </p:cNvPr>
          <p:cNvSpPr>
            <a:spLocks noGrp="1"/>
          </p:cNvSpPr>
          <p:nvPr>
            <p:ph type="body" idx="1"/>
          </p:nvPr>
        </p:nvSpPr>
        <p:spPr/>
        <p:txBody>
          <a:bodyPr/>
          <a:lstStyle/>
          <a:p>
            <a:pPr>
              <a:buFont typeface="Times New Roman" charset="0"/>
              <a:buNone/>
              <a:defRPr/>
            </a:pPr>
            <a:endParaRPr lang="en-US" dirty="0"/>
          </a:p>
        </p:txBody>
      </p:sp>
      <p:sp>
        <p:nvSpPr>
          <p:cNvPr id="4" name="Slide Number Placeholder 3">
            <a:extLst>
              <a:ext uri="{FF2B5EF4-FFF2-40B4-BE49-F238E27FC236}">
                <a16:creationId xmlns:a16="http://schemas.microsoft.com/office/drawing/2014/main" id="{8A3C768F-1C64-AB49-85C5-7E1513754DF3}"/>
              </a:ext>
            </a:extLst>
          </p:cNvPr>
          <p:cNvSpPr>
            <a:spLocks noGrp="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1pPr>
            <a:lvl2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2pPr>
            <a:lvl3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3pPr>
            <a:lvl4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4pPr>
            <a:lvl5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5pPr>
            <a:lvl6pPr marL="25146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6pPr>
            <a:lvl7pPr marL="29718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7pPr>
            <a:lvl8pPr marL="34290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8pPr>
            <a:lvl9pPr marL="38862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9pPr>
          </a:lstStyle>
          <a:p>
            <a:pPr eaLnBrk="1"/>
            <a:fld id="{A653281F-C4DD-3F4C-9A3D-2C1B2C4F173F}" type="slidenum">
              <a:rPr lang="en-US" altLang="en-US" sz="1300">
                <a:solidFill>
                  <a:srgbClr val="000000"/>
                </a:solidFill>
                <a:latin typeface="Times New Roman" panose="02020603050405020304" pitchFamily="18" charset="0"/>
              </a:rPr>
              <a:pPr eaLnBrk="1"/>
              <a:t>32</a:t>
            </a:fld>
            <a:endParaRPr lang="en-US" altLang="en-US" sz="13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228856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324C38-5922-DB43-B495-5AB1123FCD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2114A5-DA17-594E-858E-708A2E15A269}"/>
              </a:ext>
            </a:extLst>
          </p:cNvPr>
          <p:cNvSpPr>
            <a:spLocks noGrp="1"/>
          </p:cNvSpPr>
          <p:nvPr>
            <p:ph type="body" idx="1"/>
          </p:nvPr>
        </p:nvSpPr>
        <p:spPr/>
        <p:txBody>
          <a:bodyPr/>
          <a:lstStyle/>
          <a:p>
            <a:pPr>
              <a:buFont typeface="Times New Roman" charset="0"/>
              <a:buNone/>
              <a:defRPr/>
            </a:pPr>
            <a:endParaRPr lang="en-US"/>
          </a:p>
        </p:txBody>
      </p:sp>
      <p:sp>
        <p:nvSpPr>
          <p:cNvPr id="4" name="Slide Number Placeholder 3">
            <a:extLst>
              <a:ext uri="{FF2B5EF4-FFF2-40B4-BE49-F238E27FC236}">
                <a16:creationId xmlns:a16="http://schemas.microsoft.com/office/drawing/2014/main" id="{EAF84462-A956-414C-831A-AAFFF1296C7A}"/>
              </a:ext>
            </a:extLst>
          </p:cNvPr>
          <p:cNvSpPr>
            <a:spLocks noGrp="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1pPr>
            <a:lvl2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2pPr>
            <a:lvl3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3pPr>
            <a:lvl4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4pPr>
            <a:lvl5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5pPr>
            <a:lvl6pPr marL="25146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6pPr>
            <a:lvl7pPr marL="29718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7pPr>
            <a:lvl8pPr marL="34290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8pPr>
            <a:lvl9pPr marL="38862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9pPr>
          </a:lstStyle>
          <a:p>
            <a:pPr eaLnBrk="1"/>
            <a:fld id="{6B8A5B75-7722-A44A-9EF8-E03241B2B297}" type="slidenum">
              <a:rPr lang="en-US" altLang="en-US" sz="1300">
                <a:solidFill>
                  <a:srgbClr val="000000"/>
                </a:solidFill>
                <a:latin typeface="Times New Roman" panose="02020603050405020304" pitchFamily="18" charset="0"/>
              </a:rPr>
              <a:pPr eaLnBrk="1"/>
              <a:t>33</a:t>
            </a:fld>
            <a:endParaRPr lang="en-US" altLang="en-US" sz="13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86206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69CA8F-0ED4-6246-8B4A-20B8E1C39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00ECE1-AB41-DC44-9D73-8F452012921E}"/>
              </a:ext>
            </a:extLst>
          </p:cNvPr>
          <p:cNvSpPr>
            <a:spLocks noGrp="1"/>
          </p:cNvSpPr>
          <p:nvPr>
            <p:ph type="body" idx="1"/>
          </p:nvPr>
        </p:nvSpPr>
        <p:spPr/>
        <p:txBody>
          <a:bodyPr/>
          <a:lstStyle/>
          <a:p>
            <a:pPr>
              <a:buFont typeface="Times New Roman" charset="0"/>
              <a:buNone/>
              <a:defRPr/>
            </a:pPr>
            <a:endParaRPr lang="en-US"/>
          </a:p>
        </p:txBody>
      </p:sp>
      <p:sp>
        <p:nvSpPr>
          <p:cNvPr id="4" name="Slide Number Placeholder 3">
            <a:extLst>
              <a:ext uri="{FF2B5EF4-FFF2-40B4-BE49-F238E27FC236}">
                <a16:creationId xmlns:a16="http://schemas.microsoft.com/office/drawing/2014/main" id="{90320A06-0182-D847-A7BB-A3D5CC20BDF8}"/>
              </a:ext>
            </a:extLst>
          </p:cNvPr>
          <p:cNvSpPr>
            <a:spLocks noGrp="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1pPr>
            <a:lvl2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2pPr>
            <a:lvl3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3pPr>
            <a:lvl4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4pPr>
            <a:lvl5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5pPr>
            <a:lvl6pPr marL="25146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6pPr>
            <a:lvl7pPr marL="29718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7pPr>
            <a:lvl8pPr marL="34290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8pPr>
            <a:lvl9pPr marL="38862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9pPr>
          </a:lstStyle>
          <a:p>
            <a:pPr eaLnBrk="1"/>
            <a:fld id="{256B9C34-6AEF-914D-A8F4-0B4C820D7867}" type="slidenum">
              <a:rPr lang="en-US" altLang="en-US" sz="1300">
                <a:solidFill>
                  <a:srgbClr val="000000"/>
                </a:solidFill>
                <a:latin typeface="Times New Roman" panose="02020603050405020304" pitchFamily="18" charset="0"/>
              </a:rPr>
              <a:pPr eaLnBrk="1"/>
              <a:t>34</a:t>
            </a:fld>
            <a:endParaRPr lang="en-US" altLang="en-US" sz="13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010879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04071-3172-9640-B264-6F638B4BE5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DA65A0-B773-C34F-8528-C4DFCCDCA927}"/>
              </a:ext>
            </a:extLst>
          </p:cNvPr>
          <p:cNvSpPr>
            <a:spLocks noGrp="1"/>
          </p:cNvSpPr>
          <p:nvPr>
            <p:ph type="body" idx="1"/>
          </p:nvPr>
        </p:nvSpPr>
        <p:spPr/>
        <p:txBody>
          <a:bodyPr/>
          <a:lstStyle/>
          <a:p>
            <a:pPr>
              <a:buFont typeface="Times New Roman" charset="0"/>
              <a:buNone/>
              <a:defRPr/>
            </a:pPr>
            <a:endParaRPr lang="en-US"/>
          </a:p>
        </p:txBody>
      </p:sp>
      <p:sp>
        <p:nvSpPr>
          <p:cNvPr id="4" name="Slide Number Placeholder 3">
            <a:extLst>
              <a:ext uri="{FF2B5EF4-FFF2-40B4-BE49-F238E27FC236}">
                <a16:creationId xmlns:a16="http://schemas.microsoft.com/office/drawing/2014/main" id="{F8DED497-0002-2143-A9E8-2B75A13A9A66}"/>
              </a:ext>
            </a:extLst>
          </p:cNvPr>
          <p:cNvSpPr>
            <a:spLocks noGrp="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1pPr>
            <a:lvl2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2pPr>
            <a:lvl3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3pPr>
            <a:lvl4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4pPr>
            <a:lvl5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5pPr>
            <a:lvl6pPr marL="25146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6pPr>
            <a:lvl7pPr marL="29718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7pPr>
            <a:lvl8pPr marL="34290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8pPr>
            <a:lvl9pPr marL="38862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9pPr>
          </a:lstStyle>
          <a:p>
            <a:pPr eaLnBrk="1"/>
            <a:fld id="{A76FEFD5-370A-8440-B11B-D0066DA71882}" type="slidenum">
              <a:rPr lang="en-US" altLang="en-US" sz="1300">
                <a:solidFill>
                  <a:srgbClr val="000000"/>
                </a:solidFill>
                <a:latin typeface="Times New Roman" panose="02020603050405020304" pitchFamily="18" charset="0"/>
              </a:rPr>
              <a:pPr eaLnBrk="1"/>
              <a:t>35</a:t>
            </a:fld>
            <a:endParaRPr lang="en-US" altLang="en-US" sz="13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850602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E072178A-AEBF-4111-BAB6-66B658565BC5}"/>
              </a:ext>
            </a:extLst>
          </p:cNvPr>
          <p:cNvSpPr>
            <a:spLocks noChangeArrowheads="1"/>
          </p:cNvSpPr>
          <p:nvPr/>
        </p:nvSpPr>
        <p:spPr bwMode="auto">
          <a:xfrm>
            <a:off x="609600" y="12192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a:extLst>
              <a:ext uri="{FF2B5EF4-FFF2-40B4-BE49-F238E27FC236}">
                <a16:creationId xmlns:a16="http://schemas.microsoft.com/office/drawing/2014/main" id="{C361CF3E-829B-400A-AFAA-2F690496244C}"/>
              </a:ext>
            </a:extLst>
          </p:cNvPr>
          <p:cNvSpPr>
            <a:spLocks noChangeShapeType="1"/>
          </p:cNvSpPr>
          <p:nvPr/>
        </p:nvSpPr>
        <p:spPr bwMode="auto">
          <a:xfrm>
            <a:off x="1981200" y="3962400"/>
            <a:ext cx="65119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34" name="Rectangle 2"/>
          <p:cNvSpPr>
            <a:spLocks noGrp="1" noChangeArrowheads="1"/>
          </p:cNvSpPr>
          <p:nvPr>
            <p:ph type="ctrTitle"/>
          </p:nvPr>
        </p:nvSpPr>
        <p:spPr>
          <a:xfrm>
            <a:off x="914400" y="1524000"/>
            <a:ext cx="7623175" cy="1752600"/>
          </a:xfrm>
        </p:spPr>
        <p:txBody>
          <a:bodyPr/>
          <a:lstStyle>
            <a:lvl1pPr>
              <a:defRPr sz="5000"/>
            </a:lvl1pPr>
          </a:lstStyle>
          <a:p>
            <a:pPr lvl="0"/>
            <a:r>
              <a:rPr lang="en-US" noProof="0"/>
              <a:t>Click to edit Master title style</a:t>
            </a:r>
          </a:p>
        </p:txBody>
      </p:sp>
      <p:sp>
        <p:nvSpPr>
          <p:cNvPr id="69635" name="Rectangle 3"/>
          <p:cNvSpPr>
            <a:spLocks noGrp="1" noChangeArrowheads="1"/>
          </p:cNvSpPr>
          <p:nvPr>
            <p:ph type="subTitle" idx="1"/>
          </p:nvPr>
        </p:nvSpPr>
        <p:spPr>
          <a:xfrm>
            <a:off x="1981200" y="3962400"/>
            <a:ext cx="6553200" cy="1752600"/>
          </a:xfrm>
        </p:spPr>
        <p:txBody>
          <a:bodyPr/>
          <a:lstStyle>
            <a:lvl1pPr marL="0" indent="0">
              <a:buFont typeface="Wingdings" charset="0"/>
              <a:buNone/>
              <a:defRPr sz="2800"/>
            </a:lvl1pPr>
          </a:lstStyle>
          <a:p>
            <a:pPr lvl="0"/>
            <a:r>
              <a:rPr lang="en-US" noProof="0"/>
              <a:t>Click to edit Master subtitle style</a:t>
            </a:r>
          </a:p>
        </p:txBody>
      </p:sp>
      <p:sp>
        <p:nvSpPr>
          <p:cNvPr id="6" name="Rectangle 4">
            <a:extLst>
              <a:ext uri="{FF2B5EF4-FFF2-40B4-BE49-F238E27FC236}">
                <a16:creationId xmlns:a16="http://schemas.microsoft.com/office/drawing/2014/main" id="{C40B603B-DAF4-4461-BE61-2F04081F81D8}"/>
              </a:ext>
            </a:extLst>
          </p:cNvPr>
          <p:cNvSpPr>
            <a:spLocks noGrp="1" noChangeArrowheads="1"/>
          </p:cNvSpPr>
          <p:nvPr>
            <p:ph type="dt" sz="half" idx="10"/>
          </p:nvPr>
        </p:nvSpPr>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A241EECD-B0A4-4CED-9830-D27E746CE755}"/>
              </a:ext>
            </a:extLst>
          </p:cNvPr>
          <p:cNvSpPr>
            <a:spLocks noGrp="1" noChangeArrowheads="1"/>
          </p:cNvSpPr>
          <p:nvPr>
            <p:ph type="ftr" sz="quarter" idx="11"/>
          </p:nvPr>
        </p:nvSpPr>
        <p:spPr>
          <a:xfrm>
            <a:off x="3124200" y="6243638"/>
            <a:ext cx="2895600" cy="457200"/>
          </a:xfrm>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B27F0539-A670-4803-9F1A-D58FE18A1861}"/>
              </a:ext>
            </a:extLst>
          </p:cNvPr>
          <p:cNvSpPr>
            <a:spLocks noGrp="1" noChangeArrowheads="1"/>
          </p:cNvSpPr>
          <p:nvPr>
            <p:ph type="sldNum" sz="quarter" idx="12"/>
          </p:nvPr>
        </p:nvSpPr>
        <p:spPr/>
        <p:txBody>
          <a:bodyPr/>
          <a:lstStyle>
            <a:lvl1pPr>
              <a:defRPr/>
            </a:lvl1pPr>
          </a:lstStyle>
          <a:p>
            <a:pPr>
              <a:defRPr/>
            </a:pPr>
            <a:fld id="{0D285DD2-D9C4-49EA-BEB3-B16EAA500C0D}" type="slidenum">
              <a:rPr lang="en-US" altLang="en-US"/>
              <a:pPr>
                <a:defRPr/>
              </a:pPr>
              <a:t>‹#›</a:t>
            </a:fld>
            <a:endParaRPr lang="en-US" altLang="en-US"/>
          </a:p>
        </p:txBody>
      </p:sp>
    </p:spTree>
    <p:extLst>
      <p:ext uri="{BB962C8B-B14F-4D97-AF65-F5344CB8AC3E}">
        <p14:creationId xmlns:p14="http://schemas.microsoft.com/office/powerpoint/2010/main" val="219181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6ACBE30-307B-4A32-A7A4-FE707867821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7537963-8E92-4387-BEAA-3A2A940F85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1F0BC58-23F8-4070-8E58-22603F7C7062}"/>
              </a:ext>
            </a:extLst>
          </p:cNvPr>
          <p:cNvSpPr>
            <a:spLocks noGrp="1" noChangeArrowheads="1"/>
          </p:cNvSpPr>
          <p:nvPr>
            <p:ph type="sldNum" sz="quarter" idx="12"/>
          </p:nvPr>
        </p:nvSpPr>
        <p:spPr>
          <a:ln/>
        </p:spPr>
        <p:txBody>
          <a:bodyPr/>
          <a:lstStyle>
            <a:lvl1pPr>
              <a:defRPr/>
            </a:lvl1pPr>
          </a:lstStyle>
          <a:p>
            <a:pPr>
              <a:defRPr/>
            </a:pPr>
            <a:fld id="{F3309868-A9EA-4C49-B348-3458E46C2EA1}" type="slidenum">
              <a:rPr lang="en-US" altLang="en-US"/>
              <a:pPr>
                <a:defRPr/>
              </a:pPr>
              <a:t>‹#›</a:t>
            </a:fld>
            <a:endParaRPr lang="en-US" altLang="en-US"/>
          </a:p>
        </p:txBody>
      </p:sp>
    </p:spTree>
    <p:extLst>
      <p:ext uri="{BB962C8B-B14F-4D97-AF65-F5344CB8AC3E}">
        <p14:creationId xmlns:p14="http://schemas.microsoft.com/office/powerpoint/2010/main" val="2835143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9498069-15EF-4FC4-85E2-69973B1CE2A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B133B0C-BA4E-4799-B58A-D68258E471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001811E-FE1F-4949-95D4-1E27C5A6CF15}"/>
              </a:ext>
            </a:extLst>
          </p:cNvPr>
          <p:cNvSpPr>
            <a:spLocks noGrp="1" noChangeArrowheads="1"/>
          </p:cNvSpPr>
          <p:nvPr>
            <p:ph type="sldNum" sz="quarter" idx="12"/>
          </p:nvPr>
        </p:nvSpPr>
        <p:spPr>
          <a:ln/>
        </p:spPr>
        <p:txBody>
          <a:bodyPr/>
          <a:lstStyle>
            <a:lvl1pPr>
              <a:defRPr/>
            </a:lvl1pPr>
          </a:lstStyle>
          <a:p>
            <a:pPr>
              <a:defRPr/>
            </a:pPr>
            <a:fld id="{F94D6443-C820-48BB-91BC-774AAD29B345}" type="slidenum">
              <a:rPr lang="en-US" altLang="en-US"/>
              <a:pPr>
                <a:defRPr/>
              </a:pPr>
              <a:t>‹#›</a:t>
            </a:fld>
            <a:endParaRPr lang="en-US" altLang="en-US"/>
          </a:p>
        </p:txBody>
      </p:sp>
    </p:spTree>
    <p:extLst>
      <p:ext uri="{BB962C8B-B14F-4D97-AF65-F5344CB8AC3E}">
        <p14:creationId xmlns:p14="http://schemas.microsoft.com/office/powerpoint/2010/main" val="776384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D95B177-173E-4E86-BA9B-7B7D27A693C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8735800-B5F5-4853-92D0-BB79888FC1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2A4C27A-C06C-4687-8BF2-92A486A9D9B6}"/>
              </a:ext>
            </a:extLst>
          </p:cNvPr>
          <p:cNvSpPr>
            <a:spLocks noGrp="1" noChangeArrowheads="1"/>
          </p:cNvSpPr>
          <p:nvPr>
            <p:ph type="sldNum" sz="quarter" idx="12"/>
          </p:nvPr>
        </p:nvSpPr>
        <p:spPr>
          <a:ln/>
        </p:spPr>
        <p:txBody>
          <a:bodyPr/>
          <a:lstStyle>
            <a:lvl1pPr>
              <a:defRPr/>
            </a:lvl1pPr>
          </a:lstStyle>
          <a:p>
            <a:pPr>
              <a:defRPr/>
            </a:pPr>
            <a:fld id="{5DFBDE28-1A5F-4845-B434-9706E1323BCC}" type="slidenum">
              <a:rPr lang="en-US" altLang="en-US"/>
              <a:pPr>
                <a:defRPr/>
              </a:pPr>
              <a:t>‹#›</a:t>
            </a:fld>
            <a:endParaRPr lang="en-US" altLang="en-US"/>
          </a:p>
        </p:txBody>
      </p:sp>
    </p:spTree>
    <p:extLst>
      <p:ext uri="{BB962C8B-B14F-4D97-AF65-F5344CB8AC3E}">
        <p14:creationId xmlns:p14="http://schemas.microsoft.com/office/powerpoint/2010/main" val="2679310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D4671B1-9EE1-4FC5-AEA3-E5595928863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170EAB3-6091-419D-AFC5-4BC67A3945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6B1965B-3D94-4250-9571-99BF9335AE06}"/>
              </a:ext>
            </a:extLst>
          </p:cNvPr>
          <p:cNvSpPr>
            <a:spLocks noGrp="1" noChangeArrowheads="1"/>
          </p:cNvSpPr>
          <p:nvPr>
            <p:ph type="sldNum" sz="quarter" idx="12"/>
          </p:nvPr>
        </p:nvSpPr>
        <p:spPr>
          <a:ln/>
        </p:spPr>
        <p:txBody>
          <a:bodyPr/>
          <a:lstStyle>
            <a:lvl1pPr>
              <a:defRPr/>
            </a:lvl1pPr>
          </a:lstStyle>
          <a:p>
            <a:pPr>
              <a:defRPr/>
            </a:pPr>
            <a:fld id="{114911AC-3734-4943-8DBA-DD653B98717E}" type="slidenum">
              <a:rPr lang="en-US" altLang="en-US"/>
              <a:pPr>
                <a:defRPr/>
              </a:pPr>
              <a:t>‹#›</a:t>
            </a:fld>
            <a:endParaRPr lang="en-US" altLang="en-US"/>
          </a:p>
        </p:txBody>
      </p:sp>
    </p:spTree>
    <p:extLst>
      <p:ext uri="{BB962C8B-B14F-4D97-AF65-F5344CB8AC3E}">
        <p14:creationId xmlns:p14="http://schemas.microsoft.com/office/powerpoint/2010/main" val="1066306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02B1E21-8F50-44D5-B09E-073A9344C77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B325824-B5EE-42B2-A9B6-4B32EDEBD9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9E753FE-B780-43AA-A6A7-F73061D53C0D}"/>
              </a:ext>
            </a:extLst>
          </p:cNvPr>
          <p:cNvSpPr>
            <a:spLocks noGrp="1" noChangeArrowheads="1"/>
          </p:cNvSpPr>
          <p:nvPr>
            <p:ph type="sldNum" sz="quarter" idx="12"/>
          </p:nvPr>
        </p:nvSpPr>
        <p:spPr>
          <a:ln/>
        </p:spPr>
        <p:txBody>
          <a:bodyPr/>
          <a:lstStyle>
            <a:lvl1pPr>
              <a:defRPr/>
            </a:lvl1pPr>
          </a:lstStyle>
          <a:p>
            <a:pPr>
              <a:defRPr/>
            </a:pPr>
            <a:fld id="{CA1D7C53-63FC-48E9-8F82-3D19E049FF27}" type="slidenum">
              <a:rPr lang="en-US" altLang="en-US"/>
              <a:pPr>
                <a:defRPr/>
              </a:pPr>
              <a:t>‹#›</a:t>
            </a:fld>
            <a:endParaRPr lang="en-US" altLang="en-US"/>
          </a:p>
        </p:txBody>
      </p:sp>
    </p:spTree>
    <p:extLst>
      <p:ext uri="{BB962C8B-B14F-4D97-AF65-F5344CB8AC3E}">
        <p14:creationId xmlns:p14="http://schemas.microsoft.com/office/powerpoint/2010/main" val="193588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9CCA4E35-6977-4976-A2DC-6DB607E66117}"/>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FCB95D0E-AFF8-4AAB-B3E0-E36DF9D782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7627DAB2-075A-470A-96ED-E06AA1A08229}"/>
              </a:ext>
            </a:extLst>
          </p:cNvPr>
          <p:cNvSpPr>
            <a:spLocks noGrp="1" noChangeArrowheads="1"/>
          </p:cNvSpPr>
          <p:nvPr>
            <p:ph type="sldNum" sz="quarter" idx="12"/>
          </p:nvPr>
        </p:nvSpPr>
        <p:spPr>
          <a:ln/>
        </p:spPr>
        <p:txBody>
          <a:bodyPr/>
          <a:lstStyle>
            <a:lvl1pPr>
              <a:defRPr/>
            </a:lvl1pPr>
          </a:lstStyle>
          <a:p>
            <a:pPr>
              <a:defRPr/>
            </a:pPr>
            <a:fld id="{B72CE698-5F51-4775-A5EC-FA9A643D1F12}" type="slidenum">
              <a:rPr lang="en-US" altLang="en-US"/>
              <a:pPr>
                <a:defRPr/>
              </a:pPr>
              <a:t>‹#›</a:t>
            </a:fld>
            <a:endParaRPr lang="en-US" altLang="en-US"/>
          </a:p>
        </p:txBody>
      </p:sp>
    </p:spTree>
    <p:extLst>
      <p:ext uri="{BB962C8B-B14F-4D97-AF65-F5344CB8AC3E}">
        <p14:creationId xmlns:p14="http://schemas.microsoft.com/office/powerpoint/2010/main" val="3868708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C8948CD-AA40-46E4-917E-F4686945C7F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6F51739-BE4F-49EE-89F5-E04A9D894C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C32064D-1646-491F-99E0-602C143D3111}"/>
              </a:ext>
            </a:extLst>
          </p:cNvPr>
          <p:cNvSpPr>
            <a:spLocks noGrp="1" noChangeArrowheads="1"/>
          </p:cNvSpPr>
          <p:nvPr>
            <p:ph type="sldNum" sz="quarter" idx="12"/>
          </p:nvPr>
        </p:nvSpPr>
        <p:spPr>
          <a:ln/>
        </p:spPr>
        <p:txBody>
          <a:bodyPr/>
          <a:lstStyle>
            <a:lvl1pPr>
              <a:defRPr/>
            </a:lvl1pPr>
          </a:lstStyle>
          <a:p>
            <a:pPr>
              <a:defRPr/>
            </a:pPr>
            <a:fld id="{60844550-1ADB-4C67-96A2-FEFD5B0F8B95}" type="slidenum">
              <a:rPr lang="en-US" altLang="en-US"/>
              <a:pPr>
                <a:defRPr/>
              </a:pPr>
              <a:t>‹#›</a:t>
            </a:fld>
            <a:endParaRPr lang="en-US" altLang="en-US"/>
          </a:p>
        </p:txBody>
      </p:sp>
    </p:spTree>
    <p:extLst>
      <p:ext uri="{BB962C8B-B14F-4D97-AF65-F5344CB8AC3E}">
        <p14:creationId xmlns:p14="http://schemas.microsoft.com/office/powerpoint/2010/main" val="115275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86E1087-DB16-4B62-8DB3-3E594A39B48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D9D8103-5383-471E-B54D-7E13BE5DB3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244773F-29CB-4568-84A5-0690DF51CF0F}"/>
              </a:ext>
            </a:extLst>
          </p:cNvPr>
          <p:cNvSpPr>
            <a:spLocks noGrp="1" noChangeArrowheads="1"/>
          </p:cNvSpPr>
          <p:nvPr>
            <p:ph type="sldNum" sz="quarter" idx="12"/>
          </p:nvPr>
        </p:nvSpPr>
        <p:spPr>
          <a:ln/>
        </p:spPr>
        <p:txBody>
          <a:bodyPr/>
          <a:lstStyle>
            <a:lvl1pPr>
              <a:defRPr/>
            </a:lvl1pPr>
          </a:lstStyle>
          <a:p>
            <a:pPr>
              <a:defRPr/>
            </a:pPr>
            <a:fld id="{3BCFD365-B081-41CC-8A7F-392974038660}" type="slidenum">
              <a:rPr lang="en-US" altLang="en-US"/>
              <a:pPr>
                <a:defRPr/>
              </a:pPr>
              <a:t>‹#›</a:t>
            </a:fld>
            <a:endParaRPr lang="en-US" altLang="en-US"/>
          </a:p>
        </p:txBody>
      </p:sp>
    </p:spTree>
    <p:extLst>
      <p:ext uri="{BB962C8B-B14F-4D97-AF65-F5344CB8AC3E}">
        <p14:creationId xmlns:p14="http://schemas.microsoft.com/office/powerpoint/2010/main" val="1829781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42A2F98-A6ED-4C2F-86CA-1029CB24D86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EE7E91E-1FA9-432C-A64C-4F51F4CC1B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89F7A65-B099-47C3-888F-DA4B892ADBF2}"/>
              </a:ext>
            </a:extLst>
          </p:cNvPr>
          <p:cNvSpPr>
            <a:spLocks noGrp="1" noChangeArrowheads="1"/>
          </p:cNvSpPr>
          <p:nvPr>
            <p:ph type="sldNum" sz="quarter" idx="12"/>
          </p:nvPr>
        </p:nvSpPr>
        <p:spPr>
          <a:ln/>
        </p:spPr>
        <p:txBody>
          <a:bodyPr/>
          <a:lstStyle>
            <a:lvl1pPr>
              <a:defRPr/>
            </a:lvl1pPr>
          </a:lstStyle>
          <a:p>
            <a:pPr>
              <a:defRPr/>
            </a:pPr>
            <a:fld id="{4CE4A785-DF72-4AB5-B43D-22A8A449F3A6}" type="slidenum">
              <a:rPr lang="en-US" altLang="en-US"/>
              <a:pPr>
                <a:defRPr/>
              </a:pPr>
              <a:t>‹#›</a:t>
            </a:fld>
            <a:endParaRPr lang="en-US" altLang="en-US"/>
          </a:p>
        </p:txBody>
      </p:sp>
    </p:spTree>
    <p:extLst>
      <p:ext uri="{BB962C8B-B14F-4D97-AF65-F5344CB8AC3E}">
        <p14:creationId xmlns:p14="http://schemas.microsoft.com/office/powerpoint/2010/main" val="229037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8A7AD76-0E28-4D50-A8F7-1263D58E6C7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12FA306-330D-42AA-B96D-FA9482B126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D19F7C5-B7B3-4ED8-9C7E-EF629830CEEC}"/>
              </a:ext>
            </a:extLst>
          </p:cNvPr>
          <p:cNvSpPr>
            <a:spLocks noGrp="1" noChangeArrowheads="1"/>
          </p:cNvSpPr>
          <p:nvPr>
            <p:ph type="sldNum" sz="quarter" idx="12"/>
          </p:nvPr>
        </p:nvSpPr>
        <p:spPr>
          <a:ln/>
        </p:spPr>
        <p:txBody>
          <a:bodyPr/>
          <a:lstStyle>
            <a:lvl1pPr>
              <a:defRPr/>
            </a:lvl1pPr>
          </a:lstStyle>
          <a:p>
            <a:pPr>
              <a:defRPr/>
            </a:pPr>
            <a:fld id="{B2AAB12B-2BCD-4047-B28A-AB7C93BBDD70}" type="slidenum">
              <a:rPr lang="en-US" altLang="en-US"/>
              <a:pPr>
                <a:defRPr/>
              </a:pPr>
              <a:t>‹#›</a:t>
            </a:fld>
            <a:endParaRPr lang="en-US" altLang="en-US"/>
          </a:p>
        </p:txBody>
      </p:sp>
    </p:spTree>
    <p:extLst>
      <p:ext uri="{BB962C8B-B14F-4D97-AF65-F5344CB8AC3E}">
        <p14:creationId xmlns:p14="http://schemas.microsoft.com/office/powerpoint/2010/main" val="1771765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79DB9B2-B66A-4FED-BE52-3784174E9CF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3413B7E-7994-411C-80E2-E932396302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953FFDF-0835-4876-884F-8818458C5546}"/>
              </a:ext>
            </a:extLst>
          </p:cNvPr>
          <p:cNvSpPr>
            <a:spLocks noGrp="1" noChangeArrowheads="1"/>
          </p:cNvSpPr>
          <p:nvPr>
            <p:ph type="sldNum" sz="quarter" idx="12"/>
          </p:nvPr>
        </p:nvSpPr>
        <p:spPr>
          <a:ln/>
        </p:spPr>
        <p:txBody>
          <a:bodyPr/>
          <a:lstStyle>
            <a:lvl1pPr>
              <a:defRPr/>
            </a:lvl1pPr>
          </a:lstStyle>
          <a:p>
            <a:pPr>
              <a:defRPr/>
            </a:pPr>
            <a:fld id="{3B7F82B7-3C5D-49F1-8F85-D1E26D8A72D6}" type="slidenum">
              <a:rPr lang="en-US" altLang="en-US"/>
              <a:pPr>
                <a:defRPr/>
              </a:pPr>
              <a:t>‹#›</a:t>
            </a:fld>
            <a:endParaRPr lang="en-US" altLang="en-US"/>
          </a:p>
        </p:txBody>
      </p:sp>
    </p:spTree>
    <p:extLst>
      <p:ext uri="{BB962C8B-B14F-4D97-AF65-F5344CB8AC3E}">
        <p14:creationId xmlns:p14="http://schemas.microsoft.com/office/powerpoint/2010/main" val="102198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73F71CB-371F-4D29-96F4-F76C0D17072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E594F8A-8D75-4860-8BED-ACB5382525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2538591-6571-4155-879E-B1801E2DCC5F}"/>
              </a:ext>
            </a:extLst>
          </p:cNvPr>
          <p:cNvSpPr>
            <a:spLocks noGrp="1" noChangeArrowheads="1"/>
          </p:cNvSpPr>
          <p:nvPr>
            <p:ph type="sldNum" sz="quarter" idx="12"/>
          </p:nvPr>
        </p:nvSpPr>
        <p:spPr>
          <a:ln/>
        </p:spPr>
        <p:txBody>
          <a:bodyPr/>
          <a:lstStyle>
            <a:lvl1pPr>
              <a:defRPr/>
            </a:lvl1pPr>
          </a:lstStyle>
          <a:p>
            <a:pPr>
              <a:defRPr/>
            </a:pPr>
            <a:fld id="{88418318-795C-435F-8E67-B5040BF82452}" type="slidenum">
              <a:rPr lang="en-US" altLang="en-US"/>
              <a:pPr>
                <a:defRPr/>
              </a:pPr>
              <a:t>‹#›</a:t>
            </a:fld>
            <a:endParaRPr lang="en-US" altLang="en-US"/>
          </a:p>
        </p:txBody>
      </p:sp>
    </p:spTree>
    <p:extLst>
      <p:ext uri="{BB962C8B-B14F-4D97-AF65-F5344CB8AC3E}">
        <p14:creationId xmlns:p14="http://schemas.microsoft.com/office/powerpoint/2010/main" val="655177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205C59F-8998-4D3A-A631-59359DD3BDD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F07BA6B-C93A-430D-A05B-6A93CECDA1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43B7DAB-176C-406E-99C5-6B6B56BF9BCB}"/>
              </a:ext>
            </a:extLst>
          </p:cNvPr>
          <p:cNvSpPr>
            <a:spLocks noGrp="1" noChangeArrowheads="1"/>
          </p:cNvSpPr>
          <p:nvPr>
            <p:ph type="sldNum" sz="quarter" idx="12"/>
          </p:nvPr>
        </p:nvSpPr>
        <p:spPr>
          <a:ln/>
        </p:spPr>
        <p:txBody>
          <a:bodyPr/>
          <a:lstStyle>
            <a:lvl1pPr>
              <a:defRPr/>
            </a:lvl1pPr>
          </a:lstStyle>
          <a:p>
            <a:pPr>
              <a:defRPr/>
            </a:pPr>
            <a:fld id="{60897275-3E6E-423A-BDA7-7FCF4FBF8F04}" type="slidenum">
              <a:rPr lang="en-US" altLang="en-US"/>
              <a:pPr>
                <a:defRPr/>
              </a:pPr>
              <a:t>‹#›</a:t>
            </a:fld>
            <a:endParaRPr lang="en-US" altLang="en-US"/>
          </a:p>
        </p:txBody>
      </p:sp>
    </p:spTree>
    <p:extLst>
      <p:ext uri="{BB962C8B-B14F-4D97-AF65-F5344CB8AC3E}">
        <p14:creationId xmlns:p14="http://schemas.microsoft.com/office/powerpoint/2010/main" val="197103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48B1B26-88C4-4BFD-8A1D-5224198D6CA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0F891F6-13E1-4A1C-9FDA-B5803275EA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1CCC846-D9F3-4A75-B1DA-167A3AF67547}"/>
              </a:ext>
            </a:extLst>
          </p:cNvPr>
          <p:cNvSpPr>
            <a:spLocks noGrp="1" noChangeArrowheads="1"/>
          </p:cNvSpPr>
          <p:nvPr>
            <p:ph type="sldNum" sz="quarter" idx="12"/>
          </p:nvPr>
        </p:nvSpPr>
        <p:spPr>
          <a:ln/>
        </p:spPr>
        <p:txBody>
          <a:bodyPr/>
          <a:lstStyle>
            <a:lvl1pPr>
              <a:defRPr/>
            </a:lvl1pPr>
          </a:lstStyle>
          <a:p>
            <a:pPr>
              <a:defRPr/>
            </a:pPr>
            <a:fld id="{BAF44B5D-A5A4-482E-8149-72DCB5C86D3D}" type="slidenum">
              <a:rPr lang="en-US" altLang="en-US"/>
              <a:pPr>
                <a:defRPr/>
              </a:pPr>
              <a:t>‹#›</a:t>
            </a:fld>
            <a:endParaRPr lang="en-US" altLang="en-US"/>
          </a:p>
        </p:txBody>
      </p:sp>
    </p:spTree>
    <p:extLst>
      <p:ext uri="{BB962C8B-B14F-4D97-AF65-F5344CB8AC3E}">
        <p14:creationId xmlns:p14="http://schemas.microsoft.com/office/powerpoint/2010/main" val="1148609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974592D-B622-4C44-AC36-C61FBCB9E1CF}"/>
              </a:ext>
            </a:extLst>
          </p:cNvPr>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098E554-7D4B-4308-9D66-59D8CFE0C84F}"/>
              </a:ext>
            </a:extLst>
          </p:cNvPr>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8612" name="Rectangle 4">
            <a:extLst>
              <a:ext uri="{FF2B5EF4-FFF2-40B4-BE49-F238E27FC236}">
                <a16:creationId xmlns:a16="http://schemas.microsoft.com/office/drawing/2014/main" id="{780A0CDB-43AE-468E-B171-B20F9D763735}"/>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eaLnBrk="1" hangingPunct="1">
              <a:lnSpc>
                <a:spcPct val="100000"/>
              </a:lnSpc>
              <a:buClrTx/>
              <a:buSzTx/>
              <a:buFontTx/>
              <a:buNone/>
              <a:defRPr sz="1200">
                <a:latin typeface="+mj-lt"/>
                <a:ea typeface="ＭＳ Ｐゴシック" charset="0"/>
                <a:cs typeface="Lucida Sans Unicode" charset="0"/>
              </a:defRPr>
            </a:lvl1pPr>
          </a:lstStyle>
          <a:p>
            <a:pPr>
              <a:defRPr/>
            </a:pPr>
            <a:endParaRPr lang="en-US"/>
          </a:p>
        </p:txBody>
      </p:sp>
      <p:sp>
        <p:nvSpPr>
          <p:cNvPr id="68613" name="Rectangle 5">
            <a:extLst>
              <a:ext uri="{FF2B5EF4-FFF2-40B4-BE49-F238E27FC236}">
                <a16:creationId xmlns:a16="http://schemas.microsoft.com/office/drawing/2014/main" id="{F355C889-4CC2-489A-936A-5A5A8EBC3F8B}"/>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lgn="ctr" eaLnBrk="1" hangingPunct="1">
              <a:lnSpc>
                <a:spcPct val="100000"/>
              </a:lnSpc>
              <a:buClrTx/>
              <a:buSzTx/>
              <a:buFontTx/>
              <a:buNone/>
              <a:defRPr sz="1200">
                <a:latin typeface="+mj-lt"/>
                <a:ea typeface="ＭＳ Ｐゴシック" charset="0"/>
                <a:cs typeface="Lucida Sans Unicode" charset="0"/>
              </a:defRPr>
            </a:lvl1pPr>
          </a:lstStyle>
          <a:p>
            <a:pPr>
              <a:defRPr/>
            </a:pPr>
            <a:endParaRPr lang="en-US"/>
          </a:p>
        </p:txBody>
      </p:sp>
      <p:sp>
        <p:nvSpPr>
          <p:cNvPr id="68614" name="Rectangle 6">
            <a:extLst>
              <a:ext uri="{FF2B5EF4-FFF2-40B4-BE49-F238E27FC236}">
                <a16:creationId xmlns:a16="http://schemas.microsoft.com/office/drawing/2014/main" id="{3046CD9E-5928-468E-990E-AB4362355466}"/>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lgn="r" eaLnBrk="1" hangingPunct="1">
              <a:lnSpc>
                <a:spcPct val="100000"/>
              </a:lnSpc>
              <a:buClrTx/>
              <a:buSzTx/>
              <a:buFontTx/>
              <a:buNone/>
              <a:defRPr sz="1200">
                <a:latin typeface="Garamond" panose="02020404030301010803" pitchFamily="18" charset="0"/>
                <a:cs typeface="Lucida Sans Unicode" panose="020B0602030504020204" pitchFamily="34" charset="0"/>
              </a:defRPr>
            </a:lvl1pPr>
          </a:lstStyle>
          <a:p>
            <a:pPr>
              <a:defRPr/>
            </a:pPr>
            <a:fld id="{1418D07F-0FE0-46B1-8858-A714419EFD1C}" type="slidenum">
              <a:rPr lang="en-US" altLang="en-US"/>
              <a:pPr>
                <a:defRPr/>
              </a:pPr>
              <a:t>‹#›</a:t>
            </a:fld>
            <a:endParaRPr lang="en-US" altLang="en-US"/>
          </a:p>
        </p:txBody>
      </p:sp>
      <p:sp>
        <p:nvSpPr>
          <p:cNvPr id="1031" name="Freeform 7">
            <a:extLst>
              <a:ext uri="{FF2B5EF4-FFF2-40B4-BE49-F238E27FC236}">
                <a16:creationId xmlns:a16="http://schemas.microsoft.com/office/drawing/2014/main" id="{26459811-7E44-4F73-AB3C-333508D79BE7}"/>
              </a:ext>
            </a:extLst>
          </p:cNvPr>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 name="Line 8">
            <a:extLst>
              <a:ext uri="{FF2B5EF4-FFF2-40B4-BE49-F238E27FC236}">
                <a16:creationId xmlns:a16="http://schemas.microsoft.com/office/drawing/2014/main" id="{33E11559-4F1D-458E-A20F-55C4AE0035CB}"/>
              </a:ext>
            </a:extLst>
          </p:cNvPr>
          <p:cNvSpPr>
            <a:spLocks noChangeShapeType="1"/>
          </p:cNvSpPr>
          <p:nvPr/>
        </p:nvSpPr>
        <p:spPr bwMode="auto">
          <a:xfrm>
            <a:off x="457200" y="61722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297"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 id="2147484292" r:id="rId12"/>
    <p:sldLayoutId id="2147484293" r:id="rId13"/>
    <p:sldLayoutId id="2147484294" r:id="rId14"/>
    <p:sldLayoutId id="2147484295" r:id="rId15"/>
  </p:sldLayoutIdLst>
  <p:txStyles>
    <p:titleStyle>
      <a:lvl1pPr algn="l" rtl="0" eaLnBrk="0" fontAlgn="base" hangingPunct="0">
        <a:spcBef>
          <a:spcPct val="0"/>
        </a:spcBef>
        <a:spcAft>
          <a:spcPct val="0"/>
        </a:spcAft>
        <a:defRPr sz="4200">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200">
          <a:solidFill>
            <a:schemeClr val="tx2"/>
          </a:solidFill>
          <a:latin typeface="Garamond" charset="0"/>
          <a:ea typeface="MS PGothic" panose="020B0600070205080204" pitchFamily="34" charset="-128"/>
          <a:cs typeface="ＭＳ Ｐゴシック" charset="0"/>
        </a:defRPr>
      </a:lvl2pPr>
      <a:lvl3pPr algn="l" rtl="0" eaLnBrk="0" fontAlgn="base" hangingPunct="0">
        <a:spcBef>
          <a:spcPct val="0"/>
        </a:spcBef>
        <a:spcAft>
          <a:spcPct val="0"/>
        </a:spcAft>
        <a:defRPr sz="4200">
          <a:solidFill>
            <a:schemeClr val="tx2"/>
          </a:solidFill>
          <a:latin typeface="Garamond" charset="0"/>
          <a:ea typeface="MS PGothic" panose="020B0600070205080204" pitchFamily="34" charset="-128"/>
          <a:cs typeface="ＭＳ Ｐゴシック" charset="0"/>
        </a:defRPr>
      </a:lvl3pPr>
      <a:lvl4pPr algn="l" rtl="0" eaLnBrk="0" fontAlgn="base" hangingPunct="0">
        <a:spcBef>
          <a:spcPct val="0"/>
        </a:spcBef>
        <a:spcAft>
          <a:spcPct val="0"/>
        </a:spcAft>
        <a:defRPr sz="4200">
          <a:solidFill>
            <a:schemeClr val="tx2"/>
          </a:solidFill>
          <a:latin typeface="Garamond" charset="0"/>
          <a:ea typeface="MS PGothic" panose="020B0600070205080204" pitchFamily="34" charset="-128"/>
          <a:cs typeface="ＭＳ Ｐゴシック" charset="0"/>
        </a:defRPr>
      </a:lvl4pPr>
      <a:lvl5pPr algn="l" rtl="0" eaLnBrk="0" fontAlgn="base" hangingPunct="0">
        <a:spcBef>
          <a:spcPct val="0"/>
        </a:spcBef>
        <a:spcAft>
          <a:spcPct val="0"/>
        </a:spcAft>
        <a:defRPr sz="4200">
          <a:solidFill>
            <a:schemeClr val="tx2"/>
          </a:solidFill>
          <a:latin typeface="Garamond" charset="0"/>
          <a:ea typeface="MS PGothic" panose="020B0600070205080204" pitchFamily="34" charset="-128"/>
          <a:cs typeface="ＭＳ Ｐゴシック" charset="0"/>
        </a:defRPr>
      </a:lvl5pPr>
      <a:lvl6pPr marL="457200" algn="l" rtl="0" fontAlgn="base">
        <a:spcBef>
          <a:spcPct val="0"/>
        </a:spcBef>
        <a:spcAft>
          <a:spcPct val="0"/>
        </a:spcAft>
        <a:defRPr sz="4200">
          <a:solidFill>
            <a:schemeClr val="tx2"/>
          </a:solidFill>
          <a:latin typeface="Garamond" charset="0"/>
          <a:ea typeface="ＭＳ Ｐゴシック" charset="0"/>
        </a:defRPr>
      </a:lvl6pPr>
      <a:lvl7pPr marL="914400" algn="l" rtl="0" fontAlgn="base">
        <a:spcBef>
          <a:spcPct val="0"/>
        </a:spcBef>
        <a:spcAft>
          <a:spcPct val="0"/>
        </a:spcAft>
        <a:defRPr sz="4200">
          <a:solidFill>
            <a:schemeClr val="tx2"/>
          </a:solidFill>
          <a:latin typeface="Garamond" charset="0"/>
          <a:ea typeface="ＭＳ Ｐゴシック" charset="0"/>
        </a:defRPr>
      </a:lvl7pPr>
      <a:lvl8pPr marL="1371600" algn="l" rtl="0" fontAlgn="base">
        <a:spcBef>
          <a:spcPct val="0"/>
        </a:spcBef>
        <a:spcAft>
          <a:spcPct val="0"/>
        </a:spcAft>
        <a:defRPr sz="4200">
          <a:solidFill>
            <a:schemeClr val="tx2"/>
          </a:solidFill>
          <a:latin typeface="Garamond" charset="0"/>
          <a:ea typeface="ＭＳ Ｐゴシック" charset="0"/>
        </a:defRPr>
      </a:lvl8pPr>
      <a:lvl9pPr marL="1828800" algn="l" rtl="0" fontAlgn="base">
        <a:spcBef>
          <a:spcPct val="0"/>
        </a:spcBef>
        <a:spcAft>
          <a:spcPct val="0"/>
        </a:spcAft>
        <a:defRPr sz="4200">
          <a:solidFill>
            <a:schemeClr val="tx2"/>
          </a:solidFill>
          <a:latin typeface="Garamond" charset="0"/>
          <a:ea typeface="ＭＳ Ｐゴシック"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S PGothic" panose="020B0600070205080204" pitchFamily="34" charset="-128"/>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S PGothic" panose="020B0600070205080204" pitchFamily="34" charset="-128"/>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S PGothic" panose="020B0600070205080204" pitchFamily="34" charset="-128"/>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S PGothic" panose="020B0600070205080204" pitchFamily="34" charset="-128"/>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S PGothic" panose="020B0600070205080204" pitchFamily="34" charset="-128"/>
        </a:defRPr>
      </a:lvl5pPr>
      <a:lvl6pPr marL="21383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sscheiner@brynmawr.edu" TargetMode="External"/><Relationship Id="rId2" Type="http://schemas.openxmlformats.org/officeDocument/2006/relationships/hyperlink" Target="mailto:Lmontemuro@brynmawr.edu"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AD3DC-5B29-E447-8F33-8A0E1F84D770}"/>
              </a:ext>
            </a:extLst>
          </p:cNvPr>
          <p:cNvSpPr>
            <a:spLocks noGrp="1"/>
          </p:cNvSpPr>
          <p:nvPr>
            <p:ph type="ctrTitle"/>
          </p:nvPr>
        </p:nvSpPr>
        <p:spPr/>
        <p:txBody>
          <a:bodyPr/>
          <a:lstStyle/>
          <a:p>
            <a:r>
              <a:rPr lang="en-US" dirty="0"/>
              <a:t>Research Informed Practice II</a:t>
            </a:r>
          </a:p>
        </p:txBody>
      </p:sp>
      <p:sp>
        <p:nvSpPr>
          <p:cNvPr id="3" name="Subtitle 2">
            <a:extLst>
              <a:ext uri="{FF2B5EF4-FFF2-40B4-BE49-F238E27FC236}">
                <a16:creationId xmlns:a16="http://schemas.microsoft.com/office/drawing/2014/main" id="{0122A587-83DB-1442-B1FE-F4DCFD134530}"/>
              </a:ext>
            </a:extLst>
          </p:cNvPr>
          <p:cNvSpPr>
            <a:spLocks noGrp="1"/>
          </p:cNvSpPr>
          <p:nvPr>
            <p:ph type="subTitle" idx="1"/>
          </p:nvPr>
        </p:nvSpPr>
        <p:spPr/>
        <p:txBody>
          <a:bodyPr/>
          <a:lstStyle/>
          <a:p>
            <a:r>
              <a:rPr lang="en-US" dirty="0"/>
              <a:t>Summer 2024</a:t>
            </a:r>
          </a:p>
          <a:p>
            <a:r>
              <a:rPr lang="en-US" dirty="0"/>
              <a:t>Session 1</a:t>
            </a:r>
          </a:p>
          <a:p>
            <a:r>
              <a:rPr lang="en-US" sz="2000" i="1" dirty="0"/>
              <a:t>Prof Lauren </a:t>
            </a:r>
            <a:r>
              <a:rPr lang="en-US" sz="2000" i="1" dirty="0" err="1"/>
              <a:t>Montemuro</a:t>
            </a:r>
            <a:r>
              <a:rPr lang="en-US" sz="2000" i="1" dirty="0"/>
              <a:t>-Rode</a:t>
            </a:r>
          </a:p>
        </p:txBody>
      </p:sp>
    </p:spTree>
    <p:extLst>
      <p:ext uri="{BB962C8B-B14F-4D97-AF65-F5344CB8AC3E}">
        <p14:creationId xmlns:p14="http://schemas.microsoft.com/office/powerpoint/2010/main" val="3838126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D66A1-DFC4-B949-AEFF-6FF49E1CDE61}"/>
              </a:ext>
            </a:extLst>
          </p:cNvPr>
          <p:cNvSpPr>
            <a:spLocks noGrp="1"/>
          </p:cNvSpPr>
          <p:nvPr>
            <p:ph type="title"/>
          </p:nvPr>
        </p:nvSpPr>
        <p:spPr/>
        <p:txBody>
          <a:bodyPr/>
          <a:lstStyle/>
          <a:p>
            <a:r>
              <a:rPr lang="en-US" dirty="0"/>
              <a:t>Other examples?</a:t>
            </a:r>
          </a:p>
        </p:txBody>
      </p:sp>
      <p:sp>
        <p:nvSpPr>
          <p:cNvPr id="3" name="Content Placeholder 2">
            <a:extLst>
              <a:ext uri="{FF2B5EF4-FFF2-40B4-BE49-F238E27FC236}">
                <a16:creationId xmlns:a16="http://schemas.microsoft.com/office/drawing/2014/main" id="{7132E073-BB5D-6A4A-B9FE-02B25A5268CA}"/>
              </a:ext>
            </a:extLst>
          </p:cNvPr>
          <p:cNvSpPr>
            <a:spLocks noGrp="1"/>
          </p:cNvSpPr>
          <p:nvPr>
            <p:ph idx="1"/>
          </p:nvPr>
        </p:nvSpPr>
        <p:spPr/>
        <p:txBody>
          <a:bodyPr/>
          <a:lstStyle/>
          <a:p>
            <a:r>
              <a:rPr lang="en-US" dirty="0"/>
              <a:t>How are numbers/statistics used (or could be used) in your agency settings?</a:t>
            </a:r>
          </a:p>
        </p:txBody>
      </p:sp>
    </p:spTree>
    <p:extLst>
      <p:ext uri="{BB962C8B-B14F-4D97-AF65-F5344CB8AC3E}">
        <p14:creationId xmlns:p14="http://schemas.microsoft.com/office/powerpoint/2010/main" val="2798665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76CDDA1-A13E-406C-93AE-6A389DF752C2}"/>
              </a:ext>
            </a:extLst>
          </p:cNvPr>
          <p:cNvSpPr>
            <a:spLocks noGrp="1"/>
          </p:cNvSpPr>
          <p:nvPr>
            <p:ph type="title"/>
          </p:nvPr>
        </p:nvSpPr>
        <p:spPr/>
        <p:txBody>
          <a:bodyPr/>
          <a:lstStyle/>
          <a:p>
            <a:r>
              <a:rPr lang="en-US" altLang="en-US"/>
              <a:t>And…</a:t>
            </a:r>
          </a:p>
        </p:txBody>
      </p:sp>
      <p:sp>
        <p:nvSpPr>
          <p:cNvPr id="3" name="Content Placeholder 2">
            <a:extLst>
              <a:ext uri="{FF2B5EF4-FFF2-40B4-BE49-F238E27FC236}">
                <a16:creationId xmlns:a16="http://schemas.microsoft.com/office/drawing/2014/main" id="{0A95A942-1DB8-42F8-87A2-B9D0D48D5835}"/>
              </a:ext>
            </a:extLst>
          </p:cNvPr>
          <p:cNvSpPr>
            <a:spLocks noGrp="1"/>
          </p:cNvSpPr>
          <p:nvPr>
            <p:ph idx="1"/>
          </p:nvPr>
        </p:nvSpPr>
        <p:spPr/>
        <p:txBody>
          <a:bodyPr/>
          <a:lstStyle/>
          <a:p>
            <a:pPr>
              <a:defRPr/>
            </a:pPr>
            <a:r>
              <a:rPr lang="en-US" dirty="0">
                <a:latin typeface="+mj-lt"/>
              </a:rPr>
              <a:t>It’s required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5441C-2D64-44C8-BDEA-27466C38C4E7}"/>
              </a:ext>
            </a:extLst>
          </p:cNvPr>
          <p:cNvSpPr>
            <a:spLocks noGrp="1"/>
          </p:cNvSpPr>
          <p:nvPr>
            <p:ph type="title"/>
          </p:nvPr>
        </p:nvSpPr>
        <p:spPr/>
        <p:txBody>
          <a:bodyPr/>
          <a:lstStyle/>
          <a:p>
            <a:r>
              <a:rPr lang="en-US" dirty="0">
                <a:ea typeface="MS PGothic"/>
              </a:rPr>
              <a:t>Course Goal</a:t>
            </a:r>
            <a:endParaRPr lang="en-US" dirty="0"/>
          </a:p>
        </p:txBody>
      </p:sp>
      <p:sp>
        <p:nvSpPr>
          <p:cNvPr id="3" name="Content Placeholder 2">
            <a:extLst>
              <a:ext uri="{FF2B5EF4-FFF2-40B4-BE49-F238E27FC236}">
                <a16:creationId xmlns:a16="http://schemas.microsoft.com/office/drawing/2014/main" id="{904AB6E6-12AF-49F8-ABBF-5587223590D7}"/>
              </a:ext>
            </a:extLst>
          </p:cNvPr>
          <p:cNvSpPr>
            <a:spLocks noGrp="1"/>
          </p:cNvSpPr>
          <p:nvPr>
            <p:ph idx="1"/>
          </p:nvPr>
        </p:nvSpPr>
        <p:spPr/>
        <p:txBody>
          <a:bodyPr/>
          <a:lstStyle/>
          <a:p>
            <a:r>
              <a:rPr lang="en-US" dirty="0">
                <a:ea typeface="+mn-lt"/>
                <a:cs typeface="+mn-lt"/>
              </a:rPr>
              <a:t>A key goal of this course is to increase your ability to read and understand statistical research.</a:t>
            </a:r>
          </a:p>
          <a:p>
            <a:r>
              <a:rPr lang="en-US" dirty="0">
                <a:ea typeface="+mn-lt"/>
                <a:cs typeface="+mn-lt"/>
              </a:rPr>
              <a:t>Focus on statistical tests and analysis:</a:t>
            </a:r>
            <a:endParaRPr lang="en-US" dirty="0"/>
          </a:p>
          <a:p>
            <a:pPr lvl="1" indent="-325120"/>
            <a:r>
              <a:rPr lang="en-US" dirty="0">
                <a:ea typeface="+mn-lt"/>
                <a:cs typeface="+mn-lt"/>
              </a:rPr>
              <a:t>Descriptive statistics</a:t>
            </a:r>
            <a:r>
              <a:rPr lang="en-US" b="1" dirty="0">
                <a:ea typeface="+mn-lt"/>
                <a:cs typeface="+mn-lt"/>
              </a:rPr>
              <a:t>- </a:t>
            </a:r>
            <a:r>
              <a:rPr lang="en-US" dirty="0">
                <a:ea typeface="+mn-lt"/>
                <a:cs typeface="+mn-lt"/>
              </a:rPr>
              <a:t>Describe the characteristics of a sample</a:t>
            </a:r>
            <a:endParaRPr lang="en-US" dirty="0"/>
          </a:p>
          <a:p>
            <a:pPr lvl="1" indent="-285750"/>
            <a:r>
              <a:rPr lang="en-US" dirty="0">
                <a:ea typeface="+mn-lt"/>
                <a:cs typeface="+mn-lt"/>
              </a:rPr>
              <a:t>Inferential statistics  – Make inferences about relationships between variables, and inferences from samples to larger populations</a:t>
            </a:r>
          </a:p>
          <a:p>
            <a:endParaRPr lang="en-US" dirty="0">
              <a:ea typeface="+mn-lt"/>
              <a:cs typeface="+mn-lt"/>
            </a:endParaRPr>
          </a:p>
        </p:txBody>
      </p:sp>
    </p:spTree>
    <p:extLst>
      <p:ext uri="{BB962C8B-B14F-4D97-AF65-F5344CB8AC3E}">
        <p14:creationId xmlns:p14="http://schemas.microsoft.com/office/powerpoint/2010/main" val="3250808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D19FCA83-73FE-4FA7-B261-411BE5D22CC1}"/>
              </a:ext>
            </a:extLst>
          </p:cNvPr>
          <p:cNvSpPr>
            <a:spLocks noGrp="1"/>
          </p:cNvSpPr>
          <p:nvPr>
            <p:ph type="title"/>
          </p:nvPr>
        </p:nvSpPr>
        <p:spPr/>
        <p:txBody>
          <a:bodyPr/>
          <a:lstStyle/>
          <a:p>
            <a:r>
              <a:rPr lang="en-US" altLang="en-US"/>
              <a:t>Recap </a:t>
            </a:r>
          </a:p>
        </p:txBody>
      </p:sp>
      <p:sp>
        <p:nvSpPr>
          <p:cNvPr id="3" name="Content Placeholder 2">
            <a:extLst>
              <a:ext uri="{FF2B5EF4-FFF2-40B4-BE49-F238E27FC236}">
                <a16:creationId xmlns:a16="http://schemas.microsoft.com/office/drawing/2014/main" id="{C0E8C8E6-CB02-4AC1-807A-76804210355F}"/>
              </a:ext>
            </a:extLst>
          </p:cNvPr>
          <p:cNvSpPr>
            <a:spLocks noGrp="1"/>
          </p:cNvSpPr>
          <p:nvPr>
            <p:ph idx="1"/>
          </p:nvPr>
        </p:nvSpPr>
        <p:spPr/>
        <p:txBody>
          <a:bodyPr/>
          <a:lstStyle/>
          <a:p>
            <a:pPr>
              <a:defRPr/>
            </a:pPr>
            <a:r>
              <a:rPr lang="en-US" dirty="0">
                <a:latin typeface="+mj-lt"/>
                <a:ea typeface="MS PGothic"/>
              </a:rPr>
              <a:t>If you like (grant)money</a:t>
            </a:r>
            <a:endParaRPr lang="en-US" dirty="0">
              <a:latin typeface="+mj-lt"/>
            </a:endParaRPr>
          </a:p>
          <a:p>
            <a:pPr>
              <a:defRPr/>
            </a:pPr>
            <a:r>
              <a:rPr lang="en-US" dirty="0">
                <a:latin typeface="+mj-lt"/>
              </a:rPr>
              <a:t>If you want to be able to evaluate and demonstrate program effectiveness</a:t>
            </a:r>
          </a:p>
          <a:p>
            <a:pPr>
              <a:defRPr/>
            </a:pPr>
            <a:r>
              <a:rPr lang="en-US" dirty="0">
                <a:latin typeface="+mj-lt"/>
              </a:rPr>
              <a:t>If you want to make a case for a social justice issue</a:t>
            </a:r>
          </a:p>
          <a:p>
            <a:pPr>
              <a:defRPr/>
            </a:pPr>
            <a:r>
              <a:rPr lang="en-US" dirty="0">
                <a:latin typeface="+mj-lt"/>
              </a:rPr>
              <a:t>If you want to graduate</a:t>
            </a:r>
          </a:p>
          <a:p>
            <a:pPr marL="0" indent="0" algn="ctr">
              <a:buFont typeface="Wingdings" panose="05000000000000000000" pitchFamily="2" charset="2"/>
              <a:buNone/>
              <a:defRPr/>
            </a:pPr>
            <a:r>
              <a:rPr lang="en-US" dirty="0">
                <a:latin typeface="+mj-lt"/>
              </a:rPr>
              <a:t>You need (at least some) stats!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6">
            <a:extLst>
              <a:ext uri="{FF2B5EF4-FFF2-40B4-BE49-F238E27FC236}">
                <a16:creationId xmlns:a16="http://schemas.microsoft.com/office/drawing/2014/main" id="{593A7EDE-E75F-4202-88D5-A98BABFB491B}"/>
              </a:ext>
            </a:extLst>
          </p:cNvPr>
          <p:cNvSpPr>
            <a:spLocks noGrp="1"/>
          </p:cNvSpPr>
          <p:nvPr>
            <p:ph type="ctrTitle"/>
          </p:nvPr>
        </p:nvSpPr>
        <p:spPr/>
        <p:txBody>
          <a:bodyPr/>
          <a:lstStyle/>
          <a:p>
            <a:r>
              <a:rPr lang="en-US" altLang="en-US"/>
              <a:t>Course Overview</a:t>
            </a:r>
          </a:p>
        </p:txBody>
      </p:sp>
      <p:sp>
        <p:nvSpPr>
          <p:cNvPr id="43011" name="Subtitle 7">
            <a:extLst>
              <a:ext uri="{FF2B5EF4-FFF2-40B4-BE49-F238E27FC236}">
                <a16:creationId xmlns:a16="http://schemas.microsoft.com/office/drawing/2014/main" id="{25909EB8-915E-4DE6-A79C-EC9B825778BD}"/>
              </a:ext>
            </a:extLst>
          </p:cNvPr>
          <p:cNvSpPr>
            <a:spLocks noGrp="1"/>
          </p:cNvSpPr>
          <p:nvPr>
            <p:ph type="subTitle" idx="1"/>
          </p:nvPr>
        </p:nvSpPr>
        <p:spPr/>
        <p:txBody>
          <a:bodyPr/>
          <a:lstStyle/>
          <a:p>
            <a:pPr>
              <a:buFont typeface="Wingdings" panose="05000000000000000000" pitchFamily="2" charset="2"/>
              <a:buNone/>
            </a:pPr>
            <a:endParaRPr lang="en-US" altLang="en-US"/>
          </a:p>
        </p:txBody>
      </p:sp>
    </p:spTree>
    <p:extLst>
      <p:ext uri="{BB962C8B-B14F-4D97-AF65-F5344CB8AC3E}">
        <p14:creationId xmlns:p14="http://schemas.microsoft.com/office/powerpoint/2010/main" val="731708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1F1BD-B705-BD4C-A075-24A728590434}"/>
              </a:ext>
            </a:extLst>
          </p:cNvPr>
          <p:cNvSpPr>
            <a:spLocks noGrp="1"/>
          </p:cNvSpPr>
          <p:nvPr>
            <p:ph type="title"/>
          </p:nvPr>
        </p:nvSpPr>
        <p:spPr/>
        <p:txBody>
          <a:bodyPr/>
          <a:lstStyle/>
          <a:p>
            <a:r>
              <a:rPr lang="en-US" dirty="0"/>
              <a:t>Learning through practice</a:t>
            </a:r>
          </a:p>
        </p:txBody>
      </p:sp>
      <p:sp>
        <p:nvSpPr>
          <p:cNvPr id="3" name="Content Placeholder 2">
            <a:extLst>
              <a:ext uri="{FF2B5EF4-FFF2-40B4-BE49-F238E27FC236}">
                <a16:creationId xmlns:a16="http://schemas.microsoft.com/office/drawing/2014/main" id="{1E32EE0B-51E1-B54E-A631-BEE9E5D5B4AE}"/>
              </a:ext>
            </a:extLst>
          </p:cNvPr>
          <p:cNvSpPr>
            <a:spLocks noGrp="1"/>
          </p:cNvSpPr>
          <p:nvPr>
            <p:ph idx="1"/>
          </p:nvPr>
        </p:nvSpPr>
        <p:spPr/>
        <p:txBody>
          <a:bodyPr/>
          <a:lstStyle/>
          <a:p>
            <a:pPr eaLnBrk="1" hangingPunct="1"/>
            <a:r>
              <a:rPr lang="en-US" altLang="en-US" sz="2300" dirty="0">
                <a:ea typeface="ＭＳ Ｐゴシック" panose="020B0600070205080204" pitchFamily="34" charset="-128"/>
              </a:rPr>
              <a:t>In-class examples and discussion of key concepts, including time as needed for questions and review</a:t>
            </a:r>
          </a:p>
          <a:p>
            <a:pPr lvl="1" eaLnBrk="1" hangingPunct="1"/>
            <a:endParaRPr lang="en-US" altLang="en-US" sz="400" dirty="0">
              <a:ea typeface="ＭＳ Ｐゴシック" panose="020B0600070205080204" pitchFamily="34" charset="-128"/>
            </a:endParaRPr>
          </a:p>
          <a:p>
            <a:pPr eaLnBrk="1" hangingPunct="1"/>
            <a:r>
              <a:rPr lang="en-US" altLang="en-US" sz="2300" dirty="0">
                <a:ea typeface="ＭＳ Ｐゴシック" panose="020B0600070205080204" pitchFamily="34" charset="-128"/>
              </a:rPr>
              <a:t>Weekly practice problems and videos</a:t>
            </a:r>
          </a:p>
          <a:p>
            <a:pPr lvl="1" eaLnBrk="1" hangingPunct="1"/>
            <a:endParaRPr lang="en-US" altLang="en-US" sz="400" dirty="0">
              <a:ea typeface="ＭＳ Ｐゴシック" panose="020B0600070205080204" pitchFamily="34" charset="-128"/>
            </a:endParaRPr>
          </a:p>
          <a:p>
            <a:pPr eaLnBrk="1" hangingPunct="1"/>
            <a:r>
              <a:rPr lang="en-US" altLang="en-US" sz="2300" dirty="0">
                <a:ea typeface="ＭＳ Ｐゴシック" panose="020B0600070205080204" pitchFamily="34" charset="-128"/>
              </a:rPr>
              <a:t>Computer assignments </a:t>
            </a:r>
          </a:p>
          <a:p>
            <a:pPr lvl="1" eaLnBrk="1" hangingPunct="1"/>
            <a:endParaRPr lang="en-US" altLang="en-US" sz="400" dirty="0">
              <a:ea typeface="ＭＳ Ｐゴシック" panose="020B0600070205080204" pitchFamily="34" charset="-128"/>
            </a:endParaRPr>
          </a:p>
          <a:p>
            <a:pPr eaLnBrk="1" hangingPunct="1"/>
            <a:r>
              <a:rPr lang="en-US" altLang="en-US" sz="2300" dirty="0">
                <a:ea typeface="ＭＳ Ｐゴシック" panose="020B0600070205080204" pitchFamily="34" charset="-128"/>
              </a:rPr>
              <a:t>Written assignments</a:t>
            </a:r>
          </a:p>
          <a:p>
            <a:pPr lvl="1" eaLnBrk="1" hangingPunct="1"/>
            <a:r>
              <a:rPr lang="en-US" altLang="en-US" sz="2300" dirty="0">
                <a:ea typeface="ＭＳ Ｐゴシック" panose="020B0600070205080204" pitchFamily="34" charset="-128"/>
              </a:rPr>
              <a:t>Analysis of variables in one of four datasets (codebooks)</a:t>
            </a:r>
          </a:p>
          <a:p>
            <a:pPr lvl="1" eaLnBrk="1" hangingPunct="1"/>
            <a:r>
              <a:rPr lang="en-US" altLang="en-US" sz="2300" dirty="0">
                <a:ea typeface="ＭＳ Ｐゴシック" panose="020B0600070205080204" pitchFamily="34" charset="-128"/>
              </a:rPr>
              <a:t>Progressive assignment in three stages</a:t>
            </a:r>
          </a:p>
          <a:p>
            <a:pPr lvl="1" eaLnBrk="1" hangingPunct="1"/>
            <a:endParaRPr lang="en-US" altLang="en-US" sz="400" dirty="0">
              <a:ea typeface="ＭＳ Ｐゴシック" panose="020B0600070205080204" pitchFamily="34" charset="-128"/>
            </a:endParaRPr>
          </a:p>
          <a:p>
            <a:pPr eaLnBrk="1" hangingPunct="1"/>
            <a:r>
              <a:rPr lang="en-US" altLang="en-US" sz="2300" dirty="0">
                <a:ea typeface="ＭＳ Ｐゴシック" panose="020B0600070205080204" pitchFamily="34" charset="-128"/>
              </a:rPr>
              <a:t>Weekly time in class to work on practice problems and computer assignments</a:t>
            </a:r>
            <a:endParaRPr lang="en-US" altLang="en-US" sz="400" dirty="0">
              <a:ea typeface="ＭＳ Ｐゴシック" panose="020B0600070205080204" pitchFamily="34" charset="-128"/>
            </a:endParaRPr>
          </a:p>
          <a:p>
            <a:pPr eaLnBrk="1" hangingPunct="1"/>
            <a:r>
              <a:rPr lang="en-US" altLang="en-US" sz="2300" dirty="0">
                <a:ea typeface="ＭＳ Ｐゴシック" panose="020B0600070205080204" pitchFamily="34" charset="-128"/>
              </a:rPr>
              <a:t>Review sessions and individual work with TAs</a:t>
            </a:r>
            <a:endParaRPr lang="en-US" dirty="0"/>
          </a:p>
        </p:txBody>
      </p:sp>
    </p:spTree>
    <p:extLst>
      <p:ext uri="{BB962C8B-B14F-4D97-AF65-F5344CB8AC3E}">
        <p14:creationId xmlns:p14="http://schemas.microsoft.com/office/powerpoint/2010/main" val="448470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EA880864-8171-47B0-81DE-E6341F8A2205}"/>
              </a:ext>
            </a:extLst>
          </p:cNvPr>
          <p:cNvSpPr>
            <a:spLocks noGrp="1"/>
          </p:cNvSpPr>
          <p:nvPr>
            <p:ph type="title"/>
          </p:nvPr>
        </p:nvSpPr>
        <p:spPr/>
        <p:txBody>
          <a:bodyPr/>
          <a:lstStyle/>
          <a:p>
            <a:r>
              <a:rPr lang="en-US" altLang="en-US"/>
              <a:t>What to expect</a:t>
            </a:r>
          </a:p>
        </p:txBody>
      </p:sp>
      <p:sp>
        <p:nvSpPr>
          <p:cNvPr id="3" name="Content Placeholder 2">
            <a:extLst>
              <a:ext uri="{FF2B5EF4-FFF2-40B4-BE49-F238E27FC236}">
                <a16:creationId xmlns:a16="http://schemas.microsoft.com/office/drawing/2014/main" id="{F8AE7B05-90F6-49AD-841F-B7017EDDA303}"/>
              </a:ext>
            </a:extLst>
          </p:cNvPr>
          <p:cNvSpPr>
            <a:spLocks noGrp="1"/>
          </p:cNvSpPr>
          <p:nvPr>
            <p:ph idx="1"/>
          </p:nvPr>
        </p:nvSpPr>
        <p:spPr/>
        <p:txBody>
          <a:bodyPr/>
          <a:lstStyle/>
          <a:p>
            <a:pPr>
              <a:defRPr/>
            </a:pPr>
            <a:r>
              <a:rPr lang="en-US" dirty="0">
                <a:latin typeface="+mj-lt"/>
              </a:rPr>
              <a:t>Class format</a:t>
            </a:r>
          </a:p>
          <a:p>
            <a:pPr>
              <a:defRPr/>
            </a:pPr>
            <a:r>
              <a:rPr lang="en-US" dirty="0">
                <a:latin typeface="+mj-lt"/>
              </a:rPr>
              <a:t>Moodle</a:t>
            </a:r>
          </a:p>
          <a:p>
            <a:pPr>
              <a:defRPr/>
            </a:pPr>
            <a:r>
              <a:rPr lang="en-US" dirty="0">
                <a:latin typeface="+mj-lt"/>
              </a:rPr>
              <a:t>Assignments</a:t>
            </a:r>
          </a:p>
          <a:p>
            <a:pPr lvl="1">
              <a:defRPr/>
            </a:pPr>
            <a:r>
              <a:rPr lang="en-US" dirty="0">
                <a:latin typeface="+mj-lt"/>
              </a:rPr>
              <a:t>Paper assignments</a:t>
            </a:r>
          </a:p>
          <a:p>
            <a:pPr lvl="1">
              <a:defRPr/>
            </a:pPr>
            <a:r>
              <a:rPr lang="en-US" dirty="0">
                <a:latin typeface="+mj-lt"/>
              </a:rPr>
              <a:t>Computer output assignments</a:t>
            </a:r>
          </a:p>
          <a:p>
            <a:pPr lvl="1">
              <a:defRPr/>
            </a:pPr>
            <a:r>
              <a:rPr lang="en-US" dirty="0">
                <a:latin typeface="+mj-lt"/>
              </a:rPr>
              <a:t>Article reviews</a:t>
            </a:r>
          </a:p>
          <a:p>
            <a:pPr lvl="1">
              <a:defRPr/>
            </a:pPr>
            <a:r>
              <a:rPr lang="en-US" dirty="0">
                <a:latin typeface="+mj-lt"/>
              </a:rPr>
              <a:t>Readings</a:t>
            </a:r>
          </a:p>
          <a:p>
            <a:pPr>
              <a:defRPr/>
            </a:pPr>
            <a:r>
              <a:rPr lang="en-US" dirty="0">
                <a:latin typeface="+mj-lt"/>
              </a:rPr>
              <a:t>Exams </a:t>
            </a:r>
          </a:p>
        </p:txBody>
      </p:sp>
    </p:spTree>
    <p:extLst>
      <p:ext uri="{BB962C8B-B14F-4D97-AF65-F5344CB8AC3E}">
        <p14:creationId xmlns:p14="http://schemas.microsoft.com/office/powerpoint/2010/main" val="902899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E71CFCC5-DAE8-4680-B39D-B593932EC574}"/>
              </a:ext>
            </a:extLst>
          </p:cNvPr>
          <p:cNvSpPr>
            <a:spLocks noGrp="1"/>
          </p:cNvSpPr>
          <p:nvPr>
            <p:ph type="title"/>
          </p:nvPr>
        </p:nvSpPr>
        <p:spPr/>
        <p:txBody>
          <a:bodyPr/>
          <a:lstStyle/>
          <a:p>
            <a:r>
              <a:rPr lang="en-US" altLang="en-US"/>
              <a:t>Class format</a:t>
            </a:r>
          </a:p>
        </p:txBody>
      </p:sp>
      <p:sp>
        <p:nvSpPr>
          <p:cNvPr id="3" name="Content Placeholder 2">
            <a:extLst>
              <a:ext uri="{FF2B5EF4-FFF2-40B4-BE49-F238E27FC236}">
                <a16:creationId xmlns:a16="http://schemas.microsoft.com/office/drawing/2014/main" id="{AEFC5D3D-D524-485D-9E6B-4530C7249272}"/>
              </a:ext>
            </a:extLst>
          </p:cNvPr>
          <p:cNvSpPr>
            <a:spLocks noGrp="1"/>
          </p:cNvSpPr>
          <p:nvPr>
            <p:ph idx="1"/>
          </p:nvPr>
        </p:nvSpPr>
        <p:spPr/>
        <p:txBody>
          <a:bodyPr/>
          <a:lstStyle/>
          <a:p>
            <a:pPr>
              <a:defRPr/>
            </a:pPr>
            <a:r>
              <a:rPr lang="en-US" sz="2400" dirty="0">
                <a:latin typeface="+mj-lt"/>
              </a:rPr>
              <a:t>Check-in/Q&amp;A</a:t>
            </a:r>
          </a:p>
          <a:p>
            <a:pPr>
              <a:defRPr/>
            </a:pPr>
            <a:r>
              <a:rPr lang="en-US" sz="2400" dirty="0">
                <a:latin typeface="+mj-lt"/>
              </a:rPr>
              <a:t>Lecture</a:t>
            </a:r>
          </a:p>
          <a:p>
            <a:pPr>
              <a:defRPr/>
            </a:pPr>
            <a:r>
              <a:rPr lang="en-US" sz="2400" dirty="0">
                <a:latin typeface="+mj-lt"/>
              </a:rPr>
              <a:t>Guided Practice</a:t>
            </a:r>
          </a:p>
          <a:p>
            <a:pPr>
              <a:defRPr/>
            </a:pPr>
            <a:r>
              <a:rPr lang="en-US" sz="2400" dirty="0">
                <a:latin typeface="+mj-lt"/>
              </a:rPr>
              <a:t>Article Review (when applicable)</a:t>
            </a:r>
          </a:p>
          <a:p>
            <a:pPr>
              <a:defRPr/>
            </a:pPr>
            <a:r>
              <a:rPr lang="en-US" sz="2400" dirty="0">
                <a:latin typeface="+mj-lt"/>
              </a:rPr>
              <a:t>Small Group Practice</a:t>
            </a:r>
          </a:p>
          <a:p>
            <a:pPr lvl="1">
              <a:defRPr/>
            </a:pPr>
            <a:r>
              <a:rPr lang="en-US" sz="2000" dirty="0">
                <a:latin typeface="+mj-lt"/>
              </a:rPr>
              <a:t>Computer assignment</a:t>
            </a:r>
          </a:p>
          <a:p>
            <a:pPr>
              <a:defRPr/>
            </a:pPr>
            <a:r>
              <a:rPr lang="en-US" sz="2400" dirty="0">
                <a:latin typeface="+mj-lt"/>
              </a:rPr>
              <a:t>Housekeeping</a:t>
            </a:r>
            <a:endParaRPr lang="en-US" sz="2000" dirty="0">
              <a:latin typeface="+mj-lt"/>
            </a:endParaRPr>
          </a:p>
          <a:p>
            <a:pPr marL="0" indent="0">
              <a:buNone/>
              <a:defRPr/>
            </a:pPr>
            <a:endParaRPr lang="en-US" sz="2400" dirty="0">
              <a:latin typeface="+mj-lt"/>
            </a:endParaRPr>
          </a:p>
        </p:txBody>
      </p:sp>
    </p:spTree>
    <p:extLst>
      <p:ext uri="{BB962C8B-B14F-4D97-AF65-F5344CB8AC3E}">
        <p14:creationId xmlns:p14="http://schemas.microsoft.com/office/powerpoint/2010/main" val="1985764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BFC778FA-C280-457A-BC68-FBA82637197D}"/>
              </a:ext>
            </a:extLst>
          </p:cNvPr>
          <p:cNvSpPr>
            <a:spLocks noGrp="1"/>
          </p:cNvSpPr>
          <p:nvPr>
            <p:ph type="title"/>
          </p:nvPr>
        </p:nvSpPr>
        <p:spPr/>
        <p:txBody>
          <a:bodyPr/>
          <a:lstStyle/>
          <a:p>
            <a:r>
              <a:rPr lang="en-US" altLang="en-US"/>
              <a:t>Moodle </a:t>
            </a:r>
          </a:p>
        </p:txBody>
      </p:sp>
      <p:sp>
        <p:nvSpPr>
          <p:cNvPr id="3" name="Content Placeholder 2">
            <a:extLst>
              <a:ext uri="{FF2B5EF4-FFF2-40B4-BE49-F238E27FC236}">
                <a16:creationId xmlns:a16="http://schemas.microsoft.com/office/drawing/2014/main" id="{5B8384B6-9190-4911-BAC7-6AFDDB102713}"/>
              </a:ext>
            </a:extLst>
          </p:cNvPr>
          <p:cNvSpPr>
            <a:spLocks noGrp="1"/>
          </p:cNvSpPr>
          <p:nvPr>
            <p:ph idx="1"/>
          </p:nvPr>
        </p:nvSpPr>
        <p:spPr>
          <a:xfrm>
            <a:off x="457200" y="1111370"/>
            <a:ext cx="8229600" cy="4530725"/>
          </a:xfrm>
        </p:spPr>
        <p:txBody>
          <a:bodyPr/>
          <a:lstStyle/>
          <a:p>
            <a:pPr marL="0" indent="0">
              <a:buNone/>
              <a:defRPr/>
            </a:pPr>
            <a:endParaRPr lang="en-US" sz="2800" dirty="0">
              <a:latin typeface="+mj-lt"/>
              <a:ea typeface="MS PGothic"/>
            </a:endParaRPr>
          </a:p>
          <a:p>
            <a:pPr>
              <a:defRPr/>
            </a:pPr>
            <a:r>
              <a:rPr lang="en-US" sz="2800" dirty="0">
                <a:latin typeface="+mj-lt"/>
                <a:ea typeface="MS PGothic"/>
              </a:rPr>
              <a:t>Syllabus</a:t>
            </a:r>
            <a:endParaRPr lang="en-US" dirty="0"/>
          </a:p>
          <a:p>
            <a:pPr lvl="1" indent="-325120">
              <a:defRPr/>
            </a:pPr>
            <a:r>
              <a:rPr lang="en-US" sz="2800" dirty="0">
                <a:latin typeface="+mj-lt"/>
              </a:rPr>
              <a:t>Course calendar</a:t>
            </a:r>
          </a:p>
          <a:p>
            <a:pPr>
              <a:defRPr/>
            </a:pPr>
            <a:r>
              <a:rPr lang="en-US" sz="2800" dirty="0">
                <a:latin typeface="+mj-lt"/>
              </a:rPr>
              <a:t>All course materials organized by session</a:t>
            </a:r>
          </a:p>
          <a:p>
            <a:pPr lvl="1" indent="-325120">
              <a:defRPr/>
            </a:pPr>
            <a:r>
              <a:rPr lang="en-US" sz="2800" dirty="0">
                <a:latin typeface="+mj-lt"/>
              </a:rPr>
              <a:t>Session 1, Session 2, Session 3</a:t>
            </a:r>
          </a:p>
          <a:p>
            <a:pPr lvl="1" indent="-325120">
              <a:defRPr/>
            </a:pPr>
            <a:r>
              <a:rPr lang="en-US" sz="2800" dirty="0">
                <a:latin typeface="+mj-lt"/>
              </a:rPr>
              <a:t>Practice problems/ exam prep</a:t>
            </a:r>
          </a:p>
          <a:p>
            <a:pPr>
              <a:defRPr/>
            </a:pPr>
            <a:r>
              <a:rPr lang="en-US" sz="2800" dirty="0">
                <a:latin typeface="+mj-lt"/>
              </a:rPr>
              <a:t>Articles</a:t>
            </a:r>
          </a:p>
          <a:p>
            <a:pPr>
              <a:defRPr/>
            </a:pPr>
            <a:r>
              <a:rPr lang="en-US" sz="2800" dirty="0">
                <a:latin typeface="+mj-lt"/>
              </a:rPr>
              <a:t>Computer output assignments</a:t>
            </a:r>
          </a:p>
          <a:p>
            <a:pPr>
              <a:defRPr/>
            </a:pPr>
            <a:r>
              <a:rPr lang="en-US" sz="2800" dirty="0">
                <a:latin typeface="+mj-lt"/>
              </a:rPr>
              <a:t>Paper assignments</a:t>
            </a:r>
          </a:p>
          <a:p>
            <a:pPr>
              <a:defRPr/>
            </a:pPr>
            <a:endParaRPr lang="en-US" dirty="0">
              <a:latin typeface="+mj-lt"/>
            </a:endParaRPr>
          </a:p>
          <a:p>
            <a:pPr>
              <a:defRPr/>
            </a:pPr>
            <a:endParaRPr lang="en-US" dirty="0">
              <a:latin typeface="+mj-lt"/>
            </a:endParaRPr>
          </a:p>
        </p:txBody>
      </p:sp>
    </p:spTree>
    <p:extLst>
      <p:ext uri="{BB962C8B-B14F-4D97-AF65-F5344CB8AC3E}">
        <p14:creationId xmlns:p14="http://schemas.microsoft.com/office/powerpoint/2010/main" val="941389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4A33E5F8-22B5-45A3-9C7D-E160E4752EC4}"/>
              </a:ext>
            </a:extLst>
          </p:cNvPr>
          <p:cNvSpPr>
            <a:spLocks noGrp="1"/>
          </p:cNvSpPr>
          <p:nvPr>
            <p:ph type="title"/>
          </p:nvPr>
        </p:nvSpPr>
        <p:spPr/>
        <p:txBody>
          <a:bodyPr/>
          <a:lstStyle/>
          <a:p>
            <a:r>
              <a:rPr lang="en-US" altLang="en-US"/>
              <a:t>Paper assignments </a:t>
            </a:r>
          </a:p>
        </p:txBody>
      </p:sp>
      <p:sp>
        <p:nvSpPr>
          <p:cNvPr id="3" name="Content Placeholder 2">
            <a:extLst>
              <a:ext uri="{FF2B5EF4-FFF2-40B4-BE49-F238E27FC236}">
                <a16:creationId xmlns:a16="http://schemas.microsoft.com/office/drawing/2014/main" id="{ED0F6306-7AFE-4D28-8E9B-066BD0750647}"/>
              </a:ext>
            </a:extLst>
          </p:cNvPr>
          <p:cNvSpPr>
            <a:spLocks noGrp="1"/>
          </p:cNvSpPr>
          <p:nvPr>
            <p:ph idx="1"/>
          </p:nvPr>
        </p:nvSpPr>
        <p:spPr/>
        <p:txBody>
          <a:bodyPr/>
          <a:lstStyle/>
          <a:p>
            <a:pPr>
              <a:defRPr/>
            </a:pPr>
            <a:r>
              <a:rPr lang="en-US" dirty="0">
                <a:latin typeface="+mj-lt"/>
              </a:rPr>
              <a:t>Finished product is ~10 page research article</a:t>
            </a:r>
          </a:p>
          <a:p>
            <a:pPr>
              <a:defRPr/>
            </a:pPr>
            <a:r>
              <a:rPr lang="en-US" dirty="0">
                <a:latin typeface="+mj-lt"/>
              </a:rPr>
              <a:t>Use OLS or logistic regression</a:t>
            </a:r>
          </a:p>
          <a:p>
            <a:pPr>
              <a:defRPr/>
            </a:pPr>
            <a:r>
              <a:rPr lang="en-US" dirty="0">
                <a:latin typeface="+mj-lt"/>
              </a:rPr>
              <a:t>Use existing data </a:t>
            </a:r>
          </a:p>
          <a:p>
            <a:pPr lvl="1">
              <a:defRPr/>
            </a:pPr>
            <a:r>
              <a:rPr lang="en-US" dirty="0">
                <a:latin typeface="+mj-lt"/>
              </a:rPr>
              <a:t>Data available: PSID, CDS, Adolescent Sample, BRFSS</a:t>
            </a:r>
          </a:p>
          <a:p>
            <a:pPr>
              <a:defRPr/>
            </a:pPr>
            <a:r>
              <a:rPr lang="en-US" dirty="0">
                <a:latin typeface="+mj-lt"/>
              </a:rPr>
              <a:t>Guidelines on Moodle</a:t>
            </a:r>
          </a:p>
          <a:p>
            <a:pPr lvl="1">
              <a:defRPr/>
            </a:pPr>
            <a:r>
              <a:rPr lang="en-US" dirty="0">
                <a:latin typeface="+mj-lt"/>
              </a:rPr>
              <a:t>Assignment 1, 2, 3, 4 – each builds on previous</a:t>
            </a:r>
          </a:p>
          <a:p>
            <a:pPr>
              <a:defRPr/>
            </a:pPr>
            <a:r>
              <a:rPr lang="en-US" dirty="0">
                <a:latin typeface="+mj-lt"/>
              </a:rPr>
              <a:t>Talk to me (and one another) early and often</a:t>
            </a:r>
          </a:p>
          <a:p>
            <a:pPr lvl="1">
              <a:defRPr/>
            </a:pPr>
            <a:r>
              <a:rPr lang="en-US" dirty="0">
                <a:latin typeface="+mj-lt"/>
              </a:rPr>
              <a:t>1:1 Appts available with me/TA</a:t>
            </a:r>
          </a:p>
        </p:txBody>
      </p:sp>
    </p:spTree>
    <p:extLst>
      <p:ext uri="{BB962C8B-B14F-4D97-AF65-F5344CB8AC3E}">
        <p14:creationId xmlns:p14="http://schemas.microsoft.com/office/powerpoint/2010/main" val="2222063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0B14-B281-446A-843F-09AC9EED607D}"/>
              </a:ext>
            </a:extLst>
          </p:cNvPr>
          <p:cNvSpPr>
            <a:spLocks noGrp="1"/>
          </p:cNvSpPr>
          <p:nvPr>
            <p:ph type="title"/>
          </p:nvPr>
        </p:nvSpPr>
        <p:spPr/>
        <p:txBody>
          <a:bodyPr/>
          <a:lstStyle/>
          <a:p>
            <a:r>
              <a:rPr lang="en-US" dirty="0">
                <a:ea typeface="MS PGothic"/>
              </a:rPr>
              <a:t>Session 1 Agenda</a:t>
            </a:r>
            <a:endParaRPr lang="en-US" dirty="0"/>
          </a:p>
        </p:txBody>
      </p:sp>
      <p:sp>
        <p:nvSpPr>
          <p:cNvPr id="3" name="Content Placeholder 2">
            <a:extLst>
              <a:ext uri="{FF2B5EF4-FFF2-40B4-BE49-F238E27FC236}">
                <a16:creationId xmlns:a16="http://schemas.microsoft.com/office/drawing/2014/main" id="{41CF3888-665D-45EB-BEB9-6130750F2A54}"/>
              </a:ext>
            </a:extLst>
          </p:cNvPr>
          <p:cNvSpPr>
            <a:spLocks noGrp="1"/>
          </p:cNvSpPr>
          <p:nvPr>
            <p:ph idx="1"/>
          </p:nvPr>
        </p:nvSpPr>
        <p:spPr/>
        <p:txBody>
          <a:bodyPr/>
          <a:lstStyle/>
          <a:p>
            <a:r>
              <a:rPr lang="en-US" dirty="0">
                <a:ea typeface="MS PGothic"/>
              </a:rPr>
              <a:t>Introductions</a:t>
            </a:r>
          </a:p>
          <a:p>
            <a:r>
              <a:rPr lang="en-US" dirty="0">
                <a:ea typeface="MS PGothic"/>
              </a:rPr>
              <a:t>Why Stats?</a:t>
            </a:r>
            <a:endParaRPr lang="en-US" dirty="0"/>
          </a:p>
          <a:p>
            <a:r>
              <a:rPr lang="en-US" dirty="0">
                <a:ea typeface="MS PGothic"/>
              </a:rPr>
              <a:t>Course Overview</a:t>
            </a:r>
          </a:p>
          <a:p>
            <a:r>
              <a:rPr lang="en-US" dirty="0">
                <a:ea typeface="MS PGothic"/>
              </a:rPr>
              <a:t>Break</a:t>
            </a:r>
          </a:p>
          <a:p>
            <a:r>
              <a:rPr lang="en-US" dirty="0">
                <a:ea typeface="MS PGothic"/>
              </a:rPr>
              <a:t>Variables</a:t>
            </a:r>
          </a:p>
          <a:p>
            <a:r>
              <a:rPr lang="en-US" dirty="0">
                <a:ea typeface="MS PGothic"/>
              </a:rPr>
              <a:t>Levels of Measurement</a:t>
            </a:r>
          </a:p>
          <a:p>
            <a:r>
              <a:rPr lang="en-US" dirty="0">
                <a:ea typeface="MS PGothic"/>
              </a:rPr>
              <a:t>Graphs</a:t>
            </a:r>
            <a:endParaRPr lang="en-US" dirty="0"/>
          </a:p>
        </p:txBody>
      </p:sp>
    </p:spTree>
    <p:extLst>
      <p:ext uri="{BB962C8B-B14F-4D97-AF65-F5344CB8AC3E}">
        <p14:creationId xmlns:p14="http://schemas.microsoft.com/office/powerpoint/2010/main" val="639961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728BE05C-633A-4A06-9264-1E70FC13DD0D}"/>
              </a:ext>
            </a:extLst>
          </p:cNvPr>
          <p:cNvSpPr>
            <a:spLocks noGrp="1"/>
          </p:cNvSpPr>
          <p:nvPr>
            <p:ph type="title"/>
          </p:nvPr>
        </p:nvSpPr>
        <p:spPr/>
        <p:txBody>
          <a:bodyPr/>
          <a:lstStyle/>
          <a:p>
            <a:r>
              <a:rPr lang="en-US" altLang="en-US" dirty="0"/>
              <a:t>Computer output assignments </a:t>
            </a:r>
          </a:p>
        </p:txBody>
      </p:sp>
      <p:sp>
        <p:nvSpPr>
          <p:cNvPr id="3" name="Content Placeholder 2">
            <a:extLst>
              <a:ext uri="{FF2B5EF4-FFF2-40B4-BE49-F238E27FC236}">
                <a16:creationId xmlns:a16="http://schemas.microsoft.com/office/drawing/2014/main" id="{23C2F559-6D92-4881-9EDF-C7A1CF5FC7E6}"/>
              </a:ext>
            </a:extLst>
          </p:cNvPr>
          <p:cNvSpPr>
            <a:spLocks noGrp="1"/>
          </p:cNvSpPr>
          <p:nvPr>
            <p:ph idx="1"/>
          </p:nvPr>
        </p:nvSpPr>
        <p:spPr/>
        <p:txBody>
          <a:bodyPr/>
          <a:lstStyle/>
          <a:p>
            <a:pPr>
              <a:defRPr/>
            </a:pPr>
            <a:r>
              <a:rPr lang="en-US" dirty="0">
                <a:latin typeface="+mj-lt"/>
              </a:rPr>
              <a:t>Practice different methods we are learning</a:t>
            </a:r>
          </a:p>
          <a:p>
            <a:pPr>
              <a:defRPr/>
            </a:pPr>
            <a:r>
              <a:rPr lang="en-US" dirty="0">
                <a:latin typeface="+mj-lt"/>
              </a:rPr>
              <a:t>Measures of central tendency to logistic regressions</a:t>
            </a:r>
          </a:p>
          <a:p>
            <a:pPr>
              <a:defRPr/>
            </a:pPr>
            <a:r>
              <a:rPr lang="en-US" dirty="0">
                <a:latin typeface="+mj-lt"/>
              </a:rPr>
              <a:t>Remote desktop allows you to access SPSS</a:t>
            </a:r>
          </a:p>
          <a:p>
            <a:pPr lvl="1">
              <a:defRPr/>
            </a:pPr>
            <a:r>
              <a:rPr lang="en-US" dirty="0">
                <a:latin typeface="+mj-lt"/>
              </a:rPr>
              <a:t>Steps on Moodle</a:t>
            </a:r>
          </a:p>
          <a:p>
            <a:pPr>
              <a:defRPr/>
            </a:pPr>
            <a:r>
              <a:rPr lang="en-US" dirty="0">
                <a:latin typeface="+mj-lt"/>
              </a:rPr>
              <a:t>Practice questions are a part of each assignment</a:t>
            </a:r>
          </a:p>
          <a:p>
            <a:pPr lvl="1" indent="-325120">
              <a:defRPr/>
            </a:pPr>
            <a:r>
              <a:rPr lang="en-US" dirty="0">
                <a:latin typeface="+mj-lt"/>
                <a:ea typeface="MS PGothic"/>
              </a:rPr>
              <a:t>Will be used as in-class practice</a:t>
            </a:r>
            <a:endParaRPr lang="en-US" dirty="0">
              <a:latin typeface="+mj-lt"/>
            </a:endParaRPr>
          </a:p>
        </p:txBody>
      </p:sp>
    </p:spTree>
    <p:extLst>
      <p:ext uri="{BB962C8B-B14F-4D97-AF65-F5344CB8AC3E}">
        <p14:creationId xmlns:p14="http://schemas.microsoft.com/office/powerpoint/2010/main" val="895635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CE3ACFDA-9109-4270-88E0-8A03C1F39968}"/>
              </a:ext>
            </a:extLst>
          </p:cNvPr>
          <p:cNvSpPr>
            <a:spLocks noGrp="1"/>
          </p:cNvSpPr>
          <p:nvPr>
            <p:ph type="title"/>
          </p:nvPr>
        </p:nvSpPr>
        <p:spPr/>
        <p:txBody>
          <a:bodyPr/>
          <a:lstStyle/>
          <a:p>
            <a:r>
              <a:rPr lang="en-US" altLang="en-US"/>
              <a:t>Article reviews </a:t>
            </a:r>
          </a:p>
        </p:txBody>
      </p:sp>
      <p:sp>
        <p:nvSpPr>
          <p:cNvPr id="3" name="Content Placeholder 2">
            <a:extLst>
              <a:ext uri="{FF2B5EF4-FFF2-40B4-BE49-F238E27FC236}">
                <a16:creationId xmlns:a16="http://schemas.microsoft.com/office/drawing/2014/main" id="{56C7351B-2B4C-42EB-90E7-B79447150E4C}"/>
              </a:ext>
            </a:extLst>
          </p:cNvPr>
          <p:cNvSpPr>
            <a:spLocks noGrp="1"/>
          </p:cNvSpPr>
          <p:nvPr>
            <p:ph idx="1"/>
          </p:nvPr>
        </p:nvSpPr>
        <p:spPr/>
        <p:txBody>
          <a:bodyPr/>
          <a:lstStyle/>
          <a:p>
            <a:pPr marL="0" indent="0">
              <a:buNone/>
              <a:defRPr/>
            </a:pPr>
            <a:endParaRPr lang="en-US" dirty="0">
              <a:latin typeface="+mj-lt"/>
            </a:endParaRPr>
          </a:p>
          <a:p>
            <a:pPr>
              <a:defRPr/>
            </a:pPr>
            <a:r>
              <a:rPr lang="en-US" dirty="0">
                <a:latin typeface="+mj-lt"/>
                <a:ea typeface="MS PGothic"/>
              </a:rPr>
              <a:t>Used as examples for concepts we are learning in class</a:t>
            </a:r>
            <a:endParaRPr lang="en-US" dirty="0">
              <a:latin typeface="+mj-lt"/>
            </a:endParaRPr>
          </a:p>
          <a:p>
            <a:pPr>
              <a:defRPr/>
            </a:pPr>
            <a:r>
              <a:rPr lang="en-US" dirty="0">
                <a:latin typeface="+mj-lt"/>
              </a:rPr>
              <a:t>Focus on skills/strategies for reading scholarly literature AND writing</a:t>
            </a:r>
          </a:p>
          <a:p>
            <a:pPr>
              <a:defRPr/>
            </a:pPr>
            <a:r>
              <a:rPr lang="en-US" dirty="0">
                <a:latin typeface="+mj-lt"/>
              </a:rPr>
              <a:t>Designed to help you to think critically while reading</a:t>
            </a:r>
          </a:p>
        </p:txBody>
      </p:sp>
    </p:spTree>
    <p:extLst>
      <p:ext uri="{BB962C8B-B14F-4D97-AF65-F5344CB8AC3E}">
        <p14:creationId xmlns:p14="http://schemas.microsoft.com/office/powerpoint/2010/main" val="1816759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5A93F9BC-E412-4FE4-8E0A-07D70E53B745}"/>
              </a:ext>
            </a:extLst>
          </p:cNvPr>
          <p:cNvSpPr>
            <a:spLocks noGrp="1"/>
          </p:cNvSpPr>
          <p:nvPr>
            <p:ph type="title"/>
          </p:nvPr>
        </p:nvSpPr>
        <p:spPr/>
        <p:txBody>
          <a:bodyPr/>
          <a:lstStyle/>
          <a:p>
            <a:r>
              <a:rPr lang="en-US" altLang="en-US"/>
              <a:t>Readings </a:t>
            </a:r>
          </a:p>
        </p:txBody>
      </p:sp>
      <p:sp>
        <p:nvSpPr>
          <p:cNvPr id="3" name="Content Placeholder 2">
            <a:extLst>
              <a:ext uri="{FF2B5EF4-FFF2-40B4-BE49-F238E27FC236}">
                <a16:creationId xmlns:a16="http://schemas.microsoft.com/office/drawing/2014/main" id="{2E77DCE1-C208-4CB3-AF52-F22AF21AF670}"/>
              </a:ext>
            </a:extLst>
          </p:cNvPr>
          <p:cNvSpPr>
            <a:spLocks noGrp="1"/>
          </p:cNvSpPr>
          <p:nvPr>
            <p:ph idx="1"/>
          </p:nvPr>
        </p:nvSpPr>
        <p:spPr/>
        <p:txBody>
          <a:bodyPr/>
          <a:lstStyle/>
          <a:p>
            <a:pPr>
              <a:defRPr/>
            </a:pPr>
            <a:r>
              <a:rPr lang="en-US" dirty="0">
                <a:latin typeface="+mj-lt"/>
              </a:rPr>
              <a:t>Course text – skim, use as a reference</a:t>
            </a:r>
          </a:p>
          <a:p>
            <a:pPr>
              <a:defRPr/>
            </a:pPr>
            <a:r>
              <a:rPr lang="en-US" dirty="0">
                <a:latin typeface="+mj-lt"/>
              </a:rPr>
              <a:t>Articles – read some sections closely, skim others – depends on what you’re looking for</a:t>
            </a:r>
          </a:p>
          <a:p>
            <a:pPr>
              <a:defRPr/>
            </a:pPr>
            <a:r>
              <a:rPr lang="en-US" dirty="0">
                <a:latin typeface="+mj-lt"/>
              </a:rPr>
              <a:t>Handouts – read closely</a:t>
            </a:r>
          </a:p>
          <a:p>
            <a:pPr>
              <a:defRPr/>
            </a:pPr>
            <a:r>
              <a:rPr lang="en-US" dirty="0">
                <a:latin typeface="+mj-lt"/>
              </a:rPr>
              <a:t>Assignment guidelines – read VERY closely </a:t>
            </a:r>
          </a:p>
        </p:txBody>
      </p:sp>
    </p:spTree>
    <p:extLst>
      <p:ext uri="{BB962C8B-B14F-4D97-AF65-F5344CB8AC3E}">
        <p14:creationId xmlns:p14="http://schemas.microsoft.com/office/powerpoint/2010/main" val="1664387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2D395262-5C98-4192-9875-1EBCB179FA25}"/>
              </a:ext>
            </a:extLst>
          </p:cNvPr>
          <p:cNvSpPr>
            <a:spLocks noGrp="1"/>
          </p:cNvSpPr>
          <p:nvPr>
            <p:ph type="title"/>
          </p:nvPr>
        </p:nvSpPr>
        <p:spPr/>
        <p:txBody>
          <a:bodyPr/>
          <a:lstStyle/>
          <a:p>
            <a:r>
              <a:rPr lang="en-US" altLang="en-US"/>
              <a:t>Exams</a:t>
            </a:r>
          </a:p>
        </p:txBody>
      </p:sp>
      <p:sp>
        <p:nvSpPr>
          <p:cNvPr id="3" name="Content Placeholder 2">
            <a:extLst>
              <a:ext uri="{FF2B5EF4-FFF2-40B4-BE49-F238E27FC236}">
                <a16:creationId xmlns:a16="http://schemas.microsoft.com/office/drawing/2014/main" id="{6F7F93C6-A9B2-47E7-ADB6-376AEFBC799D}"/>
              </a:ext>
            </a:extLst>
          </p:cNvPr>
          <p:cNvSpPr>
            <a:spLocks noGrp="1"/>
          </p:cNvSpPr>
          <p:nvPr>
            <p:ph idx="1"/>
          </p:nvPr>
        </p:nvSpPr>
        <p:spPr/>
        <p:txBody>
          <a:bodyPr/>
          <a:lstStyle/>
          <a:p>
            <a:pPr>
              <a:defRPr/>
            </a:pPr>
            <a:r>
              <a:rPr lang="en-US" sz="2800" dirty="0">
                <a:latin typeface="+mj-lt"/>
              </a:rPr>
              <a:t>Two exams</a:t>
            </a:r>
          </a:p>
          <a:p>
            <a:pPr>
              <a:defRPr/>
            </a:pPr>
            <a:r>
              <a:rPr lang="en-US" sz="2800" dirty="0">
                <a:latin typeface="+mj-lt"/>
              </a:rPr>
              <a:t>Mid-Term</a:t>
            </a:r>
          </a:p>
          <a:p>
            <a:pPr>
              <a:defRPr/>
            </a:pPr>
            <a:r>
              <a:rPr lang="en-US" sz="2800" dirty="0">
                <a:latin typeface="+mj-lt"/>
                <a:ea typeface="MS PGothic"/>
              </a:rPr>
              <a:t>Final</a:t>
            </a:r>
          </a:p>
          <a:p>
            <a:pPr>
              <a:defRPr/>
            </a:pPr>
            <a:r>
              <a:rPr lang="en-US" sz="2800" dirty="0">
                <a:latin typeface="+mj-lt"/>
              </a:rPr>
              <a:t>Time: during class time</a:t>
            </a:r>
          </a:p>
          <a:p>
            <a:pPr>
              <a:defRPr/>
            </a:pPr>
            <a:r>
              <a:rPr lang="en-US" sz="2800" dirty="0">
                <a:latin typeface="+mj-lt"/>
              </a:rPr>
              <a:t>Formula sheet</a:t>
            </a:r>
          </a:p>
          <a:p>
            <a:pPr>
              <a:defRPr/>
            </a:pPr>
            <a:r>
              <a:rPr lang="en-US" sz="2800" dirty="0">
                <a:latin typeface="+mj-lt"/>
              </a:rPr>
              <a:t>Practice problems, so, so many </a:t>
            </a:r>
          </a:p>
          <a:p>
            <a:pPr lvl="1" indent="-325120">
              <a:defRPr/>
            </a:pPr>
            <a:r>
              <a:rPr lang="en-US" sz="2800" dirty="0">
                <a:latin typeface="+mj-lt"/>
              </a:rPr>
              <a:t>And you really should do them</a:t>
            </a:r>
          </a:p>
          <a:p>
            <a:pPr>
              <a:defRPr/>
            </a:pPr>
            <a:r>
              <a:rPr lang="en-US" sz="2800" dirty="0">
                <a:latin typeface="+mj-lt"/>
              </a:rPr>
              <a:t>TA review sessions</a:t>
            </a:r>
          </a:p>
        </p:txBody>
      </p:sp>
    </p:spTree>
    <p:extLst>
      <p:ext uri="{BB962C8B-B14F-4D97-AF65-F5344CB8AC3E}">
        <p14:creationId xmlns:p14="http://schemas.microsoft.com/office/powerpoint/2010/main" val="2493700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4FE57-27E6-4242-AFCE-30D5F3600172}"/>
              </a:ext>
            </a:extLst>
          </p:cNvPr>
          <p:cNvSpPr>
            <a:spLocks noGrp="1"/>
          </p:cNvSpPr>
          <p:nvPr>
            <p:ph type="title"/>
          </p:nvPr>
        </p:nvSpPr>
        <p:spPr/>
        <p:txBody>
          <a:bodyPr/>
          <a:lstStyle/>
          <a:p>
            <a:r>
              <a:rPr lang="en-US" dirty="0">
                <a:ea typeface="MS PGothic"/>
              </a:rPr>
              <a:t>First Assignments</a:t>
            </a:r>
            <a:endParaRPr lang="en-US" dirty="0"/>
          </a:p>
        </p:txBody>
      </p:sp>
      <p:sp>
        <p:nvSpPr>
          <p:cNvPr id="3" name="Content Placeholder 2">
            <a:extLst>
              <a:ext uri="{FF2B5EF4-FFF2-40B4-BE49-F238E27FC236}">
                <a16:creationId xmlns:a16="http://schemas.microsoft.com/office/drawing/2014/main" id="{2DFD5C70-3F63-472B-90E7-18C9B2E92245}"/>
              </a:ext>
            </a:extLst>
          </p:cNvPr>
          <p:cNvSpPr>
            <a:spLocks noGrp="1"/>
          </p:cNvSpPr>
          <p:nvPr>
            <p:ph idx="1"/>
          </p:nvPr>
        </p:nvSpPr>
        <p:spPr/>
        <p:txBody>
          <a:bodyPr/>
          <a:lstStyle/>
          <a:p>
            <a:r>
              <a:rPr lang="en-US" dirty="0">
                <a:latin typeface="+mj-lt"/>
                <a:ea typeface="MS PGothic"/>
              </a:rPr>
              <a:t>Computer Assignment 1</a:t>
            </a:r>
          </a:p>
          <a:p>
            <a:pPr lvl="1"/>
            <a:r>
              <a:rPr lang="en-US" dirty="0">
                <a:latin typeface="+mj-lt"/>
                <a:ea typeface="MS PGothic"/>
              </a:rPr>
              <a:t>Session 2</a:t>
            </a:r>
          </a:p>
          <a:p>
            <a:r>
              <a:rPr lang="en-US" dirty="0">
                <a:latin typeface="+mj-lt"/>
                <a:ea typeface="MS PGothic"/>
                <a:cs typeface="Arial"/>
              </a:rPr>
              <a:t>Written Assignment 1</a:t>
            </a:r>
          </a:p>
          <a:p>
            <a:pPr lvl="1"/>
            <a:r>
              <a:rPr lang="en-US" dirty="0">
                <a:latin typeface="+mj-lt"/>
                <a:ea typeface="MS PGothic"/>
                <a:cs typeface="Arial"/>
              </a:rPr>
              <a:t>Session 4</a:t>
            </a:r>
            <a:endParaRPr lang="en-US" dirty="0">
              <a:ea typeface="MS PGothic"/>
              <a:cs typeface="Arial"/>
            </a:endParaRPr>
          </a:p>
          <a:p>
            <a:endParaRPr lang="en-US" dirty="0">
              <a:ea typeface="MS PGothic"/>
            </a:endParaRPr>
          </a:p>
        </p:txBody>
      </p:sp>
    </p:spTree>
    <p:extLst>
      <p:ext uri="{BB962C8B-B14F-4D97-AF65-F5344CB8AC3E}">
        <p14:creationId xmlns:p14="http://schemas.microsoft.com/office/powerpoint/2010/main" val="3312625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E3D75-AC26-5E48-AF51-B1ADB50BED16}"/>
              </a:ext>
            </a:extLst>
          </p:cNvPr>
          <p:cNvSpPr>
            <a:spLocks noGrp="1"/>
          </p:cNvSpPr>
          <p:nvPr>
            <p:ph type="title"/>
          </p:nvPr>
        </p:nvSpPr>
        <p:spPr/>
        <p:txBody>
          <a:bodyPr/>
          <a:lstStyle/>
          <a:p>
            <a:r>
              <a:rPr lang="en-US" dirty="0"/>
              <a:t>Break</a:t>
            </a:r>
          </a:p>
        </p:txBody>
      </p:sp>
      <p:sp>
        <p:nvSpPr>
          <p:cNvPr id="3" name="Text Placeholder 2">
            <a:extLst>
              <a:ext uri="{FF2B5EF4-FFF2-40B4-BE49-F238E27FC236}">
                <a16:creationId xmlns:a16="http://schemas.microsoft.com/office/drawing/2014/main" id="{0613315A-7F8F-7544-B50B-29EA6E72A54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92715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a:extLst>
              <a:ext uri="{FF2B5EF4-FFF2-40B4-BE49-F238E27FC236}">
                <a16:creationId xmlns:a16="http://schemas.microsoft.com/office/drawing/2014/main" id="{E231DDAB-4201-4691-A48D-0F24B339ABC4}"/>
              </a:ext>
            </a:extLst>
          </p:cNvPr>
          <p:cNvSpPr txBox="1">
            <a:spLocks noChangeArrowheads="1"/>
          </p:cNvSpPr>
          <p:nvPr/>
        </p:nvSpPr>
        <p:spPr bwMode="auto">
          <a:xfrm>
            <a:off x="652463" y="546100"/>
            <a:ext cx="8034337" cy="554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8224" rIns="0" bIns="0" anchor="ctr"/>
          <a:lstStyle>
            <a:lvl1pPr>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PGothic"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PGothic"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PGothic"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PGothic"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PGothic" panose="020B0600070205080204" pitchFamily="34" charset="-128"/>
              </a:defRPr>
            </a:lvl9pPr>
          </a:lstStyle>
          <a:p>
            <a:pPr algn="ctr" eaLnBrk="1">
              <a:lnSpc>
                <a:spcPct val="93000"/>
              </a:lnSpc>
              <a:buClr>
                <a:srgbClr val="000000"/>
              </a:buClr>
              <a:buSzPct val="100000"/>
              <a:buFont typeface="Times New Roman" panose="02020603050405020304" pitchFamily="18" charset="0"/>
              <a:buNone/>
            </a:pPr>
            <a:endParaRPr lang="en-US" altLang="en-US" sz="3200" dirty="0">
              <a:solidFill>
                <a:srgbClr val="000000"/>
              </a:solidFill>
            </a:endParaRPr>
          </a:p>
          <a:p>
            <a:pPr algn="r" eaLnBrk="1">
              <a:lnSpc>
                <a:spcPct val="95000"/>
              </a:lnSpc>
              <a:buClr>
                <a:srgbClr val="000000"/>
              </a:buClr>
              <a:buSzPct val="100000"/>
              <a:buFont typeface="Times New Roman" panose="02020603050405020304" pitchFamily="18" charset="0"/>
              <a:buNone/>
            </a:pPr>
            <a:endParaRPr lang="en-US" altLang="en-US" sz="2200" dirty="0">
              <a:solidFill>
                <a:srgbClr val="000000"/>
              </a:solidFill>
              <a:latin typeface="Georgia" panose="02040502050405020303" pitchFamily="18" charset="0"/>
            </a:endParaRPr>
          </a:p>
          <a:p>
            <a:pPr algn="r" eaLnBrk="1">
              <a:lnSpc>
                <a:spcPct val="95000"/>
              </a:lnSpc>
              <a:buClr>
                <a:srgbClr val="000000"/>
              </a:buClr>
              <a:buSzPct val="100000"/>
              <a:buFont typeface="Times New Roman" panose="02020603050405020304" pitchFamily="18" charset="0"/>
              <a:buNone/>
            </a:pPr>
            <a:endParaRPr lang="en-US" altLang="en-US" sz="2200" dirty="0">
              <a:solidFill>
                <a:srgbClr val="000000"/>
              </a:solidFill>
              <a:latin typeface="Georgia" panose="02040502050405020303" pitchFamily="18" charset="0"/>
            </a:endParaRPr>
          </a:p>
          <a:p>
            <a:pPr algn="r" eaLnBrk="1">
              <a:lnSpc>
                <a:spcPct val="95000"/>
              </a:lnSpc>
              <a:buClr>
                <a:srgbClr val="000000"/>
              </a:buClr>
              <a:buSzPct val="100000"/>
              <a:buFont typeface="Times New Roman" panose="02020603050405020304" pitchFamily="18" charset="0"/>
              <a:buNone/>
            </a:pPr>
            <a:endParaRPr lang="en-US" altLang="en-US" sz="2200" dirty="0">
              <a:solidFill>
                <a:srgbClr val="000000"/>
              </a:solidFill>
              <a:latin typeface="Garamond" panose="02020404030301010803" pitchFamily="18" charset="0"/>
            </a:endParaRPr>
          </a:p>
          <a:p>
            <a:pPr algn="ctr" eaLnBrk="1">
              <a:lnSpc>
                <a:spcPct val="95000"/>
              </a:lnSpc>
              <a:buClr>
                <a:srgbClr val="000000"/>
              </a:buClr>
              <a:buSzPct val="100000"/>
              <a:buFont typeface="Times New Roman" panose="02020603050405020304" pitchFamily="18" charset="0"/>
              <a:buNone/>
            </a:pPr>
            <a:r>
              <a:rPr lang="en-US" altLang="en-US" sz="3200" b="1" dirty="0">
                <a:solidFill>
                  <a:srgbClr val="000000"/>
                </a:solidFill>
                <a:latin typeface="Garamond"/>
                <a:ea typeface="MS PGothic"/>
              </a:rPr>
              <a:t>Variables</a:t>
            </a:r>
          </a:p>
          <a:p>
            <a:pPr algn="ctr" eaLnBrk="1">
              <a:lnSpc>
                <a:spcPct val="95000"/>
              </a:lnSpc>
              <a:buClr>
                <a:srgbClr val="000000"/>
              </a:buClr>
              <a:buSzPct val="100000"/>
              <a:buFont typeface="Times New Roman" panose="02020603050405020304" pitchFamily="18" charset="0"/>
              <a:buNone/>
            </a:pPr>
            <a:r>
              <a:rPr lang="en-US" altLang="en-US" sz="3200" b="1" dirty="0">
                <a:solidFill>
                  <a:srgbClr val="000000"/>
                </a:solidFill>
                <a:latin typeface="Garamond"/>
                <a:ea typeface="MS PGothic"/>
              </a:rPr>
              <a:t>Levels of Measurement</a:t>
            </a:r>
          </a:p>
          <a:p>
            <a:pPr algn="ctr" eaLnBrk="1">
              <a:lnSpc>
                <a:spcPct val="95000"/>
              </a:lnSpc>
              <a:buClr>
                <a:srgbClr val="000000"/>
              </a:buClr>
              <a:buSzPct val="100000"/>
            </a:pPr>
            <a:r>
              <a:rPr lang="en-US" altLang="en-US" sz="3200" b="1" dirty="0">
                <a:solidFill>
                  <a:srgbClr val="000000"/>
                </a:solidFill>
                <a:latin typeface="Garamond"/>
                <a:ea typeface="MS PGothic"/>
              </a:rPr>
              <a:t>Graphs</a:t>
            </a:r>
            <a:endParaRPr lang="en-US" altLang="en-US" sz="3200" b="1" dirty="0">
              <a:solidFill>
                <a:srgbClr val="000000"/>
              </a:solidFill>
              <a:latin typeface="Garamond" panose="02020404030301010803" pitchFamily="18" charset="0"/>
            </a:endParaRPr>
          </a:p>
          <a:p>
            <a:pPr algn="r" eaLnBrk="1">
              <a:lnSpc>
                <a:spcPct val="95000"/>
              </a:lnSpc>
              <a:buClr>
                <a:srgbClr val="000000"/>
              </a:buClr>
              <a:buSzPct val="100000"/>
              <a:buFont typeface="Times New Roman" panose="02020603050405020304" pitchFamily="18" charset="0"/>
              <a:buNone/>
            </a:pPr>
            <a:endParaRPr lang="en-US" altLang="en-US" sz="2200" dirty="0">
              <a:solidFill>
                <a:srgbClr val="000000"/>
              </a:solidFill>
              <a:latin typeface="Garamond" panose="02020404030301010803" pitchFamily="18" charset="0"/>
            </a:endParaRPr>
          </a:p>
          <a:p>
            <a:pPr algn="r" eaLnBrk="1">
              <a:lnSpc>
                <a:spcPct val="95000"/>
              </a:lnSpc>
              <a:buClr>
                <a:srgbClr val="000000"/>
              </a:buClr>
              <a:buSzPct val="100000"/>
              <a:buFont typeface="Times New Roman" panose="02020603050405020304" pitchFamily="18" charset="0"/>
              <a:buNone/>
            </a:pPr>
            <a:endParaRPr lang="en-US" altLang="en-US" sz="2200" dirty="0">
              <a:solidFill>
                <a:srgbClr val="000000"/>
              </a:solidFill>
              <a:latin typeface="Garamond" panose="02020404030301010803" pitchFamily="18" charset="0"/>
            </a:endParaRPr>
          </a:p>
          <a:p>
            <a:pPr algn="r" eaLnBrk="1">
              <a:lnSpc>
                <a:spcPct val="95000"/>
              </a:lnSpc>
              <a:buClr>
                <a:srgbClr val="000000"/>
              </a:buClr>
              <a:buSzPct val="100000"/>
              <a:buFont typeface="Times New Roman" panose="02020603050405020304" pitchFamily="18" charset="0"/>
              <a:buNone/>
            </a:pPr>
            <a:endParaRPr lang="en-US" altLang="en-US" sz="2200" dirty="0">
              <a:solidFill>
                <a:srgbClr val="000000"/>
              </a:solidFill>
              <a:latin typeface="Garamond" panose="02020404030301010803" pitchFamily="18" charset="0"/>
            </a:endParaRPr>
          </a:p>
          <a:p>
            <a:pPr algn="r" eaLnBrk="1">
              <a:lnSpc>
                <a:spcPct val="95000"/>
              </a:lnSpc>
              <a:buClr>
                <a:srgbClr val="000000"/>
              </a:buClr>
              <a:buSzPct val="100000"/>
              <a:buFont typeface="Times New Roman" panose="02020603050405020304" pitchFamily="18" charset="0"/>
              <a:buNone/>
            </a:pPr>
            <a:endParaRPr lang="en-US" altLang="en-US" sz="2200" dirty="0">
              <a:solidFill>
                <a:srgbClr val="000000"/>
              </a:solidFill>
              <a:latin typeface="Garamond" panose="02020404030301010803"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591E229C-883B-6B48-ACEC-6C0FEBE773FD}"/>
              </a:ext>
            </a:extLst>
          </p:cNvPr>
          <p:cNvSpPr>
            <a:spLocks noGrp="1"/>
          </p:cNvSpPr>
          <p:nvPr>
            <p:ph type="title"/>
          </p:nvPr>
        </p:nvSpPr>
        <p:spPr>
          <a:xfrm>
            <a:off x="612775" y="228600"/>
            <a:ext cx="8153400" cy="990600"/>
          </a:xfrm>
        </p:spPr>
        <p:txBody>
          <a:bodyPr/>
          <a:lstStyle/>
          <a:p>
            <a:pPr eaLnBrk="1" hangingPunct="1"/>
            <a:r>
              <a:rPr lang="en-US" altLang="en-US" dirty="0">
                <a:ea typeface="ＭＳ Ｐゴシック" panose="020B0600070205080204" pitchFamily="34" charset="-128"/>
              </a:rPr>
              <a:t>Variables </a:t>
            </a:r>
          </a:p>
        </p:txBody>
      </p:sp>
      <p:sp>
        <p:nvSpPr>
          <p:cNvPr id="65538" name="Content Placeholder 3">
            <a:extLst>
              <a:ext uri="{FF2B5EF4-FFF2-40B4-BE49-F238E27FC236}">
                <a16:creationId xmlns:a16="http://schemas.microsoft.com/office/drawing/2014/main" id="{C6C19E97-69F8-214B-813E-9B672B0C3215}"/>
              </a:ext>
            </a:extLst>
          </p:cNvPr>
          <p:cNvSpPr>
            <a:spLocks noGrp="1"/>
          </p:cNvSpPr>
          <p:nvPr>
            <p:ph sz="quarter" idx="1"/>
          </p:nvPr>
        </p:nvSpPr>
        <p:spPr>
          <a:xfrm>
            <a:off x="612775" y="1600200"/>
            <a:ext cx="8153400" cy="5029200"/>
          </a:xfrm>
        </p:spPr>
        <p:txBody>
          <a:bodyPr/>
          <a:lstStyle/>
          <a:p>
            <a:pPr eaLnBrk="1" hangingPunct="1"/>
            <a:r>
              <a:rPr lang="en-US" altLang="en-US" sz="2600">
                <a:ea typeface="ＭＳ Ｐゴシック" panose="020B0600070205080204" pitchFamily="34" charset="-128"/>
              </a:rPr>
              <a:t>Variables change (vary) in ways that can be measured.  If a variable does not vary (change) within a sample, it is a constant.  </a:t>
            </a:r>
          </a:p>
          <a:p>
            <a:pPr lvl="1" eaLnBrk="1" hangingPunct="1"/>
            <a:r>
              <a:rPr lang="en-US" altLang="en-US" sz="2400">
                <a:ea typeface="ＭＳ Ｐゴシック" panose="020B0600070205080204" pitchFamily="34" charset="-128"/>
              </a:rPr>
              <a:t>In some statistical tests, the independent (predictor) variable is represented by X, and dependent (criterion) variable is represented by Y</a:t>
            </a:r>
          </a:p>
          <a:p>
            <a:pPr eaLnBrk="1" hangingPunct="1"/>
            <a:endParaRPr lang="en-US" altLang="en-US">
              <a:ea typeface="ＭＳ Ｐゴシック" panose="020B0600070205080204" pitchFamily="34" charset="-128"/>
            </a:endParaRPr>
          </a:p>
          <a:p>
            <a:pPr eaLnBrk="1" hangingPunct="1"/>
            <a:r>
              <a:rPr lang="en-US" altLang="en-US" sz="2600">
                <a:ea typeface="ＭＳ Ｐゴシック" panose="020B0600070205080204" pitchFamily="34" charset="-128"/>
              </a:rPr>
              <a:t>Statistical tests will not work with constants- they must use variables.</a:t>
            </a:r>
          </a:p>
        </p:txBody>
      </p:sp>
    </p:spTree>
    <p:extLst>
      <p:ext uri="{BB962C8B-B14F-4D97-AF65-F5344CB8AC3E}">
        <p14:creationId xmlns:p14="http://schemas.microsoft.com/office/powerpoint/2010/main" val="2411878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1C61E35D-CC72-DB4E-BBEE-3A1B46651736}"/>
              </a:ext>
            </a:extLst>
          </p:cNvPr>
          <p:cNvSpPr>
            <a:spLocks noGrp="1"/>
          </p:cNvSpPr>
          <p:nvPr>
            <p:ph type="title"/>
          </p:nvPr>
        </p:nvSpPr>
        <p:spPr bwMode="auto">
          <a:xfrm>
            <a:off x="457200" y="277813"/>
            <a:ext cx="8229600" cy="1139825"/>
          </a:xfrm>
          <a:prstGeom prst="rect">
            <a:avLst/>
          </a:prstGeom>
          <a:noFill/>
          <a:ln>
            <a:noFill/>
          </a:ln>
        </p:spPr>
        <p:txBody>
          <a:bodyPr wrap="square" anchor="t">
            <a:normAutofit/>
          </a:bodyPr>
          <a:lstStyle/>
          <a:p>
            <a:pPr eaLnBrk="1" hangingPunct="1"/>
            <a:r>
              <a:rPr lang="en-US" altLang="en-US"/>
              <a:t>Levels of Measurement</a:t>
            </a:r>
          </a:p>
        </p:txBody>
      </p:sp>
      <p:graphicFrame>
        <p:nvGraphicFramePr>
          <p:cNvPr id="4" name="Content Placeholder 3">
            <a:extLst>
              <a:ext uri="{FF2B5EF4-FFF2-40B4-BE49-F238E27FC236}">
                <a16:creationId xmlns:a16="http://schemas.microsoft.com/office/drawing/2014/main" id="{42BAFE98-3312-174B-8666-6A5C132A4E69}"/>
              </a:ext>
            </a:extLst>
          </p:cNvPr>
          <p:cNvGraphicFramePr>
            <a:graphicFrameLocks noGrp="1"/>
          </p:cNvGraphicFramePr>
          <p:nvPr>
            <p:ph idx="1"/>
            <p:extLst>
              <p:ext uri="{D42A27DB-BD31-4B8C-83A1-F6EECF244321}">
                <p14:modId xmlns:p14="http://schemas.microsoft.com/office/powerpoint/2010/main" val="2895133340"/>
              </p:ext>
            </p:extLst>
          </p:nvPr>
        </p:nvGraphicFramePr>
        <p:xfrm>
          <a:off x="457200" y="1600200"/>
          <a:ext cx="82296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8327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AE6E5-5FA6-6E45-8885-5410E702FB40}"/>
              </a:ext>
            </a:extLst>
          </p:cNvPr>
          <p:cNvSpPr>
            <a:spLocks noGrp="1"/>
          </p:cNvSpPr>
          <p:nvPr>
            <p:ph type="title"/>
          </p:nvPr>
        </p:nvSpPr>
        <p:spPr/>
        <p:txBody>
          <a:bodyPr/>
          <a:lstStyle/>
          <a:p>
            <a:r>
              <a:rPr lang="en-US" dirty="0"/>
              <a:t>Levels of Measurement</a:t>
            </a:r>
          </a:p>
        </p:txBody>
      </p:sp>
      <p:pic>
        <p:nvPicPr>
          <p:cNvPr id="4" name="Content Placeholder 3">
            <a:extLst>
              <a:ext uri="{FF2B5EF4-FFF2-40B4-BE49-F238E27FC236}">
                <a16:creationId xmlns:a16="http://schemas.microsoft.com/office/drawing/2014/main" id="{4156B60C-2A0D-7949-BC9C-62020D747A1A}"/>
              </a:ext>
            </a:extLst>
          </p:cNvPr>
          <p:cNvPicPr>
            <a:picLocks noGrp="1" noChangeAspect="1"/>
          </p:cNvPicPr>
          <p:nvPr>
            <p:ph idx="1"/>
          </p:nvPr>
        </p:nvPicPr>
        <p:blipFill>
          <a:blip r:embed="rId2"/>
          <a:stretch>
            <a:fillRect/>
          </a:stretch>
        </p:blipFill>
        <p:spPr>
          <a:xfrm>
            <a:off x="544689" y="1600200"/>
            <a:ext cx="8054622" cy="4530725"/>
          </a:xfrm>
          <a:prstGeom prst="rect">
            <a:avLst/>
          </a:prstGeom>
        </p:spPr>
      </p:pic>
    </p:spTree>
    <p:extLst>
      <p:ext uri="{BB962C8B-B14F-4D97-AF65-F5344CB8AC3E}">
        <p14:creationId xmlns:p14="http://schemas.microsoft.com/office/powerpoint/2010/main" val="4162886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ED303-AB37-814F-BBAC-24BE2F412B4E}"/>
              </a:ext>
            </a:extLst>
          </p:cNvPr>
          <p:cNvSpPr>
            <a:spLocks noGrp="1"/>
          </p:cNvSpPr>
          <p:nvPr>
            <p:ph type="title"/>
          </p:nvPr>
        </p:nvSpPr>
        <p:spPr/>
        <p:txBody>
          <a:bodyPr/>
          <a:lstStyle/>
          <a:p>
            <a:r>
              <a:rPr lang="en-US" dirty="0"/>
              <a:t>Teaching Team</a:t>
            </a:r>
          </a:p>
        </p:txBody>
      </p:sp>
      <p:sp>
        <p:nvSpPr>
          <p:cNvPr id="3" name="Content Placeholder 2">
            <a:extLst>
              <a:ext uri="{FF2B5EF4-FFF2-40B4-BE49-F238E27FC236}">
                <a16:creationId xmlns:a16="http://schemas.microsoft.com/office/drawing/2014/main" id="{17AD4D5D-D27E-E742-9A86-CAE487D8B922}"/>
              </a:ext>
            </a:extLst>
          </p:cNvPr>
          <p:cNvSpPr>
            <a:spLocks noGrp="1"/>
          </p:cNvSpPr>
          <p:nvPr>
            <p:ph idx="1"/>
          </p:nvPr>
        </p:nvSpPr>
        <p:spPr/>
        <p:txBody>
          <a:bodyPr/>
          <a:lstStyle/>
          <a:p>
            <a:r>
              <a:rPr lang="en-US" dirty="0"/>
              <a:t>Prof: Lauren </a:t>
            </a:r>
            <a:r>
              <a:rPr lang="en-US" dirty="0" err="1"/>
              <a:t>Montemuro</a:t>
            </a:r>
            <a:r>
              <a:rPr lang="en-US" dirty="0"/>
              <a:t>-Rode</a:t>
            </a:r>
          </a:p>
          <a:p>
            <a:pPr lvl="1"/>
            <a:r>
              <a:rPr lang="en-US" dirty="0">
                <a:hlinkClick r:id="rId2"/>
              </a:rPr>
              <a:t>Lmontemuro@brynmawr.edu</a:t>
            </a:r>
            <a:r>
              <a:rPr lang="en-US" dirty="0"/>
              <a:t> </a:t>
            </a:r>
          </a:p>
          <a:p>
            <a:r>
              <a:rPr lang="en-US"/>
              <a:t>TA: Devorah </a:t>
            </a:r>
            <a:r>
              <a:rPr lang="en-US" dirty="0" err="1"/>
              <a:t>Scheiner</a:t>
            </a:r>
            <a:endParaRPr lang="en-US" dirty="0"/>
          </a:p>
          <a:p>
            <a:pPr lvl="1"/>
            <a:r>
              <a:rPr lang="en-US" dirty="0">
                <a:hlinkClick r:id="rId3"/>
              </a:rPr>
              <a:t>sscheiner@brynmawr.edu</a:t>
            </a:r>
            <a:r>
              <a:rPr lang="en-US" dirty="0"/>
              <a:t> </a:t>
            </a:r>
          </a:p>
        </p:txBody>
      </p:sp>
    </p:spTree>
    <p:extLst>
      <p:ext uri="{BB962C8B-B14F-4D97-AF65-F5344CB8AC3E}">
        <p14:creationId xmlns:p14="http://schemas.microsoft.com/office/powerpoint/2010/main" val="2820981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8A5AC-142F-1392-FF71-9069720F31B5}"/>
              </a:ext>
            </a:extLst>
          </p:cNvPr>
          <p:cNvSpPr>
            <a:spLocks noGrp="1"/>
          </p:cNvSpPr>
          <p:nvPr>
            <p:ph type="title"/>
          </p:nvPr>
        </p:nvSpPr>
        <p:spPr/>
        <p:txBody>
          <a:bodyPr/>
          <a:lstStyle/>
          <a:p>
            <a:r>
              <a:rPr lang="en-US" sz="3200" kern="100" dirty="0">
                <a:effectLst/>
                <a:latin typeface="Aptos" panose="020B0004020202020204" pitchFamily="34" charset="0"/>
                <a:ea typeface="Aptos" panose="020B0004020202020204" pitchFamily="34" charset="0"/>
                <a:cs typeface="Times New Roman" panose="02020603050405020304" pitchFamily="18" charset="0"/>
              </a:rPr>
              <a:t>Identify the following as nominal level, ordinal level, interval level, or ratio level data:</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2800" dirty="0"/>
          </a:p>
        </p:txBody>
      </p:sp>
      <p:sp>
        <p:nvSpPr>
          <p:cNvPr id="3" name="Content Placeholder 2">
            <a:extLst>
              <a:ext uri="{FF2B5EF4-FFF2-40B4-BE49-F238E27FC236}">
                <a16:creationId xmlns:a16="http://schemas.microsoft.com/office/drawing/2014/main" id="{6ED58FA7-DEDE-3A7B-88C6-DDD31BF53819}"/>
              </a:ext>
            </a:extLst>
          </p:cNvPr>
          <p:cNvSpPr>
            <a:spLocks noGrp="1"/>
          </p:cNvSpPr>
          <p:nvPr>
            <p:ph idx="1"/>
          </p:nvPr>
        </p:nvSpPr>
        <p:spPr/>
        <p:txBody>
          <a:bodyPr/>
          <a:lstStyle/>
          <a:p>
            <a:pPr marL="342900" marR="0" lvl="0" indent="-342900">
              <a:spcBef>
                <a:spcPts val="0"/>
              </a:spcBef>
              <a:spcAft>
                <a:spcPts val="0"/>
              </a:spcAft>
              <a:buFont typeface="+mj-lt"/>
              <a:buAutoNum type="arabicPeriod"/>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Ice crem flavor preference</a:t>
            </a:r>
          </a:p>
          <a:p>
            <a:pPr marL="342900" marR="0" lvl="0" indent="-342900">
              <a:spcBef>
                <a:spcPts val="0"/>
              </a:spcBef>
              <a:spcAft>
                <a:spcPts val="0"/>
              </a:spcAft>
              <a:buFont typeface="+mj-lt"/>
              <a:buAutoNum type="arabicPeriod"/>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Amount of money in savings accounts</a:t>
            </a:r>
          </a:p>
          <a:p>
            <a:pPr marL="342900" marR="0" lvl="0" indent="-342900">
              <a:spcBef>
                <a:spcPts val="0"/>
              </a:spcBef>
              <a:spcAft>
                <a:spcPts val="0"/>
              </a:spcAft>
              <a:buFont typeface="+mj-lt"/>
              <a:buAutoNum type="arabicPeriod"/>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Language ability as: beginner/intermediate/fluent)</a:t>
            </a:r>
          </a:p>
          <a:p>
            <a:pPr marL="342900" marR="0" lvl="0" indent="-342900">
              <a:spcBef>
                <a:spcPts val="0"/>
              </a:spcBef>
              <a:spcAft>
                <a:spcPts val="0"/>
              </a:spcAft>
              <a:buFont typeface="+mj-lt"/>
              <a:buAutoNum type="arabicPeriod"/>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Religions </a:t>
            </a:r>
          </a:p>
          <a:p>
            <a:pPr marL="342900" marR="0" lvl="0" indent="-342900">
              <a:spcBef>
                <a:spcPts val="0"/>
              </a:spcBef>
              <a:spcAft>
                <a:spcPts val="0"/>
              </a:spcAft>
              <a:buFont typeface="+mj-lt"/>
              <a:buAutoNum type="arabicPeriod"/>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Commuting times to work </a:t>
            </a:r>
          </a:p>
          <a:p>
            <a:pPr marL="342900" marR="0" lvl="0" indent="-342900">
              <a:spcBef>
                <a:spcPts val="0"/>
              </a:spcBef>
              <a:spcAft>
                <a:spcPts val="0"/>
              </a:spcAft>
              <a:buFont typeface="+mj-lt"/>
              <a:buAutoNum type="arabicPeriod"/>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Pain level as: None/Mild/Moderate/Severe/Excruciating</a:t>
            </a:r>
          </a:p>
          <a:p>
            <a:pPr marL="342900" marR="0" lvl="0" indent="-342900">
              <a:spcBef>
                <a:spcPts val="0"/>
              </a:spcBef>
              <a:spcAft>
                <a:spcPts val="0"/>
              </a:spcAft>
              <a:buFont typeface="+mj-lt"/>
              <a:buAutoNum type="arabicPeriod"/>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Car brand</a:t>
            </a:r>
          </a:p>
          <a:p>
            <a:pPr marL="342900" marR="0" lvl="0" indent="-342900">
              <a:spcBef>
                <a:spcPts val="0"/>
              </a:spcBef>
              <a:spcAft>
                <a:spcPts val="0"/>
              </a:spcAft>
              <a:buFont typeface="+mj-lt"/>
              <a:buAutoNum type="arabicPeriod"/>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Temperature in Celsius</a:t>
            </a:r>
          </a:p>
          <a:p>
            <a:pPr marL="342900" marR="0" lvl="0" indent="-342900">
              <a:spcBef>
                <a:spcPts val="0"/>
              </a:spcBef>
              <a:spcAft>
                <a:spcPts val="0"/>
              </a:spcAft>
              <a:buFont typeface="+mj-lt"/>
              <a:buAutoNum type="arabicPeriod"/>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Number of pets in a household</a:t>
            </a:r>
          </a:p>
        </p:txBody>
      </p:sp>
    </p:spTree>
    <p:extLst>
      <p:ext uri="{BB962C8B-B14F-4D97-AF65-F5344CB8AC3E}">
        <p14:creationId xmlns:p14="http://schemas.microsoft.com/office/powerpoint/2010/main" val="3763727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4E06F27B-8C2F-9542-B18B-01E234279A15}"/>
              </a:ext>
            </a:extLst>
          </p:cNvPr>
          <p:cNvSpPr>
            <a:spLocks noGrp="1"/>
          </p:cNvSpPr>
          <p:nvPr>
            <p:ph type="title"/>
          </p:nvPr>
        </p:nvSpPr>
        <p:spPr bwMode="auto">
          <a:xfrm>
            <a:off x="457200" y="277813"/>
            <a:ext cx="8229600" cy="1139825"/>
          </a:xfrm>
          <a:prstGeom prst="rect">
            <a:avLst/>
          </a:prstGeom>
          <a:noFill/>
          <a:ln>
            <a:noFill/>
          </a:ln>
        </p:spPr>
        <p:txBody>
          <a:bodyPr wrap="square" anchor="t">
            <a:normAutofit/>
          </a:bodyPr>
          <a:lstStyle/>
          <a:p>
            <a:pPr>
              <a:lnSpc>
                <a:spcPct val="90000"/>
              </a:lnSpc>
            </a:pPr>
            <a:r>
              <a:rPr lang="en-US" altLang="en-US" sz="3600"/>
              <a:t>In this class, we will primarily use variables in two categories:</a:t>
            </a:r>
          </a:p>
        </p:txBody>
      </p:sp>
      <p:graphicFrame>
        <p:nvGraphicFramePr>
          <p:cNvPr id="5" name="Content Placeholder 4">
            <a:extLst>
              <a:ext uri="{FF2B5EF4-FFF2-40B4-BE49-F238E27FC236}">
                <a16:creationId xmlns:a16="http://schemas.microsoft.com/office/drawing/2014/main" id="{B840830F-F20B-BA4F-8121-9711C79256E8}"/>
              </a:ext>
            </a:extLst>
          </p:cNvPr>
          <p:cNvGraphicFramePr>
            <a:graphicFrameLocks noGrp="1"/>
          </p:cNvGraphicFramePr>
          <p:nvPr>
            <p:ph idx="1"/>
            <p:extLst>
              <p:ext uri="{D42A27DB-BD31-4B8C-83A1-F6EECF244321}">
                <p14:modId xmlns:p14="http://schemas.microsoft.com/office/powerpoint/2010/main" val="1091409092"/>
              </p:ext>
            </p:extLst>
          </p:nvPr>
        </p:nvGraphicFramePr>
        <p:xfrm>
          <a:off x="457200" y="1600200"/>
          <a:ext cx="82296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031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2">
            <a:extLst>
              <a:ext uri="{FF2B5EF4-FFF2-40B4-BE49-F238E27FC236}">
                <a16:creationId xmlns:a16="http://schemas.microsoft.com/office/drawing/2014/main" id="{3209B8BB-3959-A143-8458-6A79C503A949}"/>
              </a:ext>
            </a:extLst>
          </p:cNvPr>
          <p:cNvSpPr>
            <a:spLocks noGrp="1"/>
          </p:cNvSpPr>
          <p:nvPr>
            <p:ph type="title"/>
          </p:nvPr>
        </p:nvSpPr>
        <p:spPr/>
        <p:txBody>
          <a:bodyPr/>
          <a:lstStyle/>
          <a:p>
            <a:r>
              <a:rPr lang="en-US" altLang="en-US">
                <a:ea typeface="ＭＳ Ｐゴシック" panose="020B0600070205080204" pitchFamily="34" charset="-128"/>
              </a:rPr>
              <a:t>Graphs</a:t>
            </a:r>
          </a:p>
        </p:txBody>
      </p:sp>
      <p:sp>
        <p:nvSpPr>
          <p:cNvPr id="71681" name="Text Placeholder 1">
            <a:extLst>
              <a:ext uri="{FF2B5EF4-FFF2-40B4-BE49-F238E27FC236}">
                <a16:creationId xmlns:a16="http://schemas.microsoft.com/office/drawing/2014/main" id="{1E964990-574E-4D4B-A5DA-862C52D21BF7}"/>
              </a:ext>
            </a:extLst>
          </p:cNvPr>
          <p:cNvSpPr>
            <a:spLocks noGrp="1"/>
          </p:cNvSpPr>
          <p:nvPr>
            <p:ph idx="1"/>
          </p:nvPr>
        </p:nvSpPr>
        <p:spPr/>
        <p:txBody>
          <a:bodyPr/>
          <a:lstStyle/>
          <a:p>
            <a:pPr eaLnBrk="1" hangingPunct="1"/>
            <a:endParaRPr lang="en-US" altLang="en-US">
              <a:solidFill>
                <a:schemeClr val="tx1"/>
              </a:solidFill>
              <a:ea typeface="ＭＳ Ｐゴシック" panose="020B0600070205080204" pitchFamily="34" charset="-128"/>
            </a:endParaRPr>
          </a:p>
          <a:p>
            <a:endParaRPr lang="en-US" altLang="en-US">
              <a:ea typeface="ＭＳ Ｐゴシック" panose="020B0600070205080204" pitchFamily="34" charset="-128"/>
            </a:endParaRPr>
          </a:p>
        </p:txBody>
      </p:sp>
      <p:graphicFrame>
        <p:nvGraphicFramePr>
          <p:cNvPr id="5" name="Table 4">
            <a:extLst>
              <a:ext uri="{FF2B5EF4-FFF2-40B4-BE49-F238E27FC236}">
                <a16:creationId xmlns:a16="http://schemas.microsoft.com/office/drawing/2014/main" id="{DDB72862-E7B3-EC47-850B-E4BD7F7852BB}"/>
              </a:ext>
            </a:extLst>
          </p:cNvPr>
          <p:cNvGraphicFramePr>
            <a:graphicFrameLocks noGrp="1"/>
          </p:cNvGraphicFramePr>
          <p:nvPr>
            <p:extLst>
              <p:ext uri="{D42A27DB-BD31-4B8C-83A1-F6EECF244321}">
                <p14:modId xmlns:p14="http://schemas.microsoft.com/office/powerpoint/2010/main" val="1541664830"/>
              </p:ext>
            </p:extLst>
          </p:nvPr>
        </p:nvGraphicFramePr>
        <p:xfrm>
          <a:off x="1119187" y="1417638"/>
          <a:ext cx="7543800" cy="4419600"/>
        </p:xfrm>
        <a:graphic>
          <a:graphicData uri="http://schemas.openxmlformats.org/drawingml/2006/table">
            <a:tbl>
              <a:tblPr/>
              <a:tblGrid>
                <a:gridCol w="3771900">
                  <a:extLst>
                    <a:ext uri="{9D8B030D-6E8A-4147-A177-3AD203B41FA5}">
                      <a16:colId xmlns:a16="http://schemas.microsoft.com/office/drawing/2014/main" val="1300863353"/>
                    </a:ext>
                  </a:extLst>
                </a:gridCol>
                <a:gridCol w="3771900">
                  <a:extLst>
                    <a:ext uri="{9D8B030D-6E8A-4147-A177-3AD203B41FA5}">
                      <a16:colId xmlns:a16="http://schemas.microsoft.com/office/drawing/2014/main" val="2149509326"/>
                    </a:ext>
                  </a:extLst>
                </a:gridCol>
              </a:tblGrid>
              <a:tr h="4419600">
                <a:tc>
                  <a:txBody>
                    <a:bodyPr/>
                    <a:lstStyle>
                      <a:lvl1pPr eaLnBrk="0">
                        <a:spcBef>
                          <a:spcPts val="700"/>
                        </a:spcBef>
                        <a:buClr>
                          <a:schemeClr val="accent2"/>
                        </a:buClr>
                        <a:buSzPct val="60000"/>
                        <a:buFont typeface="Wingdings" pitchFamily="2" charset="2"/>
                        <a:defRPr sz="2500">
                          <a:solidFill>
                            <a:schemeClr val="tx1"/>
                          </a:solidFill>
                          <a:latin typeface="Tw Cen MT" panose="020B0602020104020603" pitchFamily="34" charset="77"/>
                          <a:ea typeface="ＭＳ Ｐゴシック" panose="020B0600070205080204" pitchFamily="34" charset="-128"/>
                        </a:defRPr>
                      </a:lvl1pPr>
                      <a:lvl2pPr eaLnBrk="0">
                        <a:spcBef>
                          <a:spcPts val="550"/>
                        </a:spcBef>
                        <a:buClr>
                          <a:schemeClr val="accent1"/>
                        </a:buClr>
                        <a:buSzPct val="70000"/>
                        <a:buFont typeface="Wingdings 2" pitchFamily="2" charset="2"/>
                        <a:defRPr sz="2200">
                          <a:solidFill>
                            <a:schemeClr val="tx1"/>
                          </a:solidFill>
                          <a:latin typeface="Tw Cen MT" panose="020B0602020104020603" pitchFamily="34" charset="77"/>
                          <a:ea typeface="ＭＳ Ｐゴシック" panose="020B0600070205080204" pitchFamily="34" charset="-128"/>
                        </a:defRPr>
                      </a:lvl2pPr>
                      <a:lvl3pPr eaLnBrk="0">
                        <a:spcBef>
                          <a:spcPts val="500"/>
                        </a:spcBef>
                        <a:buClr>
                          <a:schemeClr val="accent2"/>
                        </a:buClr>
                        <a:buSzPct val="75000"/>
                        <a:buFont typeface="Wingdings" pitchFamily="2" charset="2"/>
                        <a:defRPr sz="2100">
                          <a:solidFill>
                            <a:schemeClr val="tx1"/>
                          </a:solidFill>
                          <a:latin typeface="Tw Cen MT" panose="020B0602020104020603" pitchFamily="34" charset="77"/>
                          <a:ea typeface="ＭＳ Ｐゴシック" panose="020B0600070205080204" pitchFamily="34" charset="-128"/>
                        </a:defRPr>
                      </a:lvl3pPr>
                      <a:lvl4pPr eaLnBrk="0">
                        <a:spcBef>
                          <a:spcPts val="400"/>
                        </a:spcBef>
                        <a:buClr>
                          <a:srgbClr val="A5AB81"/>
                        </a:buClr>
                        <a:buSzPct val="75000"/>
                        <a:buFont typeface="Wingdings" pitchFamily="2" charset="2"/>
                        <a:defRPr>
                          <a:solidFill>
                            <a:schemeClr val="tx1"/>
                          </a:solidFill>
                          <a:latin typeface="Tw Cen MT" panose="020B0602020104020603" pitchFamily="34" charset="77"/>
                          <a:ea typeface="ＭＳ Ｐゴシック" panose="020B0600070205080204" pitchFamily="34" charset="-128"/>
                        </a:defRPr>
                      </a:lvl4pPr>
                      <a:lvl5pPr eaLnBrk="0">
                        <a:spcBef>
                          <a:spcPts val="400"/>
                        </a:spcBef>
                        <a:buClr>
                          <a:srgbClr val="D8B25C"/>
                        </a:buClr>
                        <a:buSzPct val="65000"/>
                        <a:buFont typeface="Wingdings" pitchFamily="2" charset="2"/>
                        <a:defRPr>
                          <a:solidFill>
                            <a:schemeClr val="tx1"/>
                          </a:solidFill>
                          <a:latin typeface="Tw Cen MT" panose="020B0602020104020603" pitchFamily="34" charset="77"/>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itchFamily="2" charset="2"/>
                        <a:defRPr>
                          <a:solidFill>
                            <a:schemeClr val="tx1"/>
                          </a:solidFill>
                          <a:latin typeface="Tw Cen MT" panose="020B0602020104020603" pitchFamily="34" charset="77"/>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itchFamily="2" charset="2"/>
                        <a:defRPr>
                          <a:solidFill>
                            <a:schemeClr val="tx1"/>
                          </a:solidFill>
                          <a:latin typeface="Tw Cen MT" panose="020B0602020104020603" pitchFamily="34" charset="77"/>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itchFamily="2" charset="2"/>
                        <a:defRPr>
                          <a:solidFill>
                            <a:schemeClr val="tx1"/>
                          </a:solidFill>
                          <a:latin typeface="Tw Cen MT" panose="020B0602020104020603" pitchFamily="34" charset="77"/>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itchFamily="2" charset="2"/>
                        <a:defRPr>
                          <a:solidFill>
                            <a:schemeClr val="tx1"/>
                          </a:solidFill>
                          <a:latin typeface="Tw Cen MT" panose="020B0602020104020603"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Tw Cen MT" panose="020B0602020104020603" pitchFamily="34" charset="77"/>
                          <a:ea typeface="ＭＳ Ｐゴシック" panose="020B0600070205080204" pitchFamily="34" charset="-128"/>
                        </a:rPr>
                        <a:t>Advantages: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Tw Cen MT" panose="020B0602020104020603" pitchFamily="34" charset="77"/>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a:ln>
                            <a:noFill/>
                          </a:ln>
                          <a:solidFill>
                            <a:srgbClr val="000000"/>
                          </a:solidFill>
                          <a:effectLst/>
                          <a:latin typeface="Tw Cen MT" panose="020B0602020104020603" pitchFamily="34" charset="77"/>
                          <a:ea typeface="ＭＳ Ｐゴシック" panose="020B0600070205080204" pitchFamily="34" charset="-128"/>
                        </a:rPr>
                        <a:t>Visual representation of data</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en-US" sz="1400" b="0" i="0" u="none" strike="noStrike" cap="none" normalizeH="0" baseline="0">
                        <a:ln>
                          <a:noFill/>
                        </a:ln>
                        <a:solidFill>
                          <a:srgbClr val="000000"/>
                        </a:solidFill>
                        <a:effectLst/>
                        <a:latin typeface="Tw Cen MT" panose="020B0602020104020603" pitchFamily="34" charset="77"/>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a:ln>
                            <a:noFill/>
                          </a:ln>
                          <a:solidFill>
                            <a:srgbClr val="000000"/>
                          </a:solidFill>
                          <a:effectLst/>
                          <a:latin typeface="Tw Cen MT" panose="020B0602020104020603" pitchFamily="34" charset="77"/>
                          <a:ea typeface="ＭＳ Ｐゴシック" panose="020B0600070205080204" pitchFamily="34" charset="-128"/>
                        </a:rPr>
                        <a:t>Gives essential facts and big picture</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en-US" sz="1400" b="0" i="0" u="none" strike="noStrike" cap="none" normalizeH="0" baseline="0">
                        <a:ln>
                          <a:noFill/>
                        </a:ln>
                        <a:solidFill>
                          <a:srgbClr val="000000"/>
                        </a:solidFill>
                        <a:effectLst/>
                        <a:latin typeface="Tw Cen MT" panose="020B0602020104020603" pitchFamily="34" charset="77"/>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a:ln>
                            <a:noFill/>
                          </a:ln>
                          <a:solidFill>
                            <a:srgbClr val="000000"/>
                          </a:solidFill>
                          <a:effectLst/>
                          <a:latin typeface="Tw Cen MT" panose="020B0602020104020603" pitchFamily="34" charset="77"/>
                          <a:ea typeface="ＭＳ Ｐゴシック" panose="020B0600070205080204" pitchFamily="34" charset="-128"/>
                        </a:rPr>
                        <a:t>Can understand data “at a glance”</a:t>
                      </a:r>
                    </a:p>
                  </a:txBody>
                  <a:tcPr horzOverflow="overflow">
                    <a:lnL w="12700" cap="flat" cmpd="sng" algn="ctr">
                      <a:solidFill>
                        <a:srgbClr val="968C8C"/>
                      </a:solidFill>
                      <a:prstDash val="solid"/>
                      <a:round/>
                      <a:headEnd type="none" w="med" len="med"/>
                      <a:tailEnd type="none" w="med" len="med"/>
                    </a:lnL>
                    <a:lnR w="12700" cap="flat" cmpd="sng" algn="ctr">
                      <a:solidFill>
                        <a:srgbClr val="968C8C"/>
                      </a:solidFill>
                      <a:prstDash val="solid"/>
                      <a:round/>
                      <a:headEnd type="none" w="med" len="med"/>
                      <a:tailEnd type="none" w="med" len="med"/>
                    </a:lnR>
                    <a:lnT w="12700" cap="flat" cmpd="sng" algn="ctr">
                      <a:solidFill>
                        <a:srgbClr val="968C8C"/>
                      </a:solidFill>
                      <a:prstDash val="solid"/>
                      <a:round/>
                      <a:headEnd type="none" w="med" len="med"/>
                      <a:tailEnd type="none" w="med" len="med"/>
                    </a:lnT>
                    <a:lnB w="12700" cap="flat" cmpd="sng" algn="ctr">
                      <a:solidFill>
                        <a:srgbClr val="968C8C"/>
                      </a:solidFill>
                      <a:prstDash val="solid"/>
                      <a:round/>
                      <a:headEnd type="none" w="med" len="med"/>
                      <a:tailEnd type="none" w="med" len="med"/>
                    </a:lnB>
                    <a:lnTlToBr>
                      <a:noFill/>
                    </a:lnTlToBr>
                    <a:lnBlToTr>
                      <a:noFill/>
                    </a:lnBlToTr>
                    <a:solidFill>
                      <a:srgbClr val="EFEEEE"/>
                    </a:solidFill>
                  </a:tcPr>
                </a:tc>
                <a:tc>
                  <a:txBody>
                    <a:bodyPr/>
                    <a:lstStyle>
                      <a:lvl1pPr eaLnBrk="0">
                        <a:spcBef>
                          <a:spcPts val="700"/>
                        </a:spcBef>
                        <a:buClr>
                          <a:schemeClr val="accent2"/>
                        </a:buClr>
                        <a:buSzPct val="60000"/>
                        <a:buFont typeface="Wingdings" pitchFamily="2" charset="2"/>
                        <a:defRPr sz="2500">
                          <a:solidFill>
                            <a:schemeClr val="tx1"/>
                          </a:solidFill>
                          <a:latin typeface="Tw Cen MT" panose="020B0602020104020603" pitchFamily="34" charset="77"/>
                          <a:ea typeface="ＭＳ Ｐゴシック" panose="020B0600070205080204" pitchFamily="34" charset="-128"/>
                        </a:defRPr>
                      </a:lvl1pPr>
                      <a:lvl2pPr eaLnBrk="0">
                        <a:spcBef>
                          <a:spcPts val="550"/>
                        </a:spcBef>
                        <a:buClr>
                          <a:schemeClr val="accent1"/>
                        </a:buClr>
                        <a:buSzPct val="70000"/>
                        <a:buFont typeface="Wingdings 2" pitchFamily="2" charset="2"/>
                        <a:defRPr sz="2200">
                          <a:solidFill>
                            <a:schemeClr val="tx1"/>
                          </a:solidFill>
                          <a:latin typeface="Tw Cen MT" panose="020B0602020104020603" pitchFamily="34" charset="77"/>
                          <a:ea typeface="ＭＳ Ｐゴシック" panose="020B0600070205080204" pitchFamily="34" charset="-128"/>
                        </a:defRPr>
                      </a:lvl2pPr>
                      <a:lvl3pPr eaLnBrk="0">
                        <a:spcBef>
                          <a:spcPts val="500"/>
                        </a:spcBef>
                        <a:buClr>
                          <a:schemeClr val="accent2"/>
                        </a:buClr>
                        <a:buSzPct val="75000"/>
                        <a:buFont typeface="Wingdings" pitchFamily="2" charset="2"/>
                        <a:defRPr sz="2100">
                          <a:solidFill>
                            <a:schemeClr val="tx1"/>
                          </a:solidFill>
                          <a:latin typeface="Tw Cen MT" panose="020B0602020104020603" pitchFamily="34" charset="77"/>
                          <a:ea typeface="ＭＳ Ｐゴシック" panose="020B0600070205080204" pitchFamily="34" charset="-128"/>
                        </a:defRPr>
                      </a:lvl3pPr>
                      <a:lvl4pPr eaLnBrk="0">
                        <a:spcBef>
                          <a:spcPts val="400"/>
                        </a:spcBef>
                        <a:buClr>
                          <a:srgbClr val="A5AB81"/>
                        </a:buClr>
                        <a:buSzPct val="75000"/>
                        <a:buFont typeface="Wingdings" pitchFamily="2" charset="2"/>
                        <a:defRPr>
                          <a:solidFill>
                            <a:schemeClr val="tx1"/>
                          </a:solidFill>
                          <a:latin typeface="Tw Cen MT" panose="020B0602020104020603" pitchFamily="34" charset="77"/>
                          <a:ea typeface="ＭＳ Ｐゴシック" panose="020B0600070205080204" pitchFamily="34" charset="-128"/>
                        </a:defRPr>
                      </a:lvl4pPr>
                      <a:lvl5pPr eaLnBrk="0">
                        <a:spcBef>
                          <a:spcPts val="400"/>
                        </a:spcBef>
                        <a:buClr>
                          <a:srgbClr val="D8B25C"/>
                        </a:buClr>
                        <a:buSzPct val="65000"/>
                        <a:buFont typeface="Wingdings" pitchFamily="2" charset="2"/>
                        <a:defRPr>
                          <a:solidFill>
                            <a:schemeClr val="tx1"/>
                          </a:solidFill>
                          <a:latin typeface="Tw Cen MT" panose="020B0602020104020603" pitchFamily="34" charset="77"/>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itchFamily="2" charset="2"/>
                        <a:defRPr>
                          <a:solidFill>
                            <a:schemeClr val="tx1"/>
                          </a:solidFill>
                          <a:latin typeface="Tw Cen MT" panose="020B0602020104020603" pitchFamily="34" charset="77"/>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itchFamily="2" charset="2"/>
                        <a:defRPr>
                          <a:solidFill>
                            <a:schemeClr val="tx1"/>
                          </a:solidFill>
                          <a:latin typeface="Tw Cen MT" panose="020B0602020104020603" pitchFamily="34" charset="77"/>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itchFamily="2" charset="2"/>
                        <a:defRPr>
                          <a:solidFill>
                            <a:schemeClr val="tx1"/>
                          </a:solidFill>
                          <a:latin typeface="Tw Cen MT" panose="020B0602020104020603" pitchFamily="34" charset="77"/>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itchFamily="2" charset="2"/>
                        <a:defRPr>
                          <a:solidFill>
                            <a:schemeClr val="tx1"/>
                          </a:solidFill>
                          <a:latin typeface="Tw Cen MT" panose="020B0602020104020603"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w Cen MT" panose="020B0602020104020603" pitchFamily="34" charset="77"/>
                          <a:ea typeface="ＭＳ Ｐゴシック" panose="020B0600070205080204" pitchFamily="34" charset="-128"/>
                        </a:rPr>
                        <a:t>Disadvantages: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Tw Cen MT" panose="020B0602020104020603" pitchFamily="34" charset="77"/>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rgbClr val="000000"/>
                          </a:solidFill>
                          <a:effectLst/>
                          <a:latin typeface="Tw Cen MT" panose="020B0602020104020603" pitchFamily="34" charset="77"/>
                          <a:ea typeface="ＭＳ Ｐゴシック" panose="020B0600070205080204" pitchFamily="34" charset="-128"/>
                        </a:rPr>
                        <a:t>Sacrifice detail, especially explanations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en-US" sz="1400" b="0" i="0" u="none" strike="noStrike" cap="none" normalizeH="0" baseline="0" dirty="0">
                        <a:ln>
                          <a:noFill/>
                        </a:ln>
                        <a:solidFill>
                          <a:srgbClr val="000000"/>
                        </a:solidFill>
                        <a:effectLst/>
                        <a:latin typeface="Tw Cen MT" panose="020B0602020104020603" pitchFamily="34" charset="77"/>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rgbClr val="000000"/>
                          </a:solidFill>
                          <a:effectLst/>
                          <a:latin typeface="Tw Cen MT" panose="020B0602020104020603" pitchFamily="34" charset="77"/>
                          <a:ea typeface="ＭＳ Ｐゴシック" panose="020B0600070205080204" pitchFamily="34" charset="-128"/>
                        </a:rPr>
                        <a:t>Can be unintentionally or intentionally misleading</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en-US" sz="1400" b="0" i="0" u="none" strike="noStrike" cap="none" normalizeH="0" baseline="0" dirty="0">
                        <a:ln>
                          <a:noFill/>
                        </a:ln>
                        <a:solidFill>
                          <a:srgbClr val="000000"/>
                        </a:solidFill>
                        <a:effectLst/>
                        <a:latin typeface="Tw Cen MT" panose="020B0602020104020603" pitchFamily="34" charset="77"/>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rgbClr val="000000"/>
                          </a:solidFill>
                          <a:effectLst/>
                          <a:latin typeface="Tw Cen MT" panose="020B0602020104020603" pitchFamily="34" charset="77"/>
                          <a:ea typeface="ＭＳ Ｐゴシック" panose="020B0600070205080204" pitchFamily="34" charset="-128"/>
                        </a:rPr>
                        <a:t>May be difficult to interpret or understand</a:t>
                      </a:r>
                    </a:p>
                  </a:txBody>
                  <a:tcPr horzOverflow="overflow">
                    <a:lnL w="12700" cap="flat" cmpd="sng" algn="ctr">
                      <a:solidFill>
                        <a:srgbClr val="968C8C"/>
                      </a:solidFill>
                      <a:prstDash val="solid"/>
                      <a:round/>
                      <a:headEnd type="none" w="med" len="med"/>
                      <a:tailEnd type="none" w="med" len="med"/>
                    </a:lnL>
                    <a:lnR w="12700" cap="flat" cmpd="sng" algn="ctr">
                      <a:solidFill>
                        <a:srgbClr val="968C8C"/>
                      </a:solidFill>
                      <a:prstDash val="solid"/>
                      <a:round/>
                      <a:headEnd type="none" w="med" len="med"/>
                      <a:tailEnd type="none" w="med" len="med"/>
                    </a:lnR>
                    <a:lnT w="12700" cap="flat" cmpd="sng" algn="ctr">
                      <a:solidFill>
                        <a:srgbClr val="968C8C"/>
                      </a:solidFill>
                      <a:prstDash val="solid"/>
                      <a:round/>
                      <a:headEnd type="none" w="med" len="med"/>
                      <a:tailEnd type="none" w="med" len="med"/>
                    </a:lnT>
                    <a:lnB w="12700" cap="flat" cmpd="sng" algn="ctr">
                      <a:solidFill>
                        <a:srgbClr val="968C8C"/>
                      </a:solidFill>
                      <a:prstDash val="solid"/>
                      <a:round/>
                      <a:headEnd type="none" w="med" len="med"/>
                      <a:tailEnd type="none" w="med" len="med"/>
                    </a:lnB>
                    <a:lnTlToBr>
                      <a:noFill/>
                    </a:lnTlToBr>
                    <a:lnBlToTr>
                      <a:noFill/>
                    </a:lnBlToTr>
                    <a:solidFill>
                      <a:srgbClr val="EFEEEE"/>
                    </a:solidFill>
                  </a:tcPr>
                </a:tc>
                <a:extLst>
                  <a:ext uri="{0D108BD9-81ED-4DB2-BD59-A6C34878D82A}">
                    <a16:rowId xmlns:a16="http://schemas.microsoft.com/office/drawing/2014/main" val="658484761"/>
                  </a:ext>
                </a:extLst>
              </a:tr>
            </a:tbl>
          </a:graphicData>
        </a:graphic>
      </p:graphicFrame>
    </p:spTree>
    <p:extLst>
      <p:ext uri="{BB962C8B-B14F-4D97-AF65-F5344CB8AC3E}">
        <p14:creationId xmlns:p14="http://schemas.microsoft.com/office/powerpoint/2010/main" val="4276989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4">
            <a:extLst>
              <a:ext uri="{FF2B5EF4-FFF2-40B4-BE49-F238E27FC236}">
                <a16:creationId xmlns:a16="http://schemas.microsoft.com/office/drawing/2014/main" id="{EDE217F8-1B84-5544-856B-5E30C3CF8B37}"/>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Bar Charts</a:t>
            </a:r>
          </a:p>
        </p:txBody>
      </p:sp>
      <p:sp>
        <p:nvSpPr>
          <p:cNvPr id="73730" name="Rectangle 5">
            <a:extLst>
              <a:ext uri="{FF2B5EF4-FFF2-40B4-BE49-F238E27FC236}">
                <a16:creationId xmlns:a16="http://schemas.microsoft.com/office/drawing/2014/main" id="{02DD8ADA-30ED-F442-92D3-D2DC2AA4DFFA}"/>
              </a:ext>
            </a:extLst>
          </p:cNvPr>
          <p:cNvSpPr>
            <a:spLocks noGrp="1" noChangeArrowheads="1"/>
          </p:cNvSpPr>
          <p:nvPr>
            <p:ph type="body" sz="half" idx="1"/>
          </p:nvPr>
        </p:nvSpPr>
        <p:spPr/>
        <p:txBody>
          <a:bodyPr/>
          <a:lstStyle/>
          <a:p>
            <a:pPr eaLnBrk="1" hangingPunct="1"/>
            <a:r>
              <a:rPr lang="en-US" altLang="en-US" sz="2600">
                <a:ea typeface="ＭＳ Ｐゴシック" panose="020B0600070205080204" pitchFamily="34" charset="-128"/>
              </a:rPr>
              <a:t>Useful for nominal level data </a:t>
            </a:r>
          </a:p>
          <a:p>
            <a:pPr eaLnBrk="1" hangingPunct="1">
              <a:buFont typeface="Wingdings" pitchFamily="2" charset="2"/>
              <a:buNone/>
            </a:pPr>
            <a:endParaRPr lang="en-US" altLang="en-US" sz="2600">
              <a:ea typeface="ＭＳ Ｐゴシック" panose="020B0600070205080204" pitchFamily="34" charset="-128"/>
            </a:endParaRPr>
          </a:p>
          <a:p>
            <a:pPr eaLnBrk="1" hangingPunct="1"/>
            <a:r>
              <a:rPr lang="en-US" altLang="en-US" sz="2600">
                <a:ea typeface="ＭＳ Ｐゴシック" panose="020B0600070205080204" pitchFamily="34" charset="-128"/>
              </a:rPr>
              <a:t>Features: </a:t>
            </a:r>
          </a:p>
          <a:p>
            <a:pPr lvl="1" eaLnBrk="1" hangingPunct="1"/>
            <a:r>
              <a:rPr lang="en-US" altLang="en-US" sz="2200">
                <a:ea typeface="ＭＳ Ｐゴシック" panose="020B0600070205080204" pitchFamily="34" charset="-128"/>
              </a:rPr>
              <a:t>1 bar for each category</a:t>
            </a:r>
          </a:p>
          <a:p>
            <a:pPr lvl="1" eaLnBrk="1" hangingPunct="1"/>
            <a:r>
              <a:rPr lang="en-US" altLang="en-US" sz="2200">
                <a:ea typeface="ＭＳ Ｐゴシック" panose="020B0600070205080204" pitchFamily="34" charset="-128"/>
              </a:rPr>
              <a:t>Height = frequency</a:t>
            </a:r>
          </a:p>
          <a:p>
            <a:pPr lvl="1" eaLnBrk="1" hangingPunct="1"/>
            <a:r>
              <a:rPr lang="en-US" altLang="en-US" sz="2200">
                <a:ea typeface="ＭＳ Ｐゴシック" panose="020B0600070205080204" pitchFamily="34" charset="-128"/>
              </a:rPr>
              <a:t>Bars:</a:t>
            </a:r>
          </a:p>
          <a:p>
            <a:pPr lvl="2" eaLnBrk="1" hangingPunct="1"/>
            <a:r>
              <a:rPr lang="en-US" altLang="en-US" sz="1900">
                <a:ea typeface="ＭＳ Ｐゴシック" panose="020B0600070205080204" pitchFamily="34" charset="-128"/>
              </a:rPr>
              <a:t>Are equal width</a:t>
            </a:r>
          </a:p>
          <a:p>
            <a:pPr lvl="2" eaLnBrk="1" hangingPunct="1"/>
            <a:r>
              <a:rPr lang="en-US" altLang="en-US" sz="1900">
                <a:ea typeface="ＭＳ Ｐゴシック" panose="020B0600070205080204" pitchFamily="34" charset="-128"/>
              </a:rPr>
              <a:t>Do not touch</a:t>
            </a:r>
          </a:p>
          <a:p>
            <a:pPr lvl="2" eaLnBrk="1" hangingPunct="1"/>
            <a:r>
              <a:rPr lang="en-US" altLang="en-US" sz="1900">
                <a:ea typeface="ＭＳ Ｐゴシック" panose="020B0600070205080204" pitchFamily="34" charset="-128"/>
              </a:rPr>
              <a:t>Presented in any order</a:t>
            </a:r>
          </a:p>
        </p:txBody>
      </p:sp>
      <p:pic>
        <p:nvPicPr>
          <p:cNvPr id="207879" name="Picture 7" descr="accidents079">
            <a:extLst>
              <a:ext uri="{FF2B5EF4-FFF2-40B4-BE49-F238E27FC236}">
                <a16:creationId xmlns:a16="http://schemas.microsoft.com/office/drawing/2014/main" id="{64D75322-E537-DA4F-B5D7-41D33B8F745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6624" r="16624"/>
          <a:stretch>
            <a:fillRect/>
          </a:stretch>
        </p:blipFill>
        <p:spPr>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Tree>
    <p:extLst>
      <p:ext uri="{BB962C8B-B14F-4D97-AF65-F5344CB8AC3E}">
        <p14:creationId xmlns:p14="http://schemas.microsoft.com/office/powerpoint/2010/main" val="161668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4">
            <a:extLst>
              <a:ext uri="{FF2B5EF4-FFF2-40B4-BE49-F238E27FC236}">
                <a16:creationId xmlns:a16="http://schemas.microsoft.com/office/drawing/2014/main" id="{71427F61-97D3-6448-9E20-481FBEED1D34}"/>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Histograms</a:t>
            </a:r>
          </a:p>
        </p:txBody>
      </p:sp>
      <p:sp>
        <p:nvSpPr>
          <p:cNvPr id="75778" name="Rectangle 5">
            <a:extLst>
              <a:ext uri="{FF2B5EF4-FFF2-40B4-BE49-F238E27FC236}">
                <a16:creationId xmlns:a16="http://schemas.microsoft.com/office/drawing/2014/main" id="{4DEFAA26-5AB4-8D4F-8BDE-551E0F739016}"/>
              </a:ext>
            </a:extLst>
          </p:cNvPr>
          <p:cNvSpPr>
            <a:spLocks noGrp="1" noChangeArrowheads="1"/>
          </p:cNvSpPr>
          <p:nvPr>
            <p:ph type="body" sz="half" idx="1"/>
          </p:nvPr>
        </p:nvSpPr>
        <p:spPr>
          <a:xfrm>
            <a:off x="152400" y="1676400"/>
            <a:ext cx="4038600" cy="4530725"/>
          </a:xfrm>
        </p:spPr>
        <p:txBody>
          <a:bodyPr/>
          <a:lstStyle/>
          <a:p>
            <a:pPr eaLnBrk="1" hangingPunct="1"/>
            <a:r>
              <a:rPr lang="en-US" altLang="en-US" sz="2600">
                <a:ea typeface="ＭＳ Ｐゴシック" panose="020B0600070205080204" pitchFamily="34" charset="-128"/>
              </a:rPr>
              <a:t>Useful for ordinal and some interval/ratio data</a:t>
            </a:r>
          </a:p>
          <a:p>
            <a:pPr eaLnBrk="1" hangingPunct="1">
              <a:buFont typeface="Wingdings" pitchFamily="2" charset="2"/>
              <a:buNone/>
            </a:pPr>
            <a:endParaRPr lang="en-US" altLang="en-US" sz="2600">
              <a:ea typeface="ＭＳ Ｐゴシック" panose="020B0600070205080204" pitchFamily="34" charset="-128"/>
            </a:endParaRPr>
          </a:p>
          <a:p>
            <a:pPr eaLnBrk="1" hangingPunct="1"/>
            <a:r>
              <a:rPr lang="en-US" altLang="en-US" sz="2600">
                <a:ea typeface="ＭＳ Ｐゴシック" panose="020B0600070205080204" pitchFamily="34" charset="-128"/>
              </a:rPr>
              <a:t>Like bar graphs BUT: </a:t>
            </a:r>
          </a:p>
          <a:p>
            <a:pPr lvl="1" eaLnBrk="1" hangingPunct="1"/>
            <a:r>
              <a:rPr lang="en-US" altLang="en-US" sz="2200">
                <a:ea typeface="ＭＳ Ｐゴシック" panose="020B0600070205080204" pitchFamily="34" charset="-128"/>
              </a:rPr>
              <a:t>Bars touch</a:t>
            </a:r>
          </a:p>
          <a:p>
            <a:pPr lvl="1" eaLnBrk="1" hangingPunct="1"/>
            <a:r>
              <a:rPr lang="en-US" altLang="en-US" sz="2200">
                <a:ea typeface="ＭＳ Ｐゴシック" panose="020B0600070205080204" pitchFamily="34" charset="-128"/>
              </a:rPr>
              <a:t>Bars ordered from lowest to highest value or rank</a:t>
            </a:r>
          </a:p>
          <a:p>
            <a:pPr lvl="1" eaLnBrk="1" hangingPunct="1"/>
            <a:r>
              <a:rPr lang="en-US" altLang="en-US" sz="2200">
                <a:ea typeface="ＭＳ Ｐゴシック" panose="020B0600070205080204" pitchFamily="34" charset="-128"/>
              </a:rPr>
              <a:t>Bars do not have to be equal width</a:t>
            </a:r>
          </a:p>
        </p:txBody>
      </p:sp>
      <p:pic>
        <p:nvPicPr>
          <p:cNvPr id="211975" name="Picture 7" descr="accidents081">
            <a:extLst>
              <a:ext uri="{FF2B5EF4-FFF2-40B4-BE49-F238E27FC236}">
                <a16:creationId xmlns:a16="http://schemas.microsoft.com/office/drawing/2014/main" id="{E69EE487-47FC-6840-832C-F583D8B860D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91000" y="2057400"/>
            <a:ext cx="4800600" cy="4419600"/>
          </a:xfrm>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Tree>
    <p:extLst>
      <p:ext uri="{BB962C8B-B14F-4D97-AF65-F5344CB8AC3E}">
        <p14:creationId xmlns:p14="http://schemas.microsoft.com/office/powerpoint/2010/main" val="2401694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4">
            <a:extLst>
              <a:ext uri="{FF2B5EF4-FFF2-40B4-BE49-F238E27FC236}">
                <a16:creationId xmlns:a16="http://schemas.microsoft.com/office/drawing/2014/main" id="{73AE191D-8D6C-4648-A63B-A1D71F1F8039}"/>
              </a:ext>
            </a:extLst>
          </p:cNvPr>
          <p:cNvSpPr>
            <a:spLocks noGrp="1" noChangeArrowheads="1"/>
          </p:cNvSpPr>
          <p:nvPr>
            <p:ph type="title"/>
          </p:nvPr>
        </p:nvSpPr>
        <p:spPr>
          <a:xfrm>
            <a:off x="457200" y="277813"/>
            <a:ext cx="8229600" cy="788987"/>
          </a:xfrm>
        </p:spPr>
        <p:txBody>
          <a:bodyPr/>
          <a:lstStyle/>
          <a:p>
            <a:pPr eaLnBrk="1" hangingPunct="1"/>
            <a:r>
              <a:rPr lang="en-US" altLang="en-US">
                <a:ea typeface="ＭＳ Ｐゴシック" panose="020B0600070205080204" pitchFamily="34" charset="-128"/>
              </a:rPr>
              <a:t>Pie Charts</a:t>
            </a:r>
          </a:p>
        </p:txBody>
      </p:sp>
      <p:pic>
        <p:nvPicPr>
          <p:cNvPr id="209927" name="Picture 7" descr="accidents080">
            <a:extLst>
              <a:ext uri="{FF2B5EF4-FFF2-40B4-BE49-F238E27FC236}">
                <a16:creationId xmlns:a16="http://schemas.microsoft.com/office/drawing/2014/main" id="{3D75ED0A-11F8-C141-8CAC-A675FDE78088}"/>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1828800"/>
            <a:ext cx="4953000" cy="4800600"/>
          </a:xfrm>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209926" name="Rectangle 6">
            <a:extLst>
              <a:ext uri="{FF2B5EF4-FFF2-40B4-BE49-F238E27FC236}">
                <a16:creationId xmlns:a16="http://schemas.microsoft.com/office/drawing/2014/main" id="{6980025E-691C-574F-9A99-84604F1812A2}"/>
              </a:ext>
            </a:extLst>
          </p:cNvPr>
          <p:cNvSpPr>
            <a:spLocks noGrp="1" noChangeArrowheads="1"/>
          </p:cNvSpPr>
          <p:nvPr>
            <p:ph type="body" sz="half" idx="2"/>
          </p:nvPr>
        </p:nvSpPr>
        <p:spPr>
          <a:xfrm>
            <a:off x="4953000" y="1295400"/>
            <a:ext cx="4038600" cy="4876800"/>
          </a:xfrm>
        </p:spPr>
        <p:txBody>
          <a:bodyPr>
            <a:normAutofit fontScale="92500"/>
          </a:bodyPr>
          <a:lstStyle/>
          <a:p>
            <a:pPr marL="320040" indent="-320040" eaLnBrk="1" fontAlgn="auto" hangingPunct="1">
              <a:spcAft>
                <a:spcPts val="0"/>
              </a:spcAft>
              <a:buFont typeface="Wingdings"/>
              <a:buChar char=""/>
              <a:defRPr/>
            </a:pPr>
            <a:r>
              <a:rPr lang="en-US" sz="2600" dirty="0">
                <a:ea typeface="+mn-ea"/>
                <a:cs typeface="Tw Cen MT"/>
              </a:rPr>
              <a:t>Particularly useful for categorical data; can be used for I/R variables too.</a:t>
            </a:r>
            <a:endParaRPr lang="en-US" sz="2200" dirty="0">
              <a:ea typeface="+mn-ea"/>
              <a:cs typeface="Tw Cen MT"/>
            </a:endParaRPr>
          </a:p>
          <a:p>
            <a:pPr marL="320040" indent="-320040" eaLnBrk="1" fontAlgn="auto" hangingPunct="1">
              <a:spcAft>
                <a:spcPts val="0"/>
              </a:spcAft>
              <a:buFont typeface="Wingdings"/>
              <a:buChar char=""/>
              <a:defRPr/>
            </a:pPr>
            <a:endParaRPr lang="en-US" sz="2600" dirty="0">
              <a:ea typeface="+mn-ea"/>
              <a:cs typeface="Tw Cen MT"/>
            </a:endParaRPr>
          </a:p>
          <a:p>
            <a:pPr marL="320040" indent="-320040" eaLnBrk="1" fontAlgn="auto" hangingPunct="1">
              <a:spcAft>
                <a:spcPts val="0"/>
              </a:spcAft>
              <a:buFont typeface="Wingdings"/>
              <a:buChar char=""/>
              <a:defRPr/>
            </a:pPr>
            <a:r>
              <a:rPr lang="en-US" sz="2600" dirty="0">
                <a:ea typeface="+mn-ea"/>
                <a:cs typeface="Tw Cen MT"/>
              </a:rPr>
              <a:t>Circle divided into 2+ wedges</a:t>
            </a:r>
          </a:p>
          <a:p>
            <a:pPr marL="640080" lvl="1" indent="-274320" eaLnBrk="1" fontAlgn="auto" hangingPunct="1">
              <a:spcAft>
                <a:spcPts val="0"/>
              </a:spcAft>
              <a:buFont typeface="Wingdings 2"/>
              <a:buChar char=""/>
              <a:defRPr/>
            </a:pPr>
            <a:r>
              <a:rPr lang="en-US" sz="2200" dirty="0">
                <a:ea typeface="+mn-ea"/>
                <a:cs typeface="Tw Cen MT"/>
              </a:rPr>
              <a:t>Wedge size = frequency</a:t>
            </a:r>
          </a:p>
          <a:p>
            <a:pPr marL="320040" indent="-320040" eaLnBrk="1" fontAlgn="auto" hangingPunct="1">
              <a:spcAft>
                <a:spcPts val="0"/>
              </a:spcAft>
              <a:buFont typeface="Wingdings"/>
              <a:buChar char=""/>
              <a:defRPr/>
            </a:pPr>
            <a:endParaRPr lang="en-US" sz="2600" dirty="0">
              <a:ea typeface="+mn-ea"/>
              <a:cs typeface="Tw Cen MT"/>
            </a:endParaRPr>
          </a:p>
          <a:p>
            <a:pPr marL="320040" indent="-320040" eaLnBrk="1" fontAlgn="auto" hangingPunct="1">
              <a:spcAft>
                <a:spcPts val="0"/>
              </a:spcAft>
              <a:buFont typeface="Wingdings"/>
              <a:buChar char=""/>
              <a:defRPr/>
            </a:pPr>
            <a:r>
              <a:rPr lang="en-US" sz="2600" dirty="0">
                <a:ea typeface="+mn-ea"/>
                <a:cs typeface="Tw Cen MT"/>
              </a:rPr>
              <a:t>Features:</a:t>
            </a:r>
          </a:p>
          <a:p>
            <a:pPr marL="640080" lvl="1" indent="-274320" eaLnBrk="1" fontAlgn="auto" hangingPunct="1">
              <a:spcAft>
                <a:spcPts val="0"/>
              </a:spcAft>
              <a:buFont typeface="Wingdings 2"/>
              <a:buChar char=""/>
              <a:defRPr/>
            </a:pPr>
            <a:r>
              <a:rPr lang="en-US" sz="2200" dirty="0">
                <a:ea typeface="+mn-ea"/>
                <a:cs typeface="Tw Cen MT"/>
              </a:rPr>
              <a:t>Show proportion</a:t>
            </a:r>
          </a:p>
          <a:p>
            <a:pPr marL="640080" lvl="1" indent="-274320" eaLnBrk="1" fontAlgn="auto" hangingPunct="1">
              <a:spcAft>
                <a:spcPts val="0"/>
              </a:spcAft>
              <a:buFont typeface="Wingdings 2"/>
              <a:buChar char=""/>
              <a:defRPr/>
            </a:pPr>
            <a:r>
              <a:rPr lang="en-US" sz="2200" dirty="0">
                <a:ea typeface="+mn-ea"/>
                <a:cs typeface="Tw Cen MT"/>
              </a:rPr>
              <a:t>Quickly assess relative importance of a value</a:t>
            </a:r>
          </a:p>
        </p:txBody>
      </p:sp>
    </p:spTree>
    <p:extLst>
      <p:ext uri="{BB962C8B-B14F-4D97-AF65-F5344CB8AC3E}">
        <p14:creationId xmlns:p14="http://schemas.microsoft.com/office/powerpoint/2010/main" val="42144570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4">
            <a:extLst>
              <a:ext uri="{FF2B5EF4-FFF2-40B4-BE49-F238E27FC236}">
                <a16:creationId xmlns:a16="http://schemas.microsoft.com/office/drawing/2014/main" id="{03B9EE15-CE83-BC4D-ADE4-89666EF2456B}"/>
              </a:ext>
            </a:extLst>
          </p:cNvPr>
          <p:cNvSpPr>
            <a:spLocks noGrp="1" noChangeArrowheads="1"/>
          </p:cNvSpPr>
          <p:nvPr>
            <p:ph type="title"/>
          </p:nvPr>
        </p:nvSpPr>
        <p:spPr>
          <a:xfrm>
            <a:off x="457200" y="277813"/>
            <a:ext cx="8229600" cy="865187"/>
          </a:xfrm>
        </p:spPr>
        <p:txBody>
          <a:bodyPr/>
          <a:lstStyle/>
          <a:p>
            <a:pPr eaLnBrk="1" hangingPunct="1"/>
            <a:r>
              <a:rPr lang="en-US" altLang="en-US">
                <a:ea typeface="ＭＳ Ｐゴシック" panose="020B0600070205080204" pitchFamily="34" charset="-128"/>
              </a:rPr>
              <a:t>Frequency polygons</a:t>
            </a:r>
          </a:p>
        </p:txBody>
      </p:sp>
      <p:sp>
        <p:nvSpPr>
          <p:cNvPr id="79874" name="Rectangle 5">
            <a:extLst>
              <a:ext uri="{FF2B5EF4-FFF2-40B4-BE49-F238E27FC236}">
                <a16:creationId xmlns:a16="http://schemas.microsoft.com/office/drawing/2014/main" id="{3ACDACB4-1590-D34C-A832-8FA32B06B0E7}"/>
              </a:ext>
            </a:extLst>
          </p:cNvPr>
          <p:cNvSpPr>
            <a:spLocks noGrp="1" noChangeArrowheads="1"/>
          </p:cNvSpPr>
          <p:nvPr>
            <p:ph type="body" sz="half" idx="1"/>
          </p:nvPr>
        </p:nvSpPr>
        <p:spPr>
          <a:xfrm>
            <a:off x="152400" y="1828800"/>
            <a:ext cx="4038600" cy="4530725"/>
          </a:xfrm>
        </p:spPr>
        <p:txBody>
          <a:bodyPr/>
          <a:lstStyle/>
          <a:p>
            <a:pPr eaLnBrk="1" hangingPunct="1"/>
            <a:r>
              <a:rPr lang="en-US" altLang="en-US" sz="2600">
                <a:ea typeface="ＭＳ Ｐゴシック" panose="020B0600070205080204" pitchFamily="34" charset="-128"/>
              </a:rPr>
              <a:t>I/R and some ordinal</a:t>
            </a:r>
            <a:endParaRPr lang="en-US" altLang="en-US" sz="2400">
              <a:ea typeface="ＭＳ Ｐゴシック" panose="020B0600070205080204" pitchFamily="34" charset="-128"/>
            </a:endParaRPr>
          </a:p>
          <a:p>
            <a:pPr eaLnBrk="1" hangingPunct="1"/>
            <a:r>
              <a:rPr lang="en-US" altLang="en-US" sz="2600">
                <a:ea typeface="ＭＳ Ｐゴシック" panose="020B0600070205080204" pitchFamily="34" charset="-128"/>
              </a:rPr>
              <a:t>Line graph reflecting the shape of the histogram</a:t>
            </a:r>
          </a:p>
          <a:p>
            <a:pPr eaLnBrk="1" hangingPunct="1"/>
            <a:r>
              <a:rPr lang="en-US" altLang="en-US" sz="2600">
                <a:ea typeface="ＭＳ Ｐゴシック" panose="020B0600070205080204" pitchFamily="34" charset="-128"/>
              </a:rPr>
              <a:t>Connecting dots at top of each bar with a line</a:t>
            </a:r>
          </a:p>
          <a:p>
            <a:pPr eaLnBrk="1" hangingPunct="1"/>
            <a:r>
              <a:rPr lang="en-US" altLang="en-US" sz="2600">
                <a:ea typeface="ＭＳ Ｐゴシック" panose="020B0600070205080204" pitchFamily="34" charset="-128"/>
              </a:rPr>
              <a:t>Anchored on axis</a:t>
            </a:r>
          </a:p>
          <a:p>
            <a:pPr eaLnBrk="1" hangingPunct="1"/>
            <a:endParaRPr lang="en-US" altLang="en-US" sz="2600">
              <a:latin typeface="Garamond" panose="02020404030301010803" pitchFamily="18" charset="0"/>
              <a:ea typeface="ＭＳ Ｐゴシック" panose="020B0600070205080204" pitchFamily="34" charset="-128"/>
            </a:endParaRPr>
          </a:p>
          <a:p>
            <a:pPr lvl="1" eaLnBrk="1" hangingPunct="1">
              <a:buFont typeface="Wingdings" pitchFamily="2" charset="2"/>
              <a:buNone/>
            </a:pPr>
            <a:endParaRPr lang="en-US" altLang="en-US" sz="2200">
              <a:latin typeface="Garamond" panose="02020404030301010803" pitchFamily="18" charset="0"/>
              <a:ea typeface="ＭＳ Ｐゴシック" panose="020B0600070205080204" pitchFamily="34" charset="-128"/>
            </a:endParaRPr>
          </a:p>
        </p:txBody>
      </p:sp>
      <p:pic>
        <p:nvPicPr>
          <p:cNvPr id="215049" name="Picture 9" descr="accidents083">
            <a:extLst>
              <a:ext uri="{FF2B5EF4-FFF2-40B4-BE49-F238E27FC236}">
                <a16:creationId xmlns:a16="http://schemas.microsoft.com/office/drawing/2014/main" id="{C25A895C-C963-2044-930B-96EABBEF4582}"/>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t="11700" b="11700"/>
          <a:stretch>
            <a:fillRect/>
          </a:stretch>
        </p:blipFill>
        <p:spPr>
          <a:xfrm>
            <a:off x="4114800" y="2286000"/>
            <a:ext cx="4953000" cy="3844925"/>
          </a:xfrm>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Tree>
    <p:extLst>
      <p:ext uri="{BB962C8B-B14F-4D97-AF65-F5344CB8AC3E}">
        <p14:creationId xmlns:p14="http://schemas.microsoft.com/office/powerpoint/2010/main" val="11120771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9116F4-44CC-1B7D-E2D7-A2BC349FE3E3}"/>
              </a:ext>
            </a:extLst>
          </p:cNvPr>
          <p:cNvSpPr>
            <a:spLocks noGrp="1"/>
          </p:cNvSpPr>
          <p:nvPr>
            <p:ph type="title"/>
          </p:nvPr>
        </p:nvSpPr>
        <p:spPr/>
        <p:txBody>
          <a:bodyPr/>
          <a:lstStyle/>
          <a:p>
            <a:r>
              <a:rPr lang="en-US" dirty="0"/>
              <a:t>Practice Reading Figures</a:t>
            </a:r>
          </a:p>
        </p:txBody>
      </p:sp>
      <p:sp>
        <p:nvSpPr>
          <p:cNvPr id="7" name="Content Placeholder 6">
            <a:extLst>
              <a:ext uri="{FF2B5EF4-FFF2-40B4-BE49-F238E27FC236}">
                <a16:creationId xmlns:a16="http://schemas.microsoft.com/office/drawing/2014/main" id="{0E20C745-4FEA-7392-B112-E1B325B9D5A1}"/>
              </a:ext>
            </a:extLst>
          </p:cNvPr>
          <p:cNvSpPr>
            <a:spLocks noGrp="1"/>
          </p:cNvSpPr>
          <p:nvPr>
            <p:ph idx="1"/>
          </p:nvPr>
        </p:nvSpPr>
        <p:spPr/>
        <p:txBody>
          <a:bodyPr/>
          <a:lstStyle/>
          <a:p>
            <a:pPr marL="0" indent="0">
              <a:buNone/>
            </a:pPr>
            <a:endParaRPr lang="en-US" sz="2000" dirty="0"/>
          </a:p>
          <a:p>
            <a:pPr marL="0" marR="0">
              <a:spcBef>
                <a:spcPts val="0"/>
              </a:spcBef>
              <a:spcAft>
                <a:spcPts val="0"/>
              </a:spcAft>
            </a:pPr>
            <a:r>
              <a:rPr lang="en-US" sz="2000" dirty="0">
                <a:effectLst/>
                <a:ea typeface="Calibri" panose="020F0502020204030204" pitchFamily="34" charset="0"/>
                <a:cs typeface="Times New Roman" panose="02020603050405020304" pitchFamily="18" charset="0"/>
              </a:rPr>
              <a:t>Questions go with: </a:t>
            </a:r>
            <a:r>
              <a:rPr lang="en-US" sz="2000" i="1" dirty="0">
                <a:effectLst/>
                <a:ea typeface="Calibri" panose="020F0502020204030204" pitchFamily="34" charset="0"/>
                <a:cs typeface="Times New Roman" panose="02020603050405020304" pitchFamily="18" charset="0"/>
              </a:rPr>
              <a:t>Tracking the Covid-19 Economy’s Effects on Food, Housing, and Employment Hardships</a:t>
            </a:r>
          </a:p>
          <a:p>
            <a:pPr marL="327025" lvl="1">
              <a:spcBef>
                <a:spcPts val="0"/>
              </a:spcBef>
              <a:spcAft>
                <a:spcPts val="0"/>
              </a:spcAft>
            </a:pPr>
            <a:r>
              <a:rPr lang="en-US" sz="2000" dirty="0">
                <a:effectLst/>
                <a:ea typeface="Calibri" panose="020F0502020204030204" pitchFamily="34" charset="0"/>
                <a:cs typeface="Times New Roman" panose="02020603050405020304" pitchFamily="18" charset="0"/>
              </a:rPr>
              <a:t>https://</a:t>
            </a:r>
            <a:r>
              <a:rPr lang="en-US" sz="2000" dirty="0" err="1">
                <a:effectLst/>
                <a:ea typeface="Calibri" panose="020F0502020204030204" pitchFamily="34" charset="0"/>
                <a:cs typeface="Times New Roman" panose="02020603050405020304" pitchFamily="18" charset="0"/>
              </a:rPr>
              <a:t>www.cbpp.org</a:t>
            </a:r>
            <a:r>
              <a:rPr lang="en-US" sz="2000" dirty="0">
                <a:effectLst/>
                <a:ea typeface="Calibri" panose="020F0502020204030204" pitchFamily="34" charset="0"/>
                <a:cs typeface="Times New Roman" panose="02020603050405020304" pitchFamily="18" charset="0"/>
              </a:rPr>
              <a:t>/research/poverty-and-inequality/tracking-the-covid-19-economys-effects-on-food-housing-and </a:t>
            </a:r>
          </a:p>
          <a:p>
            <a:pPr marL="327025" lvl="1">
              <a:spcBef>
                <a:spcPts val="0"/>
              </a:spcBef>
              <a:spcAft>
                <a:spcPts val="0"/>
              </a:spcAft>
            </a:pPr>
            <a:endParaRPr lang="en-US" sz="2000" dirty="0">
              <a:ea typeface="Calibri" panose="020F0502020204030204" pitchFamily="34" charset="0"/>
              <a:cs typeface="Times New Roman" panose="02020603050405020304" pitchFamily="18" charset="0"/>
            </a:endParaRPr>
          </a:p>
          <a:p>
            <a:pPr marL="1587" lvl="1" indent="0">
              <a:spcBef>
                <a:spcPts val="0"/>
              </a:spcBef>
              <a:spcAft>
                <a:spcPts val="0"/>
              </a:spcAft>
              <a:buNone/>
            </a:pPr>
            <a:endParaRPr lang="en-US" sz="20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ea typeface="Calibri" panose="020F0502020204030204" pitchFamily="34" charset="0"/>
                <a:cs typeface="Times New Roman" panose="02020603050405020304" pitchFamily="18" charset="0"/>
              </a:rPr>
              <a:t>In your group answer the questions associated with your assigned figures.  When we come back together to the full class select one of the figures to briefly explain – </a:t>
            </a:r>
          </a:p>
          <a:p>
            <a:pPr marL="327025" lvl="1">
              <a:spcBef>
                <a:spcPts val="0"/>
              </a:spcBef>
              <a:spcAft>
                <a:spcPts val="0"/>
              </a:spcAft>
            </a:pPr>
            <a:r>
              <a:rPr lang="en-US" sz="2000" dirty="0">
                <a:effectLst/>
                <a:ea typeface="Calibri" panose="020F0502020204030204" pitchFamily="34" charset="0"/>
                <a:cs typeface="Times New Roman" panose="02020603050405020304" pitchFamily="18" charset="0"/>
              </a:rPr>
              <a:t>What is the figure showing us?  </a:t>
            </a:r>
          </a:p>
          <a:p>
            <a:pPr marL="327025" lvl="1">
              <a:spcBef>
                <a:spcPts val="0"/>
              </a:spcBef>
              <a:spcAft>
                <a:spcPts val="0"/>
              </a:spcAft>
            </a:pPr>
            <a:r>
              <a:rPr lang="en-US" sz="2000" dirty="0">
                <a:effectLst/>
                <a:ea typeface="Calibri" panose="020F0502020204030204" pitchFamily="34" charset="0"/>
                <a:cs typeface="Times New Roman" panose="02020603050405020304" pitchFamily="18" charset="0"/>
              </a:rPr>
              <a:t>What is a key take-away from the figure?</a:t>
            </a:r>
          </a:p>
          <a:p>
            <a:endParaRPr lang="en-US" dirty="0"/>
          </a:p>
        </p:txBody>
      </p:sp>
    </p:spTree>
    <p:extLst>
      <p:ext uri="{BB962C8B-B14F-4D97-AF65-F5344CB8AC3E}">
        <p14:creationId xmlns:p14="http://schemas.microsoft.com/office/powerpoint/2010/main" val="32380662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28E906-6A2B-FC4F-9BC2-D43F61C8B176}"/>
              </a:ext>
            </a:extLst>
          </p:cNvPr>
          <p:cNvSpPr>
            <a:spLocks noGrp="1"/>
          </p:cNvSpPr>
          <p:nvPr>
            <p:ph type="title"/>
          </p:nvPr>
        </p:nvSpPr>
        <p:spPr/>
        <p:txBody>
          <a:bodyPr/>
          <a:lstStyle/>
          <a:p>
            <a:r>
              <a:rPr lang="en-US" dirty="0"/>
              <a:t>Next class</a:t>
            </a:r>
          </a:p>
        </p:txBody>
      </p:sp>
      <p:sp>
        <p:nvSpPr>
          <p:cNvPr id="6" name="Content Placeholder 5">
            <a:extLst>
              <a:ext uri="{FF2B5EF4-FFF2-40B4-BE49-F238E27FC236}">
                <a16:creationId xmlns:a16="http://schemas.microsoft.com/office/drawing/2014/main" id="{8AA08271-F548-B448-B175-49FE17B35472}"/>
              </a:ext>
            </a:extLst>
          </p:cNvPr>
          <p:cNvSpPr>
            <a:spLocks noGrp="1"/>
          </p:cNvSpPr>
          <p:nvPr>
            <p:ph idx="1"/>
          </p:nvPr>
        </p:nvSpPr>
        <p:spPr/>
        <p:txBody>
          <a:bodyPr/>
          <a:lstStyle/>
          <a:p>
            <a:r>
              <a:rPr lang="en-US" dirty="0"/>
              <a:t>Focus</a:t>
            </a:r>
          </a:p>
          <a:p>
            <a:pPr lvl="1"/>
            <a:r>
              <a:rPr lang="en-US" dirty="0"/>
              <a:t>Frequency distributions</a:t>
            </a:r>
          </a:p>
          <a:p>
            <a:pPr lvl="1"/>
            <a:r>
              <a:rPr lang="en-US" dirty="0"/>
              <a:t>Measures of central tendency</a:t>
            </a:r>
          </a:p>
          <a:p>
            <a:pPr lvl="1"/>
            <a:r>
              <a:rPr lang="en-US" dirty="0"/>
              <a:t>Measures of variability</a:t>
            </a:r>
          </a:p>
          <a:p>
            <a:pPr lvl="1"/>
            <a:r>
              <a:rPr lang="en-US" dirty="0"/>
              <a:t>Written Assignment 1 – discuss in more detail</a:t>
            </a:r>
          </a:p>
          <a:p>
            <a:pPr lvl="1"/>
            <a:r>
              <a:rPr lang="en-US" dirty="0"/>
              <a:t>Bring output for Computer Assignment 1</a:t>
            </a:r>
          </a:p>
        </p:txBody>
      </p:sp>
    </p:spTree>
    <p:extLst>
      <p:ext uri="{BB962C8B-B14F-4D97-AF65-F5344CB8AC3E}">
        <p14:creationId xmlns:p14="http://schemas.microsoft.com/office/powerpoint/2010/main" val="30439492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904E8C9A-D170-4D55-8BB2-0220B7645D2E}"/>
              </a:ext>
            </a:extLst>
          </p:cNvPr>
          <p:cNvSpPr>
            <a:spLocks noGrp="1"/>
          </p:cNvSpPr>
          <p:nvPr>
            <p:ph type="title"/>
          </p:nvPr>
        </p:nvSpPr>
        <p:spPr/>
        <p:txBody>
          <a:bodyPr/>
          <a:lstStyle/>
          <a:p>
            <a:r>
              <a:rPr lang="en-US" altLang="en-US"/>
              <a:t>Misc. </a:t>
            </a:r>
          </a:p>
        </p:txBody>
      </p:sp>
      <p:sp>
        <p:nvSpPr>
          <p:cNvPr id="3" name="Content Placeholder 2">
            <a:extLst>
              <a:ext uri="{FF2B5EF4-FFF2-40B4-BE49-F238E27FC236}">
                <a16:creationId xmlns:a16="http://schemas.microsoft.com/office/drawing/2014/main" id="{3268A602-DEC0-47A0-B4EA-4B87B888AA1C}"/>
              </a:ext>
            </a:extLst>
          </p:cNvPr>
          <p:cNvSpPr>
            <a:spLocks noGrp="1"/>
          </p:cNvSpPr>
          <p:nvPr>
            <p:ph idx="1"/>
          </p:nvPr>
        </p:nvSpPr>
        <p:spPr/>
        <p:txBody>
          <a:bodyPr/>
          <a:lstStyle/>
          <a:p>
            <a:pPr marL="0" indent="0">
              <a:buFont typeface="Wingdings" panose="05000000000000000000" pitchFamily="2" charset="2"/>
              <a:buNone/>
              <a:defRPr/>
            </a:pPr>
            <a:r>
              <a:rPr lang="en-US" dirty="0">
                <a:latin typeface="+mj-lt"/>
              </a:rPr>
              <a:t>You may find yourself feeling, at least at some point:</a:t>
            </a:r>
          </a:p>
          <a:p>
            <a:pPr lvl="1">
              <a:defRPr/>
            </a:pPr>
            <a:r>
              <a:rPr lang="en-US" dirty="0">
                <a:latin typeface="+mj-lt"/>
              </a:rPr>
              <a:t>Everything, all feelings ever</a:t>
            </a:r>
          </a:p>
          <a:p>
            <a:pPr lvl="1">
              <a:defRPr/>
            </a:pPr>
            <a:r>
              <a:rPr lang="en-US" dirty="0">
                <a:latin typeface="+mj-lt"/>
              </a:rPr>
              <a:t>Confused</a:t>
            </a:r>
          </a:p>
          <a:p>
            <a:pPr lvl="1">
              <a:defRPr/>
            </a:pPr>
            <a:r>
              <a:rPr lang="en-US" dirty="0">
                <a:latin typeface="+mj-lt"/>
              </a:rPr>
              <a:t>Frustrated</a:t>
            </a:r>
          </a:p>
          <a:p>
            <a:pPr lvl="1">
              <a:defRPr/>
            </a:pPr>
            <a:r>
              <a:rPr lang="en-US" dirty="0">
                <a:latin typeface="+mj-lt"/>
              </a:rPr>
              <a:t>Angry</a:t>
            </a:r>
          </a:p>
          <a:p>
            <a:pPr lvl="1">
              <a:defRPr/>
            </a:pPr>
            <a:r>
              <a:rPr lang="en-US" dirty="0">
                <a:latin typeface="+mj-lt"/>
              </a:rPr>
              <a:t>Proud </a:t>
            </a:r>
          </a:p>
          <a:p>
            <a:pPr lvl="1">
              <a:defRPr/>
            </a:pPr>
            <a:r>
              <a:rPr lang="en-US" dirty="0">
                <a:latin typeface="+mj-lt"/>
              </a:rPr>
              <a:t>Accomplished</a:t>
            </a:r>
          </a:p>
          <a:p>
            <a:pPr lvl="1">
              <a:defRPr/>
            </a:pPr>
            <a:r>
              <a:rPr lang="en-US" dirty="0">
                <a:latin typeface="+mj-lt"/>
              </a:rPr>
              <a:t>You won RIP II! </a:t>
            </a:r>
          </a:p>
        </p:txBody>
      </p:sp>
      <p:pic>
        <p:nvPicPr>
          <p:cNvPr id="4" name="Picture 3">
            <a:extLst>
              <a:ext uri="{FF2B5EF4-FFF2-40B4-BE49-F238E27FC236}">
                <a16:creationId xmlns:a16="http://schemas.microsoft.com/office/drawing/2014/main" id="{8C6E1A09-EBC1-4BD3-803D-989188B90067}"/>
              </a:ext>
            </a:extLst>
          </p:cNvPr>
          <p:cNvPicPr>
            <a:picLocks noChangeAspect="1"/>
          </p:cNvPicPr>
          <p:nvPr/>
        </p:nvPicPr>
        <p:blipFill>
          <a:blip r:embed="rId2"/>
          <a:stretch>
            <a:fillRect/>
          </a:stretch>
        </p:blipFill>
        <p:spPr>
          <a:xfrm>
            <a:off x="5410200" y="2286000"/>
            <a:ext cx="2313666" cy="34547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FB166-4087-4223-9234-850D17076509}"/>
              </a:ext>
            </a:extLst>
          </p:cNvPr>
          <p:cNvSpPr>
            <a:spLocks noGrp="1"/>
          </p:cNvSpPr>
          <p:nvPr>
            <p:ph type="title"/>
          </p:nvPr>
        </p:nvSpPr>
        <p:spPr/>
        <p:txBody>
          <a:bodyPr/>
          <a:lstStyle/>
          <a:p>
            <a:r>
              <a:rPr lang="en-US" dirty="0">
                <a:ea typeface="MS PGothic"/>
              </a:rPr>
              <a:t>Introduction</a:t>
            </a:r>
            <a:endParaRPr lang="en-US" dirty="0"/>
          </a:p>
        </p:txBody>
      </p:sp>
      <p:sp>
        <p:nvSpPr>
          <p:cNvPr id="3" name="Content Placeholder 2">
            <a:extLst>
              <a:ext uri="{FF2B5EF4-FFF2-40B4-BE49-F238E27FC236}">
                <a16:creationId xmlns:a16="http://schemas.microsoft.com/office/drawing/2014/main" id="{8CDDA547-3D16-435E-9CC2-B349ED35A8A7}"/>
              </a:ext>
            </a:extLst>
          </p:cNvPr>
          <p:cNvSpPr>
            <a:spLocks noGrp="1"/>
          </p:cNvSpPr>
          <p:nvPr>
            <p:ph idx="1"/>
          </p:nvPr>
        </p:nvSpPr>
        <p:spPr/>
        <p:txBody>
          <a:bodyPr/>
          <a:lstStyle/>
          <a:p>
            <a:r>
              <a:rPr lang="en-US" dirty="0">
                <a:ea typeface="MS PGothic"/>
              </a:rPr>
              <a:t>Interview pairs</a:t>
            </a:r>
          </a:p>
          <a:p>
            <a:r>
              <a:rPr lang="en-US" dirty="0">
                <a:ea typeface="MS PGothic"/>
              </a:rPr>
              <a:t>Introduce your partner</a:t>
            </a:r>
          </a:p>
          <a:p>
            <a:r>
              <a:rPr lang="en-US" dirty="0">
                <a:ea typeface="MS PGothic"/>
              </a:rPr>
              <a:t>Please remember to email your interview sheet!</a:t>
            </a:r>
            <a:endParaRPr lang="en-US" dirty="0"/>
          </a:p>
        </p:txBody>
      </p:sp>
    </p:spTree>
    <p:extLst>
      <p:ext uri="{BB962C8B-B14F-4D97-AF65-F5344CB8AC3E}">
        <p14:creationId xmlns:p14="http://schemas.microsoft.com/office/powerpoint/2010/main" val="988511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B54556D6-DFA4-479E-B64C-BC498F774802}"/>
              </a:ext>
            </a:extLst>
          </p:cNvPr>
          <p:cNvSpPr>
            <a:spLocks noGrp="1"/>
          </p:cNvSpPr>
          <p:nvPr>
            <p:ph type="ctrTitle"/>
          </p:nvPr>
        </p:nvSpPr>
        <p:spPr/>
        <p:txBody>
          <a:bodyPr/>
          <a:lstStyle/>
          <a:p>
            <a:r>
              <a:rPr lang="en-US" altLang="en-US"/>
              <a:t>Why Stats? </a:t>
            </a:r>
          </a:p>
        </p:txBody>
      </p:sp>
      <p:sp>
        <p:nvSpPr>
          <p:cNvPr id="3" name="Subtitle 2">
            <a:extLst>
              <a:ext uri="{FF2B5EF4-FFF2-40B4-BE49-F238E27FC236}">
                <a16:creationId xmlns:a16="http://schemas.microsoft.com/office/drawing/2014/main" id="{E6ACDA44-9F84-4B51-91FD-FCA96646C23A}"/>
              </a:ext>
            </a:extLst>
          </p:cNvPr>
          <p:cNvSpPr>
            <a:spLocks noGrp="1"/>
          </p:cNvSpPr>
          <p:nvPr>
            <p:ph type="subTitle" idx="1"/>
          </p:nvPr>
        </p:nvSpPr>
        <p:spPr/>
        <p:txBody>
          <a:bodyPr/>
          <a:lstStyle/>
          <a:p>
            <a:pPr>
              <a:defRPr/>
            </a:pPr>
            <a:r>
              <a:rPr lang="en-US" dirty="0">
                <a:latin typeface="+mj-lt"/>
              </a:rPr>
              <a:t>Welcome to RIP II!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67E50D21-7E1C-45FF-BCAC-DEC2702EB1FC}"/>
              </a:ext>
            </a:extLst>
          </p:cNvPr>
          <p:cNvSpPr>
            <a:spLocks noGrp="1"/>
          </p:cNvSpPr>
          <p:nvPr>
            <p:ph type="title"/>
          </p:nvPr>
        </p:nvSpPr>
        <p:spPr/>
        <p:txBody>
          <a:bodyPr/>
          <a:lstStyle/>
          <a:p>
            <a:r>
              <a:rPr lang="en-US" altLang="en-US"/>
              <a:t>Statistics in Social Work Practice</a:t>
            </a:r>
          </a:p>
        </p:txBody>
      </p:sp>
      <p:sp>
        <p:nvSpPr>
          <p:cNvPr id="3" name="Content Placeholder 2">
            <a:extLst>
              <a:ext uri="{FF2B5EF4-FFF2-40B4-BE49-F238E27FC236}">
                <a16:creationId xmlns:a16="http://schemas.microsoft.com/office/drawing/2014/main" id="{98913355-6E5C-4293-BB05-46268DA9BB08}"/>
              </a:ext>
            </a:extLst>
          </p:cNvPr>
          <p:cNvSpPr>
            <a:spLocks noGrp="1"/>
          </p:cNvSpPr>
          <p:nvPr>
            <p:ph idx="1"/>
          </p:nvPr>
        </p:nvSpPr>
        <p:spPr/>
        <p:txBody>
          <a:bodyPr/>
          <a:lstStyle/>
          <a:p>
            <a:pPr>
              <a:defRPr/>
            </a:pPr>
            <a:r>
              <a:rPr lang="en-US" dirty="0">
                <a:latin typeface="+mj-lt"/>
              </a:rPr>
              <a:t>Program evaluation</a:t>
            </a:r>
          </a:p>
          <a:p>
            <a:pPr>
              <a:defRPr/>
            </a:pPr>
            <a:r>
              <a:rPr lang="en-US" dirty="0">
                <a:latin typeface="+mj-lt"/>
              </a:rPr>
              <a:t>Grant applications</a:t>
            </a:r>
          </a:p>
          <a:p>
            <a:pPr>
              <a:defRPr/>
            </a:pPr>
            <a:r>
              <a:rPr lang="en-US" dirty="0">
                <a:latin typeface="+mj-lt"/>
              </a:rPr>
              <a:t>Proof of intervention effectiveness</a:t>
            </a:r>
          </a:p>
          <a:p>
            <a:pPr>
              <a:defRPr/>
            </a:pPr>
            <a:r>
              <a:rPr lang="en-US" dirty="0">
                <a:latin typeface="+mj-lt"/>
              </a:rPr>
              <a:t>Demonstration of need for intervention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6AB7C9EA-44F1-4B2F-B9C8-50016D2A3696}"/>
              </a:ext>
            </a:extLst>
          </p:cNvPr>
          <p:cNvSpPr>
            <a:spLocks noGrp="1"/>
          </p:cNvSpPr>
          <p:nvPr>
            <p:ph type="title"/>
          </p:nvPr>
        </p:nvSpPr>
        <p:spPr/>
        <p:txBody>
          <a:bodyPr/>
          <a:lstStyle/>
          <a:p>
            <a:r>
              <a:rPr lang="en-US" altLang="en-US"/>
              <a:t>Grant example</a:t>
            </a:r>
          </a:p>
        </p:txBody>
      </p:sp>
      <p:sp>
        <p:nvSpPr>
          <p:cNvPr id="3" name="Content Placeholder 2">
            <a:extLst>
              <a:ext uri="{FF2B5EF4-FFF2-40B4-BE49-F238E27FC236}">
                <a16:creationId xmlns:a16="http://schemas.microsoft.com/office/drawing/2014/main" id="{D83CB7D8-CF57-4A9A-8C02-86F140F15B56}"/>
              </a:ext>
            </a:extLst>
          </p:cNvPr>
          <p:cNvSpPr>
            <a:spLocks noGrp="1"/>
          </p:cNvSpPr>
          <p:nvPr>
            <p:ph sz="half" idx="1"/>
          </p:nvPr>
        </p:nvSpPr>
        <p:spPr/>
        <p:txBody>
          <a:bodyPr/>
          <a:lstStyle/>
          <a:p>
            <a:pPr>
              <a:defRPr/>
            </a:pPr>
            <a:r>
              <a:rPr lang="en-US" sz="2000" dirty="0">
                <a:latin typeface="+mj-lt"/>
              </a:rPr>
              <a:t>Section A: Project Information</a:t>
            </a:r>
          </a:p>
          <a:p>
            <a:pPr lvl="1">
              <a:defRPr/>
            </a:pPr>
            <a:r>
              <a:rPr lang="en-US" sz="2000" dirty="0">
                <a:latin typeface="+mj-lt"/>
              </a:rPr>
              <a:t>Who will be served and how many?</a:t>
            </a:r>
          </a:p>
          <a:p>
            <a:pPr lvl="1">
              <a:defRPr/>
            </a:pPr>
            <a:r>
              <a:rPr lang="en-US" sz="2000" dirty="0">
                <a:latin typeface="+mj-lt"/>
              </a:rPr>
              <a:t>Project goals</a:t>
            </a:r>
          </a:p>
          <a:p>
            <a:pPr lvl="1">
              <a:defRPr/>
            </a:pPr>
            <a:r>
              <a:rPr lang="en-US" sz="2000" dirty="0">
                <a:latin typeface="+mj-lt"/>
              </a:rPr>
              <a:t>Short- and long-term measurable outcomes</a:t>
            </a:r>
          </a:p>
          <a:p>
            <a:pPr lvl="1">
              <a:defRPr/>
            </a:pPr>
            <a:r>
              <a:rPr lang="en-US" sz="2000" b="1" dirty="0">
                <a:latin typeface="+mj-lt"/>
              </a:rPr>
              <a:t>Activities to meet goals (demonstrated effectiveness)</a:t>
            </a:r>
          </a:p>
          <a:p>
            <a:pPr lvl="1">
              <a:defRPr/>
            </a:pPr>
            <a:r>
              <a:rPr lang="en-US" sz="2000" dirty="0">
                <a:latin typeface="+mj-lt"/>
              </a:rPr>
              <a:t>Key staff and volunteers</a:t>
            </a:r>
          </a:p>
          <a:p>
            <a:pPr lvl="1">
              <a:defRPr/>
            </a:pPr>
            <a:r>
              <a:rPr lang="en-US" sz="2000" dirty="0">
                <a:latin typeface="+mj-lt"/>
              </a:rPr>
              <a:t>Long-term funding plan</a:t>
            </a:r>
            <a:r>
              <a:rPr lang="en-US" dirty="0">
                <a:latin typeface="+mj-lt"/>
              </a:rPr>
              <a:t> </a:t>
            </a:r>
          </a:p>
          <a:p>
            <a:pPr lvl="1">
              <a:defRPr/>
            </a:pPr>
            <a:endParaRPr lang="en-US" dirty="0">
              <a:latin typeface="+mj-lt"/>
            </a:endParaRPr>
          </a:p>
        </p:txBody>
      </p:sp>
      <p:sp>
        <p:nvSpPr>
          <p:cNvPr id="2" name="Content Placeholder 1">
            <a:extLst>
              <a:ext uri="{FF2B5EF4-FFF2-40B4-BE49-F238E27FC236}">
                <a16:creationId xmlns:a16="http://schemas.microsoft.com/office/drawing/2014/main" id="{0BB7FD2C-EB0C-4C40-9226-B1A788513049}"/>
              </a:ext>
            </a:extLst>
          </p:cNvPr>
          <p:cNvSpPr>
            <a:spLocks noGrp="1"/>
          </p:cNvSpPr>
          <p:nvPr>
            <p:ph sz="half" idx="2"/>
          </p:nvPr>
        </p:nvSpPr>
        <p:spPr/>
        <p:txBody>
          <a:bodyPr/>
          <a:lstStyle/>
          <a:p>
            <a:pPr>
              <a:defRPr/>
            </a:pPr>
            <a:r>
              <a:rPr lang="en-US" sz="2000" b="1" dirty="0">
                <a:latin typeface="+mj-lt"/>
                <a:ea typeface="MS PGothic"/>
              </a:rPr>
              <a:t>Section B: Evaluation</a:t>
            </a:r>
          </a:p>
          <a:p>
            <a:pPr lvl="1" indent="-325120">
              <a:defRPr/>
            </a:pPr>
            <a:r>
              <a:rPr lang="en-US" sz="2000" b="1" dirty="0">
                <a:latin typeface="+mj-lt"/>
                <a:ea typeface="MS PGothic"/>
              </a:rPr>
              <a:t>Evaluation process</a:t>
            </a:r>
          </a:p>
          <a:p>
            <a:pPr lvl="2" indent="-350520">
              <a:defRPr/>
            </a:pPr>
            <a:r>
              <a:rPr lang="en-US" b="1" dirty="0">
                <a:latin typeface="+mj-lt"/>
                <a:ea typeface="MS PGothic"/>
              </a:rPr>
              <a:t>Track and measure effectiveness</a:t>
            </a:r>
          </a:p>
          <a:p>
            <a:pPr lvl="1" indent="-325120">
              <a:defRPr/>
            </a:pPr>
            <a:r>
              <a:rPr lang="en-US" sz="2000" b="1" dirty="0">
                <a:latin typeface="+mj-lt"/>
                <a:ea typeface="MS PGothic"/>
              </a:rPr>
              <a:t>Use results to inform future programming</a:t>
            </a:r>
          </a:p>
          <a:p>
            <a:pPr lvl="1" indent="-325120">
              <a:defRPr/>
            </a:pPr>
            <a:endParaRPr lang="en-US" sz="2000" dirty="0">
              <a:latin typeface="+mj-lt"/>
            </a:endParaRPr>
          </a:p>
          <a:p>
            <a:pPr>
              <a:buFont typeface="Wingdings"/>
              <a:buChar char="n"/>
              <a:defRPr/>
            </a:pPr>
            <a:r>
              <a:rPr lang="en-US" sz="2000" dirty="0">
                <a:latin typeface="+mj-lt"/>
                <a:ea typeface="+mn-lt"/>
                <a:cs typeface="+mn-lt"/>
              </a:rPr>
              <a:t>Section C: Budget Narrative Justification</a:t>
            </a:r>
          </a:p>
          <a:p>
            <a:pPr marL="955675" lvl="1" indent="-285750">
              <a:buFont typeface="Wingdings"/>
              <a:buChar char="q"/>
              <a:defRPr/>
            </a:pPr>
            <a:r>
              <a:rPr lang="en-US" sz="2000" dirty="0">
                <a:latin typeface="+mj-lt"/>
                <a:ea typeface="+mn-lt"/>
                <a:cs typeface="+mn-lt"/>
              </a:rPr>
              <a:t>Description of each line item </a:t>
            </a:r>
            <a:endParaRPr lang="en-US" sz="2000" dirty="0">
              <a:latin typeface="+mj-lt"/>
            </a:endParaRP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536C5BBF-CEE4-49B6-B625-FB69C2DB6380}"/>
              </a:ext>
            </a:extLst>
          </p:cNvPr>
          <p:cNvSpPr>
            <a:spLocks noGrp="1"/>
          </p:cNvSpPr>
          <p:nvPr>
            <p:ph type="title"/>
          </p:nvPr>
        </p:nvSpPr>
        <p:spPr/>
        <p:txBody>
          <a:bodyPr/>
          <a:lstStyle/>
          <a:p>
            <a:r>
              <a:rPr lang="en-US" altLang="en-US"/>
              <a:t>Grant example </a:t>
            </a:r>
          </a:p>
        </p:txBody>
      </p:sp>
      <p:sp>
        <p:nvSpPr>
          <p:cNvPr id="3" name="Content Placeholder 2">
            <a:extLst>
              <a:ext uri="{FF2B5EF4-FFF2-40B4-BE49-F238E27FC236}">
                <a16:creationId xmlns:a16="http://schemas.microsoft.com/office/drawing/2014/main" id="{8F576DEA-33CA-436B-821F-7258231C5741}"/>
              </a:ext>
            </a:extLst>
          </p:cNvPr>
          <p:cNvSpPr>
            <a:spLocks noGrp="1"/>
          </p:cNvSpPr>
          <p:nvPr>
            <p:ph idx="1"/>
          </p:nvPr>
        </p:nvSpPr>
        <p:spPr/>
        <p:txBody>
          <a:bodyPr/>
          <a:lstStyle/>
          <a:p>
            <a:pPr>
              <a:defRPr/>
            </a:pPr>
            <a:r>
              <a:rPr lang="en-US" dirty="0">
                <a:latin typeface="+mj-lt"/>
              </a:rPr>
              <a:t>My contribution</a:t>
            </a:r>
          </a:p>
          <a:p>
            <a:pPr lvl="1">
              <a:defRPr/>
            </a:pPr>
            <a:r>
              <a:rPr lang="en-US" dirty="0">
                <a:latin typeface="+mj-lt"/>
              </a:rPr>
              <a:t>Database development</a:t>
            </a:r>
          </a:p>
          <a:p>
            <a:pPr lvl="2">
              <a:defRPr/>
            </a:pPr>
            <a:r>
              <a:rPr lang="en-US" dirty="0">
                <a:latin typeface="+mj-lt"/>
              </a:rPr>
              <a:t>Tracked demographics and primary needs</a:t>
            </a:r>
          </a:p>
          <a:p>
            <a:pPr lvl="2">
              <a:defRPr/>
            </a:pPr>
            <a:r>
              <a:rPr lang="en-US" dirty="0">
                <a:latin typeface="+mj-lt"/>
              </a:rPr>
              <a:t>Tracked outcomes of interventions</a:t>
            </a:r>
          </a:p>
          <a:p>
            <a:pPr lvl="1">
              <a:defRPr/>
            </a:pPr>
            <a:r>
              <a:rPr lang="en-US" dirty="0">
                <a:latin typeface="+mj-lt"/>
              </a:rPr>
              <a:t>Statistics applications</a:t>
            </a:r>
          </a:p>
          <a:p>
            <a:pPr lvl="2">
              <a:defRPr/>
            </a:pPr>
            <a:r>
              <a:rPr lang="en-US" dirty="0">
                <a:latin typeface="+mj-lt"/>
              </a:rPr>
              <a:t>Descriptive statistics</a:t>
            </a:r>
          </a:p>
          <a:p>
            <a:pPr lvl="2">
              <a:defRPr/>
            </a:pPr>
            <a:r>
              <a:rPr lang="en-US" dirty="0">
                <a:latin typeface="+mj-lt"/>
              </a:rPr>
              <a:t>Demonstrated needs being met</a:t>
            </a:r>
          </a:p>
          <a:p>
            <a:pPr lvl="2">
              <a:defRPr/>
            </a:pPr>
            <a:r>
              <a:rPr lang="en-US" dirty="0">
                <a:latin typeface="+mj-lt"/>
              </a:rPr>
              <a:t>Demonstrated effectiveness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668EA27C-817B-41DB-B683-E57D6C9BCBCA}"/>
              </a:ext>
            </a:extLst>
          </p:cNvPr>
          <p:cNvSpPr>
            <a:spLocks noGrp="1"/>
          </p:cNvSpPr>
          <p:nvPr>
            <p:ph type="title"/>
          </p:nvPr>
        </p:nvSpPr>
        <p:spPr/>
        <p:txBody>
          <a:bodyPr/>
          <a:lstStyle/>
          <a:p>
            <a:r>
              <a:rPr lang="en-US" altLang="en-US" sz="3200" dirty="0"/>
              <a:t>Long history of using numbers as a part of social justice work </a:t>
            </a:r>
          </a:p>
        </p:txBody>
      </p:sp>
      <p:sp>
        <p:nvSpPr>
          <p:cNvPr id="3" name="Content Placeholder 2">
            <a:extLst>
              <a:ext uri="{FF2B5EF4-FFF2-40B4-BE49-F238E27FC236}">
                <a16:creationId xmlns:a16="http://schemas.microsoft.com/office/drawing/2014/main" id="{9B53BD5F-1DEF-4909-B030-3E44F968AEEF}"/>
              </a:ext>
            </a:extLst>
          </p:cNvPr>
          <p:cNvSpPr>
            <a:spLocks noGrp="1"/>
          </p:cNvSpPr>
          <p:nvPr>
            <p:ph idx="1"/>
          </p:nvPr>
        </p:nvSpPr>
        <p:spPr/>
        <p:txBody>
          <a:bodyPr/>
          <a:lstStyle/>
          <a:p>
            <a:r>
              <a:rPr lang="en-US" sz="2000" dirty="0"/>
              <a:t>Reggie Williams was an x-ray technician when he first met patients diagnosed with AIDS. </a:t>
            </a:r>
          </a:p>
          <a:p>
            <a:r>
              <a:rPr lang="en-US" sz="2000" dirty="0"/>
              <a:t>He recognized efforts to prevent the spread of AIDS was not reaching Black gay and bisexual men. He called a meeting at his house in 1985 to see what could be done, the National Task Force on AIDS Prevention, an organization dedicated to expanding AIDS education and health access among Black men, was started. </a:t>
            </a:r>
          </a:p>
          <a:p>
            <a:r>
              <a:rPr lang="en-US" sz="2000" dirty="0"/>
              <a:t>The Task Force conducted the first comprehensive survey of Black gay and bisexual men during the AIDS crisis. The survey found that 2/3 of the men surveyed had not significantly altered their sexual behavior since the start of the crisis and 46% percent continued to have unprotected sex. </a:t>
            </a:r>
          </a:p>
          <a:p>
            <a:r>
              <a:rPr lang="en-US" sz="2000" dirty="0"/>
              <a:t>In response to the results, educational materials featuring culturally relevant information and images of Black men in Black communities were developed and distributed.</a:t>
            </a:r>
          </a:p>
        </p:txBody>
      </p:sp>
    </p:spTree>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ＭＳ Ｐゴシック"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ＭＳ Ｐゴシック" charset="0"/>
            <a:cs typeface="Lucida Sans Unicode"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240</TotalTime>
  <Words>1391</Words>
  <Application>Microsoft Macintosh PowerPoint</Application>
  <PresentationFormat>On-screen Show (4:3)</PresentationFormat>
  <Paragraphs>297</Paragraphs>
  <Slides>39</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MS PGothic</vt:lpstr>
      <vt:lpstr>MS PGothic</vt:lpstr>
      <vt:lpstr>Aptos</vt:lpstr>
      <vt:lpstr>Arial</vt:lpstr>
      <vt:lpstr>Calibri</vt:lpstr>
      <vt:lpstr>Garamond</vt:lpstr>
      <vt:lpstr>Georgia</vt:lpstr>
      <vt:lpstr>Times New Roman</vt:lpstr>
      <vt:lpstr>Tw Cen MT</vt:lpstr>
      <vt:lpstr>Wingdings</vt:lpstr>
      <vt:lpstr>Wingdings 2</vt:lpstr>
      <vt:lpstr>Edge</vt:lpstr>
      <vt:lpstr>Research Informed Practice II</vt:lpstr>
      <vt:lpstr>Session 1 Agenda</vt:lpstr>
      <vt:lpstr>Teaching Team</vt:lpstr>
      <vt:lpstr>Introduction</vt:lpstr>
      <vt:lpstr>Why Stats? </vt:lpstr>
      <vt:lpstr>Statistics in Social Work Practice</vt:lpstr>
      <vt:lpstr>Grant example</vt:lpstr>
      <vt:lpstr>Grant example </vt:lpstr>
      <vt:lpstr>Long history of using numbers as a part of social justice work </vt:lpstr>
      <vt:lpstr>Other examples?</vt:lpstr>
      <vt:lpstr>And…</vt:lpstr>
      <vt:lpstr>Course Goal</vt:lpstr>
      <vt:lpstr>Recap </vt:lpstr>
      <vt:lpstr>Course Overview</vt:lpstr>
      <vt:lpstr>Learning through practice</vt:lpstr>
      <vt:lpstr>What to expect</vt:lpstr>
      <vt:lpstr>Class format</vt:lpstr>
      <vt:lpstr>Moodle </vt:lpstr>
      <vt:lpstr>Paper assignments </vt:lpstr>
      <vt:lpstr>Computer output assignments </vt:lpstr>
      <vt:lpstr>Article reviews </vt:lpstr>
      <vt:lpstr>Readings </vt:lpstr>
      <vt:lpstr>Exams</vt:lpstr>
      <vt:lpstr>First Assignments</vt:lpstr>
      <vt:lpstr>Break</vt:lpstr>
      <vt:lpstr>PowerPoint Presentation</vt:lpstr>
      <vt:lpstr>Variables </vt:lpstr>
      <vt:lpstr>Levels of Measurement</vt:lpstr>
      <vt:lpstr>Levels of Measurement</vt:lpstr>
      <vt:lpstr>Identify the following as nominal level, ordinal level, interval level, or ratio level data: </vt:lpstr>
      <vt:lpstr>In this class, we will primarily use variables in two categories:</vt:lpstr>
      <vt:lpstr>Graphs</vt:lpstr>
      <vt:lpstr>Bar Charts</vt:lpstr>
      <vt:lpstr>Histograms</vt:lpstr>
      <vt:lpstr>Pie Charts</vt:lpstr>
      <vt:lpstr>Frequency polygons</vt:lpstr>
      <vt:lpstr>Practice Reading Figures</vt:lpstr>
      <vt:lpstr>Next class</vt:lpstr>
      <vt:lpstr>Misc.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1 Agenda</dc:title>
  <dc:creator>Montemuro, Lauren C</dc:creator>
  <cp:lastModifiedBy>Lauren Montemuro-Rode</cp:lastModifiedBy>
  <cp:revision>18</cp:revision>
  <dcterms:created xsi:type="dcterms:W3CDTF">2020-01-17T20:41:44Z</dcterms:created>
  <dcterms:modified xsi:type="dcterms:W3CDTF">2024-06-23T17:25:38Z</dcterms:modified>
</cp:coreProperties>
</file>