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8" r:id="rId4"/>
  </p:sldMasterIdLst>
  <p:notesMasterIdLst>
    <p:notesMasterId r:id="rId15"/>
  </p:notesMasterIdLst>
  <p:handoutMasterIdLst>
    <p:handoutMasterId r:id="rId16"/>
  </p:handoutMasterIdLst>
  <p:sldIdLst>
    <p:sldId id="296" r:id="rId5"/>
    <p:sldId id="295" r:id="rId6"/>
    <p:sldId id="312" r:id="rId7"/>
    <p:sldId id="319" r:id="rId8"/>
    <p:sldId id="320" r:id="rId9"/>
    <p:sldId id="302" r:id="rId10"/>
    <p:sldId id="315" r:id="rId11"/>
    <p:sldId id="325" r:id="rId12"/>
    <p:sldId id="322" r:id="rId13"/>
    <p:sldId id="32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4B1156A-380E-4F78-BDF5-A606A8083BF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26" autoAdjust="0"/>
  </p:normalViewPr>
  <p:slideViewPr>
    <p:cSldViewPr snapToGrid="0">
      <p:cViewPr varScale="1">
        <p:scale>
          <a:sx n="78" d="100"/>
          <a:sy n="78" d="100"/>
        </p:scale>
        <p:origin x="878" y="6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67" d="100"/>
          <a:sy n="67" d="100"/>
        </p:scale>
        <p:origin x="312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457BDD2-FD8F-DB97-3B52-B87D6F3C206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79B646F6-9457-BD67-7C83-65FAA5E7510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149A72A-4651-45C7-9E42-35BFFD46D92F}" type="datetimeFigureOut">
              <a:rPr lang="en-US" smtClean="0"/>
              <a:t>7/23/2024</a:t>
            </a:fld>
            <a:endParaRPr lang="en-US" dirty="0"/>
          </a:p>
        </p:txBody>
      </p:sp>
      <p:sp>
        <p:nvSpPr>
          <p:cNvPr id="4" name="Footer Placeholder 3">
            <a:extLst>
              <a:ext uri="{FF2B5EF4-FFF2-40B4-BE49-F238E27FC236}">
                <a16:creationId xmlns:a16="http://schemas.microsoft.com/office/drawing/2014/main" id="{12D0DE2B-367D-0F52-FAA8-3ACF1E4EAA0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C8C8EAA-C094-412A-F8A7-2165B600C3F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9D88172-A614-444B-9E98-71B10C8CDE5C}" type="slidenum">
              <a:rPr lang="en-US" smtClean="0"/>
              <a:t>‹#›</a:t>
            </a:fld>
            <a:endParaRPr lang="en-US" dirty="0"/>
          </a:p>
        </p:txBody>
      </p:sp>
    </p:spTree>
    <p:extLst>
      <p:ext uri="{BB962C8B-B14F-4D97-AF65-F5344CB8AC3E}">
        <p14:creationId xmlns:p14="http://schemas.microsoft.com/office/powerpoint/2010/main" val="18055805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849352-39CB-486C-AEA5-5D17795DD0C7}" type="datetimeFigureOut">
              <a:rPr lang="en-US" smtClean="0"/>
              <a:t>7/23/2024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0E6F85-6220-421D-9203-84F526C4C605}" type="slidenum">
              <a:rPr lang="en-US" smtClean="0"/>
              <a:t>‹#›</a:t>
            </a:fld>
            <a:endParaRPr lang="en-US" dirty="0"/>
          </a:p>
        </p:txBody>
      </p:sp>
    </p:spTree>
    <p:extLst>
      <p:ext uri="{BB962C8B-B14F-4D97-AF65-F5344CB8AC3E}">
        <p14:creationId xmlns:p14="http://schemas.microsoft.com/office/powerpoint/2010/main" val="25102551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0E6F85-6220-421D-9203-84F526C4C605}" type="slidenum">
              <a:rPr lang="en-US" smtClean="0"/>
              <a:t>1</a:t>
            </a:fld>
            <a:endParaRPr lang="en-US" dirty="0"/>
          </a:p>
        </p:txBody>
      </p:sp>
    </p:spTree>
    <p:extLst>
      <p:ext uri="{BB962C8B-B14F-4D97-AF65-F5344CB8AC3E}">
        <p14:creationId xmlns:p14="http://schemas.microsoft.com/office/powerpoint/2010/main" val="1623119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674CB-3709-4ACF-BB61-29ADEA3D41BE}"/>
              </a:ext>
            </a:extLst>
          </p:cNvPr>
          <p:cNvSpPr>
            <a:spLocks noGrp="1"/>
          </p:cNvSpPr>
          <p:nvPr>
            <p:ph type="ctrTitle"/>
          </p:nvPr>
        </p:nvSpPr>
        <p:spPr>
          <a:xfrm>
            <a:off x="1524000" y="1033272"/>
            <a:ext cx="9144000" cy="2478024"/>
          </a:xfrm>
        </p:spPr>
        <p:txBody>
          <a:bodyPr lIns="0" tIns="0" rIns="0" bIns="0" anchor="b">
            <a:noAutofit/>
          </a:bodyPr>
          <a:lstStyle>
            <a:lvl1pPr algn="ctr">
              <a:defRPr sz="4000" spc="750"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E06DA6BE-9B64-48FC-92D1-EF0D426A3974}"/>
              </a:ext>
            </a:extLst>
          </p:cNvPr>
          <p:cNvSpPr>
            <a:spLocks noGrp="1"/>
          </p:cNvSpPr>
          <p:nvPr>
            <p:ph type="subTitle" idx="1"/>
          </p:nvPr>
        </p:nvSpPr>
        <p:spPr>
          <a:xfrm>
            <a:off x="1524000" y="3822192"/>
            <a:ext cx="9144000" cy="1435608"/>
          </a:xfrm>
        </p:spPr>
        <p:txBody>
          <a:bodyPr lIns="0" tIns="0" rIns="0" bIns="0">
            <a:normAutofit/>
          </a:bodyPr>
          <a:lstStyle>
            <a:lvl1pPr marL="0" indent="0" algn="ctr">
              <a:lnSpc>
                <a:spcPct val="150000"/>
              </a:lnSpc>
              <a:buNone/>
              <a:defRPr sz="1600" cap="all" spc="600"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083AE59-8E21-449F-86DA-5BE297010864}"/>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4E8CCD60-9970-49FD-8254-21154BAA1E86}"/>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1CC0A488-07A7-42F9-B1DF-68545B75417D}"/>
              </a:ext>
            </a:extLst>
          </p:cNvPr>
          <p:cNvSpPr>
            <a:spLocks noGrp="1"/>
          </p:cNvSpPr>
          <p:nvPr>
            <p:ph type="sldNum" sz="quarter" idx="12"/>
          </p:nvPr>
        </p:nvSpPr>
        <p:spPr/>
        <p:txBody>
          <a:bodyPr/>
          <a:lstStyle/>
          <a:p>
            <a:fld id="{C01389E6-C847-4AD0-B56D-D205B2EAB1EE}" type="slidenum">
              <a:rPr lang="en-US" smtClean="0"/>
              <a:pPr/>
              <a:t>‹#›</a:t>
            </a:fld>
            <a:endParaRPr lang="en-US" dirty="0"/>
          </a:p>
        </p:txBody>
      </p:sp>
    </p:spTree>
    <p:extLst>
      <p:ext uri="{BB962C8B-B14F-4D97-AF65-F5344CB8AC3E}">
        <p14:creationId xmlns:p14="http://schemas.microsoft.com/office/powerpoint/2010/main" val="2227556058"/>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DC3B6-2D75-4EC4-9120-88DCE0EA61A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4B06CB-A0FE-4499-B674-90C8C281A55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7FD700-765A-4DE6-A8EC-9D9D92FCBB42}"/>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0C4664EC-C4B1-4D14-9ED3-14C6CCBFFC82}"/>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5FDF5526-E518-4133-9F44-D812576C1092}"/>
              </a:ext>
            </a:extLst>
          </p:cNvPr>
          <p:cNvSpPr>
            <a:spLocks noGrp="1"/>
          </p:cNvSpPr>
          <p:nvPr>
            <p:ph type="sldNum" sz="quarter" idx="12"/>
          </p:nvPr>
        </p:nvSpPr>
        <p:spPr/>
        <p:txBody>
          <a:bodyPr/>
          <a:lstStyle/>
          <a:p>
            <a:fld id="{C01389E6-C847-4AD0-B56D-D205B2EAB1EE}" type="slidenum">
              <a:rPr lang="en-US" smtClean="0"/>
              <a:pPr/>
              <a:t>‹#›</a:t>
            </a:fld>
            <a:endParaRPr lang="en-US" dirty="0"/>
          </a:p>
        </p:txBody>
      </p:sp>
    </p:spTree>
    <p:extLst>
      <p:ext uri="{BB962C8B-B14F-4D97-AF65-F5344CB8AC3E}">
        <p14:creationId xmlns:p14="http://schemas.microsoft.com/office/powerpoint/2010/main" val="342153996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F62998-15B1-4CA8-8C60-7801001F8060}"/>
              </a:ext>
            </a:extLst>
          </p:cNvPr>
          <p:cNvSpPr>
            <a:spLocks noGrp="1"/>
          </p:cNvSpPr>
          <p:nvPr>
            <p:ph type="title" orient="vert"/>
          </p:nvPr>
        </p:nvSpPr>
        <p:spPr>
          <a:xfrm>
            <a:off x="8724900" y="838899"/>
            <a:ext cx="2628900" cy="4849301"/>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11AE278-0885-4594-AB09-120344C7D882}"/>
              </a:ext>
            </a:extLst>
          </p:cNvPr>
          <p:cNvSpPr>
            <a:spLocks noGrp="1"/>
          </p:cNvSpPr>
          <p:nvPr>
            <p:ph type="body" orient="vert" idx="1"/>
          </p:nvPr>
        </p:nvSpPr>
        <p:spPr>
          <a:xfrm>
            <a:off x="849235" y="838900"/>
            <a:ext cx="7723265" cy="4849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5B850CC-FB43-4988-8D4E-9C54C20185B4}"/>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47A70300-3853-4FB4-A084-CF6E5CF2BDEB}"/>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B7DBAFB0-25AA-4B69-8418-418F47A92700}"/>
              </a:ext>
            </a:extLst>
          </p:cNvPr>
          <p:cNvSpPr>
            <a:spLocks noGrp="1"/>
          </p:cNvSpPr>
          <p:nvPr>
            <p:ph type="sldNum" sz="quarter" idx="12"/>
          </p:nvPr>
        </p:nvSpPr>
        <p:spPr/>
        <p:txBody>
          <a:bodyPr/>
          <a:lstStyle/>
          <a:p>
            <a:fld id="{C01389E6-C847-4AD0-B56D-D205B2EAB1EE}" type="slidenum">
              <a:rPr lang="en-US" smtClean="0"/>
              <a:pPr/>
              <a:t>‹#›</a:t>
            </a:fld>
            <a:endParaRPr lang="en-US" dirty="0"/>
          </a:p>
        </p:txBody>
      </p:sp>
    </p:spTree>
    <p:extLst>
      <p:ext uri="{BB962C8B-B14F-4D97-AF65-F5344CB8AC3E}">
        <p14:creationId xmlns:p14="http://schemas.microsoft.com/office/powerpoint/2010/main" val="206851952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1">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458121AD-8518-1695-111E-C8CFF8A3D0D4}"/>
              </a:ext>
              <a:ext uri="{C183D7F6-B498-43B3-948B-1728B52AA6E4}">
                <adec:decorative xmlns:adec="http://schemas.microsoft.com/office/drawing/2017/decorative" val="1"/>
              </a:ext>
            </a:extLst>
          </p:cNvPr>
          <p:cNvGrpSpPr/>
          <p:nvPr userDrawn="1"/>
        </p:nvGrpSpPr>
        <p:grpSpPr>
          <a:xfrm>
            <a:off x="-4" y="0"/>
            <a:ext cx="12192004" cy="6858000"/>
            <a:chOff x="-4" y="0"/>
            <a:chExt cx="12192004" cy="6858000"/>
          </a:xfrm>
        </p:grpSpPr>
        <p:sp useBgFill="1">
          <p:nvSpPr>
            <p:cNvPr id="15" name="Rectangle 14">
              <a:extLst>
                <a:ext uri="{FF2B5EF4-FFF2-40B4-BE49-F238E27FC236}">
                  <a16:creationId xmlns:a16="http://schemas.microsoft.com/office/drawing/2014/main" id="{52728D19-281F-4946-9684-65A557653DDA}"/>
                </a:ext>
              </a:extLst>
            </p:cNvPr>
            <p:cNvSpPr/>
            <p:nvPr userDrawn="1"/>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412D4F2-D8CF-48D7-8E93-9342D2AE3950}"/>
                </a:ext>
              </a:extLst>
            </p:cNvPr>
            <p:cNvSpPr/>
            <p:nvPr userDrawn="1"/>
          </p:nvSpPr>
          <p:spPr>
            <a:xfrm rot="10800000" flipH="1">
              <a:off x="0" y="0"/>
              <a:ext cx="12191999" cy="6858000"/>
            </a:xfrm>
            <a:prstGeom prst="rect">
              <a:avLst/>
            </a:prstGeom>
            <a:gradFill>
              <a:gsLst>
                <a:gs pos="0">
                  <a:schemeClr val="accent5">
                    <a:alpha val="75000"/>
                  </a:schemeClr>
                </a:gs>
                <a:gs pos="100000">
                  <a:schemeClr val="tx2">
                    <a:lumMod val="50000"/>
                    <a:lumOff val="50000"/>
                    <a:alpha val="48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F81071F9-5F9E-43AF-B1F9-8F94CCA0D1D0}"/>
                </a:ext>
              </a:extLst>
            </p:cNvPr>
            <p:cNvSpPr/>
            <p:nvPr userDrawn="1"/>
          </p:nvSpPr>
          <p:spPr>
            <a:xfrm rot="10800000">
              <a:off x="-4" y="456773"/>
              <a:ext cx="12191999" cy="6400800"/>
            </a:xfrm>
            <a:prstGeom prst="rect">
              <a:avLst/>
            </a:prstGeom>
            <a:gradFill>
              <a:gsLst>
                <a:gs pos="0">
                  <a:schemeClr val="accent5">
                    <a:alpha val="37000"/>
                  </a:schemeClr>
                </a:gs>
                <a:gs pos="92000">
                  <a:schemeClr val="accent2">
                    <a:alpha val="75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C954D1A4-E8FD-4E5A-A528-35498A356680}"/>
                </a:ext>
              </a:extLst>
            </p:cNvPr>
            <p:cNvSpPr/>
            <p:nvPr userDrawn="1"/>
          </p:nvSpPr>
          <p:spPr>
            <a:xfrm rot="10800000" flipH="1">
              <a:off x="-2" y="0"/>
              <a:ext cx="6096001" cy="6858000"/>
            </a:xfrm>
            <a:prstGeom prst="rect">
              <a:avLst/>
            </a:prstGeom>
            <a:gradFill>
              <a:gsLst>
                <a:gs pos="13000">
                  <a:schemeClr val="accent2">
                    <a:alpha val="61000"/>
                  </a:schemeClr>
                </a:gs>
                <a:gs pos="99000">
                  <a:schemeClr val="accent4"/>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endParaRPr lang="en-US" dirty="0"/>
            </a:p>
          </p:txBody>
        </p:sp>
        <p:sp>
          <p:nvSpPr>
            <p:cNvPr id="20" name="Freeform: Shape 19">
              <a:extLst>
                <a:ext uri="{FF2B5EF4-FFF2-40B4-BE49-F238E27FC236}">
                  <a16:creationId xmlns:a16="http://schemas.microsoft.com/office/drawing/2014/main" id="{230DFABF-2A96-46EC-8C35-1C4A9D0A0739}"/>
                </a:ext>
              </a:extLst>
            </p:cNvPr>
            <p:cNvSpPr>
              <a:spLocks noChangeAspect="1"/>
            </p:cNvSpPr>
            <p:nvPr userDrawn="1"/>
          </p:nvSpPr>
          <p:spPr>
            <a:xfrm rot="16200000" flipH="1">
              <a:off x="3489960" y="822961"/>
              <a:ext cx="5212080" cy="5212080"/>
            </a:xfrm>
            <a:prstGeom prst="ellipse">
              <a:avLst/>
            </a:prstGeom>
            <a:gradFill flip="none" rotWithShape="1">
              <a:gsLst>
                <a:gs pos="7000">
                  <a:schemeClr val="accent4">
                    <a:lumMod val="60000"/>
                    <a:lumOff val="40000"/>
                    <a:alpha val="3000"/>
                  </a:schemeClr>
                </a:gs>
                <a:gs pos="100000">
                  <a:schemeClr val="bg1">
                    <a:alpha val="16000"/>
                  </a:schemeClr>
                </a:gs>
              </a:gsLst>
              <a:lin ang="6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6" name="Freeform: Shape 19">
            <a:extLst>
              <a:ext uri="{FF2B5EF4-FFF2-40B4-BE49-F238E27FC236}">
                <a16:creationId xmlns:a16="http://schemas.microsoft.com/office/drawing/2014/main" id="{9829D3BA-2CE1-52FA-09B7-96BDEAF530CE}"/>
              </a:ext>
              <a:ext uri="{C183D7F6-B498-43B3-948B-1728B52AA6E4}">
                <adec:decorative xmlns:adec="http://schemas.microsoft.com/office/drawing/2017/decorative" val="1"/>
              </a:ext>
            </a:extLst>
          </p:cNvPr>
          <p:cNvSpPr>
            <a:spLocks noChangeAspect="1"/>
          </p:cNvSpPr>
          <p:nvPr userDrawn="1"/>
        </p:nvSpPr>
        <p:spPr>
          <a:xfrm>
            <a:off x="3124200" y="459028"/>
            <a:ext cx="5943600" cy="5939944"/>
          </a:xfrm>
          <a:prstGeom prst="ellipse">
            <a:avLst/>
          </a:prstGeom>
          <a:gradFill flip="none" rotWithShape="1">
            <a:gsLst>
              <a:gs pos="7000">
                <a:schemeClr val="accent5">
                  <a:alpha val="30000"/>
                </a:schemeClr>
              </a:gs>
              <a:gs pos="100000">
                <a:schemeClr val="accent3">
                  <a:alpha val="20000"/>
                </a:schemeClr>
              </a:gs>
            </a:gsLst>
            <a:lin ang="18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155BA1B2-362C-9BE1-25F7-1E3A86E2667F}"/>
              </a:ext>
            </a:extLst>
          </p:cNvPr>
          <p:cNvSpPr>
            <a:spLocks noGrp="1"/>
          </p:cNvSpPr>
          <p:nvPr>
            <p:ph type="title" hasCustomPrompt="1"/>
          </p:nvPr>
        </p:nvSpPr>
        <p:spPr>
          <a:xfrm>
            <a:off x="975360" y="1731702"/>
            <a:ext cx="10241280" cy="3394596"/>
          </a:xfrm>
        </p:spPr>
        <p:txBody>
          <a:bodyPr anchor="ctr" anchorCtr="0"/>
          <a:lstStyle>
            <a:lvl1pPr algn="ctr">
              <a:defRPr baseline="0"/>
            </a:lvl1pPr>
          </a:lstStyle>
          <a:p>
            <a:r>
              <a:rPr lang="en-US" dirty="0"/>
              <a:t>Click to add title</a:t>
            </a:r>
          </a:p>
        </p:txBody>
      </p:sp>
      <p:sp>
        <p:nvSpPr>
          <p:cNvPr id="3" name="Rectangle 2">
            <a:extLst>
              <a:ext uri="{FF2B5EF4-FFF2-40B4-BE49-F238E27FC236}">
                <a16:creationId xmlns:a16="http://schemas.microsoft.com/office/drawing/2014/main" id="{4253DD31-8C23-CEA0-7016-E263E3AE4D48}"/>
              </a:ext>
              <a:ext uri="{C183D7F6-B498-43B3-948B-1728B52AA6E4}">
                <adec:decorative xmlns:adec="http://schemas.microsoft.com/office/drawing/2017/decorative" val="1"/>
              </a:ext>
            </a:extLst>
          </p:cNvPr>
          <p:cNvSpPr/>
          <p:nvPr userDrawn="1"/>
        </p:nvSpPr>
        <p:spPr>
          <a:xfrm>
            <a:off x="1" y="6401228"/>
            <a:ext cx="12192000" cy="456772"/>
          </a:xfrm>
          <a:prstGeom prst="rect">
            <a:avLst/>
          </a:prstGeom>
          <a:gradFill>
            <a:gsLst>
              <a:gs pos="0">
                <a:schemeClr val="accent5">
                  <a:alpha val="75000"/>
                </a:schemeClr>
              </a:gs>
              <a:gs pos="100000">
                <a:schemeClr val="tx2">
                  <a:lumMod val="50000"/>
                  <a:lumOff val="50000"/>
                  <a:alpha val="48000"/>
                </a:schemeClr>
              </a:gs>
            </a:gsLst>
            <a:lin ang="13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7758606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Agenda 2">
    <p:spTree>
      <p:nvGrpSpPr>
        <p:cNvPr id="1" name=""/>
        <p:cNvGrpSpPr/>
        <p:nvPr/>
      </p:nvGrpSpPr>
      <p:grpSpPr>
        <a:xfrm>
          <a:off x="0" y="0"/>
          <a:ext cx="0" cy="0"/>
          <a:chOff x="0" y="0"/>
          <a:chExt cx="0" cy="0"/>
        </a:xfrm>
      </p:grpSpPr>
      <p:grpSp>
        <p:nvGrpSpPr>
          <p:cNvPr id="43" name="Group 42">
            <a:extLst>
              <a:ext uri="{FF2B5EF4-FFF2-40B4-BE49-F238E27FC236}">
                <a16:creationId xmlns:a16="http://schemas.microsoft.com/office/drawing/2014/main" id="{306F3896-19D4-4232-82CE-6C81979F6FE1}"/>
              </a:ext>
              <a:ext uri="{C183D7F6-B498-43B3-948B-1728B52AA6E4}">
                <adec:decorative xmlns:adec="http://schemas.microsoft.com/office/drawing/2017/decorative" val="1"/>
              </a:ext>
            </a:extLst>
          </p:cNvPr>
          <p:cNvGrpSpPr/>
          <p:nvPr userDrawn="1"/>
        </p:nvGrpSpPr>
        <p:grpSpPr>
          <a:xfrm>
            <a:off x="0" y="6409177"/>
            <a:ext cx="12192000" cy="456774"/>
            <a:chOff x="0" y="6401226"/>
            <a:chExt cx="12192000" cy="456774"/>
          </a:xfrm>
        </p:grpSpPr>
        <p:sp>
          <p:nvSpPr>
            <p:cNvPr id="44" name="Rectangle 43">
              <a:extLst>
                <a:ext uri="{FF2B5EF4-FFF2-40B4-BE49-F238E27FC236}">
                  <a16:creationId xmlns:a16="http://schemas.microsoft.com/office/drawing/2014/main" id="{191D0E40-FF26-4842-B967-3FA07E78DC55}"/>
                </a:ext>
              </a:extLst>
            </p:cNvPr>
            <p:cNvSpPr/>
            <p:nvPr/>
          </p:nvSpPr>
          <p:spPr>
            <a:xfrm rot="10800000" flipH="1">
              <a:off x="0" y="6401226"/>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7BE4E0C1-B316-4C88-9FF8-5BA9F1C67DCE}"/>
                </a:ext>
              </a:extLst>
            </p:cNvPr>
            <p:cNvSpPr/>
            <p:nvPr/>
          </p:nvSpPr>
          <p:spPr>
            <a:xfrm flipH="1">
              <a:off x="4038602" y="6401228"/>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8" name="Rectangle 37">
            <a:extLst>
              <a:ext uri="{FF2B5EF4-FFF2-40B4-BE49-F238E27FC236}">
                <a16:creationId xmlns:a16="http://schemas.microsoft.com/office/drawing/2014/main" id="{6F7B3B56-B1E0-482A-BCB7-F6DFF267F460}"/>
              </a:ext>
              <a:ext uri="{C183D7F6-B498-43B3-948B-1728B52AA6E4}">
                <adec:decorative xmlns:adec="http://schemas.microsoft.com/office/drawing/2017/decorative" val="1"/>
              </a:ext>
            </a:extLst>
          </p:cNvPr>
          <p:cNvSpPr/>
          <p:nvPr userDrawn="1"/>
        </p:nvSpPr>
        <p:spPr>
          <a:xfrm rot="16200000" flipH="1">
            <a:off x="-152400" y="161109"/>
            <a:ext cx="6400800" cy="6094466"/>
          </a:xfrm>
          <a:prstGeom prst="rect">
            <a:avLst/>
          </a:prstGeom>
          <a:gradFill>
            <a:gsLst>
              <a:gs pos="8000">
                <a:schemeClr val="accent6"/>
              </a:gs>
              <a:gs pos="100000">
                <a:schemeClr val="accent5">
                  <a:alpha val="89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1966FDA2-772B-4D2A-AB6A-EE70A258E8F2}"/>
              </a:ext>
              <a:ext uri="{C183D7F6-B498-43B3-948B-1728B52AA6E4}">
                <adec:decorative xmlns:adec="http://schemas.microsoft.com/office/drawing/2017/decorative" val="1"/>
              </a:ext>
            </a:extLst>
          </p:cNvPr>
          <p:cNvSpPr/>
          <p:nvPr userDrawn="1"/>
        </p:nvSpPr>
        <p:spPr>
          <a:xfrm rot="16200000" flipH="1">
            <a:off x="2071713" y="2385989"/>
            <a:ext cx="1951041" cy="6094468"/>
          </a:xfrm>
          <a:prstGeom prst="rect">
            <a:avLst/>
          </a:prstGeom>
          <a:gradFill>
            <a:gsLst>
              <a:gs pos="0">
                <a:schemeClr val="accent5">
                  <a:lumMod val="60000"/>
                  <a:lumOff val="40000"/>
                  <a:alpha val="0"/>
                </a:schemeClr>
              </a:gs>
              <a:gs pos="99000">
                <a:schemeClr val="accent2"/>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reeform: Shape 26">
            <a:extLst>
              <a:ext uri="{FF2B5EF4-FFF2-40B4-BE49-F238E27FC236}">
                <a16:creationId xmlns:a16="http://schemas.microsoft.com/office/drawing/2014/main" id="{113291B3-B6EE-40A3-8DD7-FA478AD26ED6}"/>
              </a:ext>
              <a:ext uri="{C183D7F6-B498-43B3-948B-1728B52AA6E4}">
                <adec:decorative xmlns:adec="http://schemas.microsoft.com/office/drawing/2017/decorative" val="1"/>
              </a:ext>
            </a:extLst>
          </p:cNvPr>
          <p:cNvSpPr/>
          <p:nvPr userDrawn="1"/>
        </p:nvSpPr>
        <p:spPr>
          <a:xfrm rot="20635413">
            <a:off x="1810016" y="1721821"/>
            <a:ext cx="3900087" cy="4178958"/>
          </a:xfrm>
          <a:custGeom>
            <a:avLst/>
            <a:gdLst>
              <a:gd name="connsiteX0" fmla="*/ 2431955 w 3900087"/>
              <a:gd name="connsiteY0" fmla="*/ 93939 h 4178958"/>
              <a:gd name="connsiteX1" fmla="*/ 3900087 w 3900087"/>
              <a:gd name="connsiteY1" fmla="*/ 2089479 h 4178958"/>
              <a:gd name="connsiteX2" fmla="*/ 1810608 w 3900087"/>
              <a:gd name="connsiteY2" fmla="*/ 4178958 h 4178958"/>
              <a:gd name="connsiteX3" fmla="*/ 77979 w 3900087"/>
              <a:gd name="connsiteY3" fmla="*/ 3257727 h 4178958"/>
              <a:gd name="connsiteX4" fmla="*/ 0 w 3900087"/>
              <a:gd name="connsiteY4" fmla="*/ 3129368 h 4178958"/>
              <a:gd name="connsiteX5" fmla="*/ 831517 w 3900087"/>
              <a:gd name="connsiteY5" fmla="*/ 244058 h 4178958"/>
              <a:gd name="connsiteX6" fmla="*/ 997289 w 3900087"/>
              <a:gd name="connsiteY6" fmla="*/ 164202 h 4178958"/>
              <a:gd name="connsiteX7" fmla="*/ 1810608 w 3900087"/>
              <a:gd name="connsiteY7" fmla="*/ 0 h 4178958"/>
              <a:gd name="connsiteX8" fmla="*/ 2431955 w 390008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087" h="4178958">
                <a:moveTo>
                  <a:pt x="2431955" y="93939"/>
                </a:moveTo>
                <a:cubicBezTo>
                  <a:pt x="3282516" y="358491"/>
                  <a:pt x="3900087" y="1151865"/>
                  <a:pt x="3900087" y="2089479"/>
                </a:cubicBezTo>
                <a:cubicBezTo>
                  <a:pt x="3900087" y="3243466"/>
                  <a:pt x="2964595" y="4178958"/>
                  <a:pt x="1810608" y="4178958"/>
                </a:cubicBezTo>
                <a:cubicBezTo>
                  <a:pt x="1089366" y="4178958"/>
                  <a:pt x="453474" y="3813531"/>
                  <a:pt x="77979" y="3257727"/>
                </a:cubicBezTo>
                <a:lnTo>
                  <a:pt x="0" y="3129368"/>
                </a:lnTo>
                <a:lnTo>
                  <a:pt x="831517" y="244058"/>
                </a:lnTo>
                <a:lnTo>
                  <a:pt x="997289" y="164202"/>
                </a:lnTo>
                <a:cubicBezTo>
                  <a:pt x="1247270" y="58468"/>
                  <a:pt x="1522111" y="0"/>
                  <a:pt x="1810608" y="0"/>
                </a:cubicBezTo>
                <a:cubicBezTo>
                  <a:pt x="2026981" y="0"/>
                  <a:pt x="2235672" y="32888"/>
                  <a:pt x="2431955" y="93939"/>
                </a:cubicBezTo>
                <a:close/>
              </a:path>
            </a:pathLst>
          </a:custGeom>
          <a:gradFill>
            <a:gsLst>
              <a:gs pos="34000">
                <a:schemeClr val="bg1">
                  <a:alpha val="0"/>
                </a:schemeClr>
              </a:gs>
              <a:gs pos="100000">
                <a:schemeClr val="accent6">
                  <a:alpha val="35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Rectangle 27">
            <a:extLst>
              <a:ext uri="{FF2B5EF4-FFF2-40B4-BE49-F238E27FC236}">
                <a16:creationId xmlns:a16="http://schemas.microsoft.com/office/drawing/2014/main" id="{CD997F7F-035E-456B-A91D-449104462481}"/>
              </a:ext>
              <a:ext uri="{C183D7F6-B498-43B3-948B-1728B52AA6E4}">
                <adec:decorative xmlns:adec="http://schemas.microsoft.com/office/drawing/2017/decorative" val="1"/>
              </a:ext>
            </a:extLst>
          </p:cNvPr>
          <p:cNvSpPr/>
          <p:nvPr userDrawn="1"/>
        </p:nvSpPr>
        <p:spPr>
          <a:xfrm rot="5400000" flipH="1">
            <a:off x="1075528" y="-614277"/>
            <a:ext cx="4400609" cy="5637268"/>
          </a:xfrm>
          <a:prstGeom prst="rect">
            <a:avLst/>
          </a:prstGeom>
          <a:gradFill>
            <a:gsLst>
              <a:gs pos="0">
                <a:schemeClr val="accent5">
                  <a:alpha val="29000"/>
                </a:schemeClr>
              </a:gs>
              <a:gs pos="100000">
                <a:schemeClr val="accent4">
                  <a:alpha val="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a:extLst>
              <a:ext uri="{FF2B5EF4-FFF2-40B4-BE49-F238E27FC236}">
                <a16:creationId xmlns:a16="http://schemas.microsoft.com/office/drawing/2014/main" id="{ED625ADC-8F5C-4D24-FB31-E0A0566E6A9B}"/>
              </a:ext>
              <a:ext uri="{C183D7F6-B498-43B3-948B-1728B52AA6E4}">
                <adec:decorative xmlns:adec="http://schemas.microsoft.com/office/drawing/2017/decorative" val="1"/>
              </a:ext>
            </a:extLst>
          </p:cNvPr>
          <p:cNvSpPr/>
          <p:nvPr userDrawn="1"/>
        </p:nvSpPr>
        <p:spPr>
          <a:xfrm rot="16200000" flipH="1">
            <a:off x="6314338" y="572611"/>
            <a:ext cx="5676110" cy="5167469"/>
          </a:xfrm>
          <a:custGeom>
            <a:avLst/>
            <a:gdLst>
              <a:gd name="connsiteX0" fmla="*/ 2370046 w 5676110"/>
              <a:gd name="connsiteY0" fmla="*/ 0 h 5167469"/>
              <a:gd name="connsiteX1" fmla="*/ 2370046 w 5676110"/>
              <a:gd name="connsiteY1" fmla="*/ 5165927 h 5167469"/>
              <a:gd name="connsiteX2" fmla="*/ 5676110 w 5676110"/>
              <a:gd name="connsiteY2" fmla="*/ 5165927 h 5167469"/>
              <a:gd name="connsiteX3" fmla="*/ 5676110 w 5676110"/>
              <a:gd name="connsiteY3" fmla="*/ 0 h 5167469"/>
              <a:gd name="connsiteX4" fmla="*/ 0 w 5676110"/>
              <a:gd name="connsiteY4" fmla="*/ 2584289 h 5167469"/>
              <a:gd name="connsiteX5" fmla="*/ 2273104 w 5676110"/>
              <a:gd name="connsiteY5" fmla="*/ 5162459 h 5167469"/>
              <a:gd name="connsiteX6" fmla="*/ 2370044 w 5676110"/>
              <a:gd name="connsiteY6" fmla="*/ 5167469 h 5167469"/>
              <a:gd name="connsiteX7" fmla="*/ 2370043 w 5676110"/>
              <a:gd name="connsiteY7" fmla="*/ 1109 h 5167469"/>
              <a:gd name="connsiteX8" fmla="*/ 2273104 w 5676110"/>
              <a:gd name="connsiteY8" fmla="*/ 6119 h 5167469"/>
              <a:gd name="connsiteX9" fmla="*/ 0 w 5676110"/>
              <a:gd name="connsiteY9" fmla="*/ 2584289 h 5167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676110" h="5167469">
                <a:moveTo>
                  <a:pt x="2370046" y="0"/>
                </a:moveTo>
                <a:lnTo>
                  <a:pt x="2370046" y="5165927"/>
                </a:lnTo>
                <a:lnTo>
                  <a:pt x="5676110" y="5165927"/>
                </a:lnTo>
                <a:lnTo>
                  <a:pt x="5676110" y="0"/>
                </a:lnTo>
                <a:close/>
                <a:moveTo>
                  <a:pt x="0" y="2584289"/>
                </a:moveTo>
                <a:cubicBezTo>
                  <a:pt x="0" y="3926109"/>
                  <a:pt x="996335" y="5029746"/>
                  <a:pt x="2273104" y="5162459"/>
                </a:cubicBezTo>
                <a:lnTo>
                  <a:pt x="2370044" y="5167469"/>
                </a:lnTo>
                <a:lnTo>
                  <a:pt x="2370043" y="1109"/>
                </a:lnTo>
                <a:lnTo>
                  <a:pt x="2273104" y="6119"/>
                </a:lnTo>
                <a:cubicBezTo>
                  <a:pt x="996335" y="138833"/>
                  <a:pt x="0" y="1242470"/>
                  <a:pt x="0" y="2584289"/>
                </a:cubicBezTo>
                <a:close/>
              </a:path>
            </a:pathLst>
          </a:custGeom>
          <a:gradFill flip="none" rotWithShape="1">
            <a:gsLst>
              <a:gs pos="7000">
                <a:schemeClr val="accent2"/>
              </a:gs>
              <a:gs pos="26000">
                <a:srgbClr val="C95A84"/>
              </a:gs>
              <a:gs pos="65000">
                <a:schemeClr val="accent6"/>
              </a:gs>
            </a:gsLst>
            <a:lin ang="6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DC4BB0C4-4982-9534-E355-6F700CA613BC}"/>
              </a:ext>
            </a:extLst>
          </p:cNvPr>
          <p:cNvSpPr>
            <a:spLocks noGrp="1"/>
          </p:cNvSpPr>
          <p:nvPr>
            <p:ph type="title"/>
          </p:nvPr>
        </p:nvSpPr>
        <p:spPr>
          <a:xfrm>
            <a:off x="626165" y="189782"/>
            <a:ext cx="5219086" cy="3830130"/>
          </a:xfrm>
        </p:spPr>
        <p:txBody>
          <a:bodyPr/>
          <a:lstStyle>
            <a:lvl1pPr>
              <a:defRPr/>
            </a:lvl1pPr>
          </a:lstStyle>
          <a:p>
            <a:r>
              <a:rPr lang="en-US"/>
              <a:t>Click to edit Master title style</a:t>
            </a:r>
            <a:endParaRPr lang="en-US" dirty="0"/>
          </a:p>
        </p:txBody>
      </p:sp>
      <p:sp>
        <p:nvSpPr>
          <p:cNvPr id="30" name="Footer Placeholder 4">
            <a:extLst>
              <a:ext uri="{FF2B5EF4-FFF2-40B4-BE49-F238E27FC236}">
                <a16:creationId xmlns:a16="http://schemas.microsoft.com/office/drawing/2014/main" id="{43D0BC76-B58B-4508-A4FF-DC3D3ADB54CE}"/>
              </a:ext>
            </a:extLst>
          </p:cNvPr>
          <p:cNvSpPr>
            <a:spLocks noGrp="1"/>
          </p:cNvSpPr>
          <p:nvPr>
            <p:ph type="ftr" sz="quarter" idx="11"/>
          </p:nvPr>
        </p:nvSpPr>
        <p:spPr>
          <a:xfrm rot="5400000">
            <a:off x="-1739649" y="1823065"/>
            <a:ext cx="3936495" cy="457200"/>
          </a:xfrm>
        </p:spPr>
        <p:txBody>
          <a:bodyPr/>
          <a:lstStyle>
            <a:lvl1pPr>
              <a:defRPr>
                <a:solidFill>
                  <a:schemeClr val="bg1"/>
                </a:solidFill>
              </a:defRPr>
            </a:lvl1pPr>
          </a:lstStyle>
          <a:p>
            <a:r>
              <a:rPr lang="en-US" dirty="0"/>
              <a:t>Presentation Title</a:t>
            </a:r>
          </a:p>
        </p:txBody>
      </p:sp>
      <p:sp>
        <p:nvSpPr>
          <p:cNvPr id="3" name="Content Placeholder 2">
            <a:extLst>
              <a:ext uri="{FF2B5EF4-FFF2-40B4-BE49-F238E27FC236}">
                <a16:creationId xmlns:a16="http://schemas.microsoft.com/office/drawing/2014/main" id="{50A73B76-2F23-43F4-BD43-914BAEE88CF6}"/>
              </a:ext>
            </a:extLst>
          </p:cNvPr>
          <p:cNvSpPr>
            <a:spLocks noGrp="1"/>
          </p:cNvSpPr>
          <p:nvPr>
            <p:ph sz="quarter" idx="16" hasCustomPrompt="1"/>
          </p:nvPr>
        </p:nvSpPr>
        <p:spPr>
          <a:xfrm>
            <a:off x="6887059" y="2009950"/>
            <a:ext cx="4529559" cy="3725411"/>
          </a:xfrm>
        </p:spPr>
        <p:txBody>
          <a:bodyPr anchor="ctr">
            <a:normAutofit/>
          </a:bodyPr>
          <a:lstStyle>
            <a:lvl1pPr marL="457200" indent="-228600" algn="l">
              <a:buFont typeface="Arial" panose="020B0604020202020204" pitchFamily="34" charset="0"/>
              <a:buChar char="•"/>
              <a:defRPr sz="2000">
                <a:solidFill>
                  <a:schemeClr val="tx1"/>
                </a:solidFill>
              </a:defRPr>
            </a:lvl1pPr>
            <a:lvl2pPr marL="800100" indent="-342900">
              <a:buFont typeface="Arial" panose="020B0604020202020204" pitchFamily="34" charset="0"/>
              <a:buChar char="•"/>
              <a:defRPr/>
            </a:lvl2pPr>
            <a:lvl3pPr marL="1200150" indent="-285750">
              <a:buFont typeface="Arial" panose="020B0604020202020204" pitchFamily="34" charset="0"/>
              <a:buChar char="•"/>
              <a:defRPr/>
            </a:lvl3pPr>
            <a:lvl4pPr marL="1657350" indent="-285750">
              <a:buFont typeface="Arial" panose="020B0604020202020204" pitchFamily="34" charset="0"/>
              <a:buChar char="•"/>
              <a:defRPr/>
            </a:lvl4pPr>
            <a:lvl5pPr marL="2114550" indent="-285750">
              <a:buFont typeface="Arial" panose="020B0604020202020204" pitchFamily="34" charset="0"/>
              <a:buChar char="•"/>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5" name="Date Placeholder 3">
            <a:extLst>
              <a:ext uri="{FF2B5EF4-FFF2-40B4-BE49-F238E27FC236}">
                <a16:creationId xmlns:a16="http://schemas.microsoft.com/office/drawing/2014/main" id="{B0C91521-9FA7-4A68-9C94-30DAE875F3AF}"/>
              </a:ext>
            </a:extLst>
          </p:cNvPr>
          <p:cNvSpPr>
            <a:spLocks noGrp="1"/>
          </p:cNvSpPr>
          <p:nvPr>
            <p:ph type="dt" sz="half" idx="10"/>
          </p:nvPr>
        </p:nvSpPr>
        <p:spPr>
          <a:xfrm>
            <a:off x="7910111" y="6409170"/>
            <a:ext cx="3702392" cy="448830"/>
          </a:xfrm>
        </p:spPr>
        <p:txBody>
          <a:bodyPr/>
          <a:lstStyle>
            <a:lvl1pPr>
              <a:defRPr>
                <a:solidFill>
                  <a:schemeClr val="bg1"/>
                </a:solidFill>
              </a:defRPr>
            </a:lvl1pPr>
          </a:lstStyle>
          <a:p>
            <a:r>
              <a:rPr lang="en-US"/>
              <a:t>20XX</a:t>
            </a:r>
            <a:endParaRPr lang="en-US" dirty="0"/>
          </a:p>
        </p:txBody>
      </p:sp>
      <p:sp>
        <p:nvSpPr>
          <p:cNvPr id="36" name="Slide Number Placeholder 5">
            <a:extLst>
              <a:ext uri="{FF2B5EF4-FFF2-40B4-BE49-F238E27FC236}">
                <a16:creationId xmlns:a16="http://schemas.microsoft.com/office/drawing/2014/main" id="{43143B3C-F960-42CF-BBA0-4990E987477B}"/>
              </a:ext>
            </a:extLst>
          </p:cNvPr>
          <p:cNvSpPr>
            <a:spLocks noGrp="1"/>
          </p:cNvSpPr>
          <p:nvPr>
            <p:ph type="sldNum" sz="quarter" idx="12"/>
          </p:nvPr>
        </p:nvSpPr>
        <p:spPr>
          <a:xfrm>
            <a:off x="11669678" y="6408742"/>
            <a:ext cx="438652" cy="448830"/>
          </a:xfrm>
        </p:spPr>
        <p:txBody>
          <a:bodyPr/>
          <a:lstStyle>
            <a:lvl1pPr>
              <a:defRPr>
                <a:solidFill>
                  <a:schemeClr val="bg1"/>
                </a:solidFill>
              </a:defRPr>
            </a:lvl1pPr>
          </a:lstStyle>
          <a:p>
            <a:fld id="{39A857F5-96C8-461D-A78C-38E92FE1C522}" type="slidenum">
              <a:rPr lang="en-US" smtClean="0"/>
              <a:pPr/>
              <a:t>‹#›</a:t>
            </a:fld>
            <a:endParaRPr lang="en-US" dirty="0"/>
          </a:p>
        </p:txBody>
      </p:sp>
    </p:spTree>
    <p:extLst>
      <p:ext uri="{BB962C8B-B14F-4D97-AF65-F5344CB8AC3E}">
        <p14:creationId xmlns:p14="http://schemas.microsoft.com/office/powerpoint/2010/main" val="31652127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Section Break 1">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F6656623-465F-ABF1-A0A3-D5DED6EB1045}"/>
              </a:ext>
              <a:ext uri="{C183D7F6-B498-43B3-948B-1728B52AA6E4}">
                <adec:decorative xmlns:adec="http://schemas.microsoft.com/office/drawing/2017/decorative" val="1"/>
              </a:ext>
            </a:extLst>
          </p:cNvPr>
          <p:cNvGrpSpPr/>
          <p:nvPr userDrawn="1"/>
        </p:nvGrpSpPr>
        <p:grpSpPr>
          <a:xfrm>
            <a:off x="-17809" y="0"/>
            <a:ext cx="6113515" cy="6411879"/>
            <a:chOff x="-17809" y="0"/>
            <a:chExt cx="6113515" cy="6411879"/>
          </a:xfrm>
        </p:grpSpPr>
        <p:sp>
          <p:nvSpPr>
            <p:cNvPr id="36" name="Rectangle 35">
              <a:extLst>
                <a:ext uri="{FF2B5EF4-FFF2-40B4-BE49-F238E27FC236}">
                  <a16:creationId xmlns:a16="http://schemas.microsoft.com/office/drawing/2014/main" id="{AE2DFFA2-22D4-4919-9C0C-45E51AF578AC}"/>
                </a:ext>
              </a:extLst>
            </p:cNvPr>
            <p:cNvSpPr/>
            <p:nvPr userDrawn="1"/>
          </p:nvSpPr>
          <p:spPr>
            <a:xfrm rot="5400000" flipH="1">
              <a:off x="-152592" y="162118"/>
              <a:ext cx="6400418" cy="6095233"/>
            </a:xfrm>
            <a:prstGeom prst="rect">
              <a:avLst/>
            </a:prstGeom>
            <a:gradFill>
              <a:gsLst>
                <a:gs pos="8000">
                  <a:schemeClr val="accent6"/>
                </a:gs>
                <a:gs pos="100000">
                  <a:schemeClr val="accent5">
                    <a:alpha val="89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24FBF45C-4020-4F59-8E88-4006B53BE427}"/>
                </a:ext>
              </a:extLst>
            </p:cNvPr>
            <p:cNvSpPr/>
            <p:nvPr userDrawn="1"/>
          </p:nvSpPr>
          <p:spPr>
            <a:xfrm rot="5400000" flipH="1">
              <a:off x="-161024" y="143687"/>
              <a:ext cx="6400418" cy="6113043"/>
            </a:xfrm>
            <a:prstGeom prst="rect">
              <a:avLst/>
            </a:prstGeom>
            <a:gradFill>
              <a:gsLst>
                <a:gs pos="0">
                  <a:schemeClr val="accent5">
                    <a:lumMod val="60000"/>
                    <a:lumOff val="40000"/>
                  </a:schemeClr>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BFCE23BB-F1B6-4676-BAD7-56273E800FEB}"/>
                </a:ext>
              </a:extLst>
            </p:cNvPr>
            <p:cNvSpPr/>
            <p:nvPr userDrawn="1"/>
          </p:nvSpPr>
          <p:spPr>
            <a:xfrm rot="5400000" flipH="1">
              <a:off x="1932850" y="2249496"/>
              <a:ext cx="2211724" cy="6113042"/>
            </a:xfrm>
            <a:prstGeom prst="rect">
              <a:avLst/>
            </a:prstGeom>
            <a:gradFill>
              <a:gsLst>
                <a:gs pos="2000">
                  <a:schemeClr val="accent5">
                    <a:alpha val="28000"/>
                  </a:schemeClr>
                </a:gs>
                <a:gs pos="100000">
                  <a:schemeClr val="accent4">
                    <a:alpha val="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a:extLst>
                <a:ext uri="{FF2B5EF4-FFF2-40B4-BE49-F238E27FC236}">
                  <a16:creationId xmlns:a16="http://schemas.microsoft.com/office/drawing/2014/main" id="{3136A792-3F80-40BE-96DB-0CDC51B9AA89}"/>
                </a:ext>
              </a:extLst>
            </p:cNvPr>
            <p:cNvSpPr/>
            <p:nvPr userDrawn="1"/>
          </p:nvSpPr>
          <p:spPr>
            <a:xfrm rot="6097846">
              <a:off x="767675" y="747345"/>
              <a:ext cx="4808302" cy="4808302"/>
            </a:xfrm>
            <a:prstGeom prst="ellipse">
              <a:avLst/>
            </a:prstGeom>
            <a:gradFill>
              <a:gsLst>
                <a:gs pos="39000">
                  <a:schemeClr val="accent4">
                    <a:lumMod val="20000"/>
                    <a:lumOff val="80000"/>
                    <a:alpha val="0"/>
                  </a:schemeClr>
                </a:gs>
                <a:gs pos="100000">
                  <a:schemeClr val="accent6">
                    <a:alpha val="29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347B9F2E-88FD-DD95-86E3-4FB51190DCCF}"/>
              </a:ext>
            </a:extLst>
          </p:cNvPr>
          <p:cNvSpPr>
            <a:spLocks noGrp="1"/>
          </p:cNvSpPr>
          <p:nvPr>
            <p:ph type="title"/>
          </p:nvPr>
        </p:nvSpPr>
        <p:spPr>
          <a:xfrm>
            <a:off x="630936" y="80592"/>
            <a:ext cx="5168348" cy="3710115"/>
          </a:xfrm>
        </p:spPr>
        <p:txBody>
          <a:bodyPr/>
          <a:lstStyle/>
          <a:p>
            <a:r>
              <a:rPr lang="en-US"/>
              <a:t>Click to edit Master title style</a:t>
            </a:r>
            <a:endParaRPr lang="en-US" dirty="0"/>
          </a:p>
        </p:txBody>
      </p:sp>
      <p:sp>
        <p:nvSpPr>
          <p:cNvPr id="6" name="Content Placeholder 6">
            <a:extLst>
              <a:ext uri="{FF2B5EF4-FFF2-40B4-BE49-F238E27FC236}">
                <a16:creationId xmlns:a16="http://schemas.microsoft.com/office/drawing/2014/main" id="{D23A755B-04DF-191D-5B87-B81FF2D55322}"/>
              </a:ext>
            </a:extLst>
          </p:cNvPr>
          <p:cNvSpPr>
            <a:spLocks noGrp="1"/>
          </p:cNvSpPr>
          <p:nvPr>
            <p:ph sz="quarter" idx="17" hasCustomPrompt="1"/>
          </p:nvPr>
        </p:nvSpPr>
        <p:spPr>
          <a:xfrm>
            <a:off x="6578502" y="102442"/>
            <a:ext cx="5089242" cy="6177587"/>
          </a:xfrm>
        </p:spPr>
        <p:txBody>
          <a:bodyPr anchor="ctr">
            <a:noAutofit/>
          </a:bodyPr>
          <a:lstStyle>
            <a:lvl1pPr marL="0" indent="0">
              <a:buNone/>
              <a:defRPr sz="2000">
                <a:solidFill>
                  <a:schemeClr val="tx1"/>
                </a:solidFill>
                <a:latin typeface="+mj-lt"/>
              </a:defRPr>
            </a:lvl1pPr>
            <a:lvl2pPr marL="742950" indent="-285750">
              <a:buFont typeface="Arial" panose="020B0604020202020204" pitchFamily="34" charset="0"/>
              <a:buChar char="•"/>
              <a:defRPr sz="2000">
                <a:latin typeface="+mj-lt"/>
              </a:defRPr>
            </a:lvl2pPr>
            <a:lvl3pPr marL="1200150" indent="-285750">
              <a:buFont typeface="Arial" panose="020B0604020202020204" pitchFamily="34" charset="0"/>
              <a:buChar char="•"/>
              <a:defRPr sz="2000">
                <a:latin typeface="+mj-lt"/>
              </a:defRPr>
            </a:lvl3pPr>
            <a:lvl4pPr marL="1657350" indent="-285750">
              <a:buFont typeface="Arial" panose="020B0604020202020204" pitchFamily="34" charset="0"/>
              <a:buChar char="•"/>
              <a:defRPr sz="2000">
                <a:latin typeface="+mj-lt"/>
              </a:defRPr>
            </a:lvl4pPr>
            <a:lvl5pPr marL="2114550" indent="-285750">
              <a:buFont typeface="Arial" panose="020B0604020202020204" pitchFamily="34" charset="0"/>
              <a:buChar char="•"/>
              <a:defRPr sz="2000">
                <a:latin typeface="+mj-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Footer Placeholder 2">
            <a:extLst>
              <a:ext uri="{FF2B5EF4-FFF2-40B4-BE49-F238E27FC236}">
                <a16:creationId xmlns:a16="http://schemas.microsoft.com/office/drawing/2014/main" id="{BFCF6B08-1984-4F7C-9F6E-A4F47BDBA215}"/>
              </a:ext>
            </a:extLst>
          </p:cNvPr>
          <p:cNvSpPr>
            <a:spLocks noGrp="1"/>
          </p:cNvSpPr>
          <p:nvPr>
            <p:ph type="ftr" sz="quarter" idx="11"/>
          </p:nvPr>
        </p:nvSpPr>
        <p:spPr>
          <a:xfrm rot="5400000">
            <a:off x="-1625606" y="1707902"/>
            <a:ext cx="3708411" cy="457200"/>
          </a:xfrm>
        </p:spPr>
        <p:txBody>
          <a:bodyPr/>
          <a:lstStyle>
            <a:lvl1pPr>
              <a:defRPr>
                <a:solidFill>
                  <a:schemeClr val="bg1"/>
                </a:solidFill>
              </a:defRPr>
            </a:lvl1pPr>
          </a:lstStyle>
          <a:p>
            <a:r>
              <a:rPr lang="en-US" dirty="0"/>
              <a:t>Presentation Title</a:t>
            </a:r>
          </a:p>
        </p:txBody>
      </p:sp>
      <p:sp>
        <p:nvSpPr>
          <p:cNvPr id="48" name="Date Placeholder 1">
            <a:extLst>
              <a:ext uri="{FF2B5EF4-FFF2-40B4-BE49-F238E27FC236}">
                <a16:creationId xmlns:a16="http://schemas.microsoft.com/office/drawing/2014/main" id="{2DCC7554-6615-4584-921E-91285C62C09D}"/>
              </a:ext>
            </a:extLst>
          </p:cNvPr>
          <p:cNvSpPr>
            <a:spLocks noGrp="1"/>
          </p:cNvSpPr>
          <p:nvPr>
            <p:ph type="dt" sz="half" idx="10"/>
          </p:nvPr>
        </p:nvSpPr>
        <p:spPr>
          <a:xfrm>
            <a:off x="7909560" y="6409944"/>
            <a:ext cx="3703320" cy="448056"/>
          </a:xfrm>
        </p:spPr>
        <p:txBody>
          <a:bodyPr/>
          <a:lstStyle/>
          <a:p>
            <a:r>
              <a:rPr lang="en-US"/>
              <a:t>20XX</a:t>
            </a:r>
            <a:endParaRPr lang="en-US" dirty="0"/>
          </a:p>
        </p:txBody>
      </p:sp>
      <p:sp>
        <p:nvSpPr>
          <p:cNvPr id="49" name="Slide Number Placeholder 3">
            <a:extLst>
              <a:ext uri="{FF2B5EF4-FFF2-40B4-BE49-F238E27FC236}">
                <a16:creationId xmlns:a16="http://schemas.microsoft.com/office/drawing/2014/main" id="{564CDF61-B448-4746-A22C-52C864C153BF}"/>
              </a:ext>
            </a:extLst>
          </p:cNvPr>
          <p:cNvSpPr>
            <a:spLocks noGrp="1"/>
          </p:cNvSpPr>
          <p:nvPr>
            <p:ph type="sldNum" sz="quarter" idx="12"/>
          </p:nvPr>
        </p:nvSpPr>
        <p:spPr>
          <a:xfrm>
            <a:off x="11667744" y="6409944"/>
            <a:ext cx="438912" cy="448056"/>
          </a:xfrm>
        </p:spPr>
        <p:txBody>
          <a:bodyPr/>
          <a:lstStyle/>
          <a:p>
            <a:fld id="{C01389E6-C847-4AD0-B56D-D205B2EAB1EE}" type="slidenum">
              <a:rPr lang="en-US" smtClean="0"/>
              <a:t>‹#›</a:t>
            </a:fld>
            <a:endParaRPr lang="en-US" dirty="0"/>
          </a:p>
        </p:txBody>
      </p:sp>
    </p:spTree>
    <p:extLst>
      <p:ext uri="{BB962C8B-B14F-4D97-AF65-F5344CB8AC3E}">
        <p14:creationId xmlns:p14="http://schemas.microsoft.com/office/powerpoint/2010/main" val="28898637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3">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6FB616C3-0961-9B6D-36D6-B2839AC86E6D}"/>
              </a:ext>
              <a:ext uri="{C183D7F6-B498-43B3-948B-1728B52AA6E4}">
                <adec:decorative xmlns:adec="http://schemas.microsoft.com/office/drawing/2017/decorative" val="1"/>
              </a:ext>
            </a:extLst>
          </p:cNvPr>
          <p:cNvGrpSpPr/>
          <p:nvPr userDrawn="1"/>
        </p:nvGrpSpPr>
        <p:grpSpPr>
          <a:xfrm>
            <a:off x="-4" y="0"/>
            <a:ext cx="12192004" cy="6858000"/>
            <a:chOff x="-4" y="0"/>
            <a:chExt cx="12192004" cy="6858000"/>
          </a:xfrm>
        </p:grpSpPr>
        <p:sp useBgFill="1">
          <p:nvSpPr>
            <p:cNvPr id="15" name="Rectangle 14">
              <a:extLst>
                <a:ext uri="{FF2B5EF4-FFF2-40B4-BE49-F238E27FC236}">
                  <a16:creationId xmlns:a16="http://schemas.microsoft.com/office/drawing/2014/main" id="{52728D19-281F-4946-9684-65A557653DDA}"/>
                </a:ext>
              </a:extLst>
            </p:cNvPr>
            <p:cNvSpPr/>
            <p:nvPr userDrawn="1"/>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412D4F2-D8CF-48D7-8E93-9342D2AE3950}"/>
                </a:ext>
              </a:extLst>
            </p:cNvPr>
            <p:cNvSpPr/>
            <p:nvPr userDrawn="1"/>
          </p:nvSpPr>
          <p:spPr>
            <a:xfrm rot="10800000" flipH="1">
              <a:off x="0" y="0"/>
              <a:ext cx="12191999" cy="6858000"/>
            </a:xfrm>
            <a:prstGeom prst="rect">
              <a:avLst/>
            </a:prstGeom>
            <a:gradFill>
              <a:gsLst>
                <a:gs pos="0">
                  <a:schemeClr val="accent5">
                    <a:alpha val="75000"/>
                  </a:schemeClr>
                </a:gs>
                <a:gs pos="100000">
                  <a:schemeClr val="tx2">
                    <a:lumMod val="50000"/>
                    <a:lumOff val="50000"/>
                    <a:alpha val="48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F81071F9-5F9E-43AF-B1F9-8F94CCA0D1D0}"/>
                </a:ext>
              </a:extLst>
            </p:cNvPr>
            <p:cNvSpPr/>
            <p:nvPr userDrawn="1"/>
          </p:nvSpPr>
          <p:spPr>
            <a:xfrm rot="10800000">
              <a:off x="-4" y="456773"/>
              <a:ext cx="12191999" cy="6400800"/>
            </a:xfrm>
            <a:prstGeom prst="rect">
              <a:avLst/>
            </a:prstGeom>
            <a:gradFill>
              <a:gsLst>
                <a:gs pos="0">
                  <a:schemeClr val="accent5">
                    <a:alpha val="37000"/>
                  </a:schemeClr>
                </a:gs>
                <a:gs pos="92000">
                  <a:schemeClr val="accent2">
                    <a:alpha val="75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C954D1A4-E8FD-4E5A-A528-35498A356680}"/>
                </a:ext>
              </a:extLst>
            </p:cNvPr>
            <p:cNvSpPr/>
            <p:nvPr userDrawn="1"/>
          </p:nvSpPr>
          <p:spPr>
            <a:xfrm rot="10800000" flipH="1">
              <a:off x="1" y="0"/>
              <a:ext cx="5699229" cy="6858000"/>
            </a:xfrm>
            <a:prstGeom prst="rect">
              <a:avLst/>
            </a:prstGeom>
            <a:gradFill>
              <a:gsLst>
                <a:gs pos="13000">
                  <a:schemeClr val="accent2">
                    <a:alpha val="61000"/>
                  </a:schemeClr>
                </a:gs>
                <a:gs pos="99000">
                  <a:schemeClr val="accent4"/>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endParaRPr lang="en-US" dirty="0"/>
            </a:p>
          </p:txBody>
        </p:sp>
        <p:grpSp>
          <p:nvGrpSpPr>
            <p:cNvPr id="3" name="Group 2">
              <a:extLst>
                <a:ext uri="{FF2B5EF4-FFF2-40B4-BE49-F238E27FC236}">
                  <a16:creationId xmlns:a16="http://schemas.microsoft.com/office/drawing/2014/main" id="{2F31AF05-E572-B087-8746-089966AF623A}"/>
                </a:ext>
              </a:extLst>
            </p:cNvPr>
            <p:cNvGrpSpPr/>
            <p:nvPr userDrawn="1"/>
          </p:nvGrpSpPr>
          <p:grpSpPr>
            <a:xfrm flipH="1">
              <a:off x="0" y="469850"/>
              <a:ext cx="8399763" cy="6388148"/>
              <a:chOff x="3822710" y="469850"/>
              <a:chExt cx="8399763" cy="6388148"/>
            </a:xfrm>
          </p:grpSpPr>
          <p:sp>
            <p:nvSpPr>
              <p:cNvPr id="20" name="Freeform: Shape 19">
                <a:extLst>
                  <a:ext uri="{FF2B5EF4-FFF2-40B4-BE49-F238E27FC236}">
                    <a16:creationId xmlns:a16="http://schemas.microsoft.com/office/drawing/2014/main" id="{230DFABF-2A96-46EC-8C35-1C4A9D0A0739}"/>
                  </a:ext>
                </a:extLst>
              </p:cNvPr>
              <p:cNvSpPr/>
              <p:nvPr userDrawn="1"/>
            </p:nvSpPr>
            <p:spPr>
              <a:xfrm flipH="1">
                <a:off x="6523243" y="469850"/>
                <a:ext cx="3170572" cy="6387725"/>
              </a:xfrm>
              <a:custGeom>
                <a:avLst/>
                <a:gdLst>
                  <a:gd name="connsiteX0" fmla="*/ 0 w 4065484"/>
                  <a:gd name="connsiteY0" fmla="*/ 4424531 h 8849062"/>
                  <a:gd name="connsiteX1" fmla="*/ 3899197 w 4065484"/>
                  <a:gd name="connsiteY1" fmla="*/ 8840480 h 8849062"/>
                  <a:gd name="connsiteX2" fmla="*/ 4065484 w 4065484"/>
                  <a:gd name="connsiteY2" fmla="*/ 8849062 h 8849062"/>
                  <a:gd name="connsiteX3" fmla="*/ 4065483 w 4065484"/>
                  <a:gd name="connsiteY3" fmla="*/ 0 h 8849062"/>
                  <a:gd name="connsiteX4" fmla="*/ 3899197 w 4065484"/>
                  <a:gd name="connsiteY4" fmla="*/ 8581 h 8849062"/>
                  <a:gd name="connsiteX5" fmla="*/ 0 w 4065484"/>
                  <a:gd name="connsiteY5" fmla="*/ 4424531 h 8849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5484" h="8849062">
                    <a:moveTo>
                      <a:pt x="0" y="4424531"/>
                    </a:moveTo>
                    <a:cubicBezTo>
                      <a:pt x="0" y="6722831"/>
                      <a:pt x="1709076" y="8613167"/>
                      <a:pt x="3899197" y="8840480"/>
                    </a:cubicBezTo>
                    <a:lnTo>
                      <a:pt x="4065484" y="8849062"/>
                    </a:lnTo>
                    <a:lnTo>
                      <a:pt x="4065483" y="0"/>
                    </a:lnTo>
                    <a:lnTo>
                      <a:pt x="3899197" y="8581"/>
                    </a:lnTo>
                    <a:cubicBezTo>
                      <a:pt x="1709075" y="235897"/>
                      <a:pt x="0" y="2126232"/>
                      <a:pt x="0" y="4424531"/>
                    </a:cubicBezTo>
                    <a:close/>
                  </a:path>
                </a:pathLst>
              </a:custGeom>
              <a:gradFill flip="none" rotWithShape="1">
                <a:gsLst>
                  <a:gs pos="7000">
                    <a:schemeClr val="accent4">
                      <a:lumMod val="60000"/>
                      <a:lumOff val="40000"/>
                      <a:alpha val="10000"/>
                    </a:schemeClr>
                  </a:gs>
                  <a:gs pos="100000">
                    <a:schemeClr val="bg1">
                      <a:alpha val="16000"/>
                    </a:schemeClr>
                  </a:gs>
                </a:gsLst>
                <a:lin ang="6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Freeform: Shape 19">
                <a:extLst>
                  <a:ext uri="{FF2B5EF4-FFF2-40B4-BE49-F238E27FC236}">
                    <a16:creationId xmlns:a16="http://schemas.microsoft.com/office/drawing/2014/main" id="{0CC1E85A-F138-6197-E8DA-2DE6BB5E0619}"/>
                  </a:ext>
                </a:extLst>
              </p:cNvPr>
              <p:cNvSpPr>
                <a:spLocks noChangeAspect="1"/>
              </p:cNvSpPr>
              <p:nvPr userDrawn="1"/>
            </p:nvSpPr>
            <p:spPr>
              <a:xfrm rot="16200000" flipH="1">
                <a:off x="3822710" y="933418"/>
                <a:ext cx="5431536" cy="5431536"/>
              </a:xfrm>
              <a:prstGeom prst="ellipse">
                <a:avLst/>
              </a:prstGeom>
              <a:gradFill flip="none" rotWithShape="1">
                <a:gsLst>
                  <a:gs pos="7000">
                    <a:schemeClr val="accent4">
                      <a:lumMod val="60000"/>
                      <a:lumOff val="40000"/>
                      <a:alpha val="3000"/>
                    </a:schemeClr>
                  </a:gs>
                  <a:gs pos="100000">
                    <a:schemeClr val="bg1">
                      <a:alpha val="16000"/>
                    </a:schemeClr>
                  </a:gs>
                </a:gsLst>
                <a:lin ang="6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6EECD023-F890-6522-3CBB-909C23BF31B3}"/>
                  </a:ext>
                </a:extLst>
              </p:cNvPr>
              <p:cNvSpPr/>
              <p:nvPr userDrawn="1"/>
            </p:nvSpPr>
            <p:spPr>
              <a:xfrm rot="5400000" flipH="1">
                <a:off x="8043933" y="2679459"/>
                <a:ext cx="2657845" cy="5699234"/>
              </a:xfrm>
              <a:prstGeom prst="rect">
                <a:avLst/>
              </a:prstGeom>
              <a:gradFill>
                <a:gsLst>
                  <a:gs pos="2000">
                    <a:schemeClr val="accent4">
                      <a:alpha val="25000"/>
                    </a:schemeClr>
                  </a:gs>
                  <a:gs pos="100000">
                    <a:schemeClr val="accent3">
                      <a:alpha val="20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2" name="Title 1">
            <a:extLst>
              <a:ext uri="{FF2B5EF4-FFF2-40B4-BE49-F238E27FC236}">
                <a16:creationId xmlns:a16="http://schemas.microsoft.com/office/drawing/2014/main" id="{155BA1B2-362C-9BE1-25F7-1E3A86E2667F}"/>
              </a:ext>
            </a:extLst>
          </p:cNvPr>
          <p:cNvSpPr>
            <a:spLocks noGrp="1"/>
          </p:cNvSpPr>
          <p:nvPr>
            <p:ph type="title" hasCustomPrompt="1"/>
          </p:nvPr>
        </p:nvSpPr>
        <p:spPr>
          <a:xfrm>
            <a:off x="6191250" y="548640"/>
            <a:ext cx="5486400" cy="3651513"/>
          </a:xfrm>
        </p:spPr>
        <p:txBody>
          <a:bodyPr anchor="b" anchorCtr="0"/>
          <a:lstStyle>
            <a:lvl1pPr algn="l">
              <a:defRPr baseline="0"/>
            </a:lvl1pPr>
          </a:lstStyle>
          <a:p>
            <a:r>
              <a:rPr lang="en-US" dirty="0"/>
              <a:t>Click to add title</a:t>
            </a:r>
          </a:p>
        </p:txBody>
      </p:sp>
      <p:sp>
        <p:nvSpPr>
          <p:cNvPr id="4" name="Text Placeholder 3">
            <a:extLst>
              <a:ext uri="{FF2B5EF4-FFF2-40B4-BE49-F238E27FC236}">
                <a16:creationId xmlns:a16="http://schemas.microsoft.com/office/drawing/2014/main" id="{2E66F428-2517-EC05-3F5E-08602DD4DAB2}"/>
              </a:ext>
            </a:extLst>
          </p:cNvPr>
          <p:cNvSpPr>
            <a:spLocks noGrp="1"/>
          </p:cNvSpPr>
          <p:nvPr>
            <p:ph type="body" sz="quarter" idx="14" hasCustomPrompt="1"/>
          </p:nvPr>
        </p:nvSpPr>
        <p:spPr>
          <a:xfrm>
            <a:off x="6191250" y="4453466"/>
            <a:ext cx="5486400" cy="1855893"/>
          </a:xfrm>
        </p:spPr>
        <p:txBody>
          <a:bodyPr>
            <a:normAutofit/>
          </a:bodyPr>
          <a:lstStyle>
            <a:lvl1pPr marL="0" indent="0" algn="l">
              <a:buNone/>
              <a:defRPr sz="2400">
                <a:solidFill>
                  <a:schemeClr val="tx1"/>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add subtitle</a:t>
            </a:r>
          </a:p>
        </p:txBody>
      </p:sp>
    </p:spTree>
    <p:extLst>
      <p:ext uri="{BB962C8B-B14F-4D97-AF65-F5344CB8AC3E}">
        <p14:creationId xmlns:p14="http://schemas.microsoft.com/office/powerpoint/2010/main" val="24476841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Section Break 2">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F6656623-465F-ABF1-A0A3-D5DED6EB1045}"/>
              </a:ext>
              <a:ext uri="{C183D7F6-B498-43B3-948B-1728B52AA6E4}">
                <adec:decorative xmlns:adec="http://schemas.microsoft.com/office/drawing/2017/decorative" val="1"/>
              </a:ext>
            </a:extLst>
          </p:cNvPr>
          <p:cNvGrpSpPr/>
          <p:nvPr userDrawn="1"/>
        </p:nvGrpSpPr>
        <p:grpSpPr>
          <a:xfrm>
            <a:off x="6078485" y="0"/>
            <a:ext cx="6113515" cy="6411879"/>
            <a:chOff x="-17809" y="0"/>
            <a:chExt cx="6113515" cy="6411879"/>
          </a:xfrm>
        </p:grpSpPr>
        <p:sp>
          <p:nvSpPr>
            <p:cNvPr id="36" name="Rectangle 35">
              <a:extLst>
                <a:ext uri="{FF2B5EF4-FFF2-40B4-BE49-F238E27FC236}">
                  <a16:creationId xmlns:a16="http://schemas.microsoft.com/office/drawing/2014/main" id="{AE2DFFA2-22D4-4919-9C0C-45E51AF578AC}"/>
                </a:ext>
              </a:extLst>
            </p:cNvPr>
            <p:cNvSpPr/>
            <p:nvPr userDrawn="1"/>
          </p:nvSpPr>
          <p:spPr>
            <a:xfrm rot="5400000" flipH="1">
              <a:off x="-152592" y="162118"/>
              <a:ext cx="6400418" cy="6095233"/>
            </a:xfrm>
            <a:prstGeom prst="rect">
              <a:avLst/>
            </a:prstGeom>
            <a:gradFill>
              <a:gsLst>
                <a:gs pos="8000">
                  <a:schemeClr val="accent6"/>
                </a:gs>
                <a:gs pos="100000">
                  <a:schemeClr val="accent5">
                    <a:alpha val="89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24FBF45C-4020-4F59-8E88-4006B53BE427}"/>
                </a:ext>
              </a:extLst>
            </p:cNvPr>
            <p:cNvSpPr/>
            <p:nvPr userDrawn="1"/>
          </p:nvSpPr>
          <p:spPr>
            <a:xfrm rot="5400000" flipH="1">
              <a:off x="-161024" y="143687"/>
              <a:ext cx="6400418" cy="6113043"/>
            </a:xfrm>
            <a:prstGeom prst="rect">
              <a:avLst/>
            </a:prstGeom>
            <a:gradFill>
              <a:gsLst>
                <a:gs pos="0">
                  <a:schemeClr val="accent5">
                    <a:lumMod val="60000"/>
                    <a:lumOff val="40000"/>
                  </a:schemeClr>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BFCE23BB-F1B6-4676-BAD7-56273E800FEB}"/>
                </a:ext>
              </a:extLst>
            </p:cNvPr>
            <p:cNvSpPr/>
            <p:nvPr userDrawn="1"/>
          </p:nvSpPr>
          <p:spPr>
            <a:xfrm rot="5400000" flipH="1">
              <a:off x="1932850" y="2249496"/>
              <a:ext cx="2211724" cy="6113042"/>
            </a:xfrm>
            <a:prstGeom prst="rect">
              <a:avLst/>
            </a:prstGeom>
            <a:gradFill>
              <a:gsLst>
                <a:gs pos="2000">
                  <a:schemeClr val="accent5">
                    <a:alpha val="28000"/>
                  </a:schemeClr>
                </a:gs>
                <a:gs pos="100000">
                  <a:schemeClr val="accent4">
                    <a:alpha val="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Oval 38">
              <a:extLst>
                <a:ext uri="{FF2B5EF4-FFF2-40B4-BE49-F238E27FC236}">
                  <a16:creationId xmlns:a16="http://schemas.microsoft.com/office/drawing/2014/main" id="{3136A792-3F80-40BE-96DB-0CDC51B9AA89}"/>
                </a:ext>
              </a:extLst>
            </p:cNvPr>
            <p:cNvSpPr/>
            <p:nvPr userDrawn="1"/>
          </p:nvSpPr>
          <p:spPr>
            <a:xfrm rot="6097846">
              <a:off x="767675" y="747345"/>
              <a:ext cx="4808302" cy="4808302"/>
            </a:xfrm>
            <a:prstGeom prst="ellipse">
              <a:avLst/>
            </a:prstGeom>
            <a:gradFill>
              <a:gsLst>
                <a:gs pos="39000">
                  <a:schemeClr val="accent4">
                    <a:lumMod val="20000"/>
                    <a:lumOff val="80000"/>
                    <a:alpha val="0"/>
                  </a:schemeClr>
                </a:gs>
                <a:gs pos="100000">
                  <a:schemeClr val="accent6">
                    <a:alpha val="29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347B9F2E-88FD-DD95-86E3-4FB51190DCCF}"/>
              </a:ext>
            </a:extLst>
          </p:cNvPr>
          <p:cNvSpPr>
            <a:spLocks noGrp="1"/>
          </p:cNvSpPr>
          <p:nvPr>
            <p:ph type="title"/>
          </p:nvPr>
        </p:nvSpPr>
        <p:spPr>
          <a:xfrm>
            <a:off x="6619461" y="548640"/>
            <a:ext cx="5148469" cy="3291840"/>
          </a:xfrm>
        </p:spPr>
        <p:txBody>
          <a:bodyPr/>
          <a:lstStyle/>
          <a:p>
            <a:r>
              <a:rPr lang="en-US"/>
              <a:t>Click to edit Master title style</a:t>
            </a:r>
            <a:endParaRPr lang="en-US" dirty="0"/>
          </a:p>
        </p:txBody>
      </p:sp>
      <p:sp>
        <p:nvSpPr>
          <p:cNvPr id="3" name="Footer Placeholder 2">
            <a:extLst>
              <a:ext uri="{FF2B5EF4-FFF2-40B4-BE49-F238E27FC236}">
                <a16:creationId xmlns:a16="http://schemas.microsoft.com/office/drawing/2014/main" id="{BFCF6B08-1984-4F7C-9F6E-A4F47BDBA215}"/>
              </a:ext>
            </a:extLst>
          </p:cNvPr>
          <p:cNvSpPr>
            <a:spLocks noGrp="1"/>
          </p:cNvSpPr>
          <p:nvPr>
            <p:ph type="ftr" sz="quarter" idx="11"/>
          </p:nvPr>
        </p:nvSpPr>
        <p:spPr>
          <a:xfrm rot="5400000">
            <a:off x="-881933" y="964229"/>
            <a:ext cx="2221066" cy="457200"/>
          </a:xfrm>
        </p:spPr>
        <p:txBody>
          <a:bodyPr/>
          <a:lstStyle>
            <a:lvl1pPr>
              <a:defRPr>
                <a:solidFill>
                  <a:schemeClr val="tx1"/>
                </a:solidFill>
              </a:defRPr>
            </a:lvl1pPr>
          </a:lstStyle>
          <a:p>
            <a:r>
              <a:rPr lang="en-US" dirty="0"/>
              <a:t>Presentation Title</a:t>
            </a:r>
          </a:p>
        </p:txBody>
      </p:sp>
      <p:sp>
        <p:nvSpPr>
          <p:cNvPr id="8" name="Content Placeholder 2">
            <a:extLst>
              <a:ext uri="{FF2B5EF4-FFF2-40B4-BE49-F238E27FC236}">
                <a16:creationId xmlns:a16="http://schemas.microsoft.com/office/drawing/2014/main" id="{0436F9EE-DD42-562B-C6F8-A748DBD7676C}"/>
              </a:ext>
            </a:extLst>
          </p:cNvPr>
          <p:cNvSpPr>
            <a:spLocks noGrp="1"/>
          </p:cNvSpPr>
          <p:nvPr>
            <p:ph idx="1" hasCustomPrompt="1"/>
          </p:nvPr>
        </p:nvSpPr>
        <p:spPr>
          <a:xfrm>
            <a:off x="731520" y="548541"/>
            <a:ext cx="5029200" cy="1754821"/>
          </a:xfrm>
        </p:spPr>
        <p:txBody>
          <a:bodyPr>
            <a:noAutofit/>
          </a:bodyPr>
          <a:lstStyle>
            <a:lvl1pPr marL="512064" indent="-512064">
              <a:buFont typeface="+mj-lt"/>
              <a:buAutoNum type="arabicPeriod"/>
              <a:defRPr>
                <a:solidFill>
                  <a:schemeClr val="tx1"/>
                </a:solidFill>
              </a:defRPr>
            </a:lvl1pPr>
            <a:lvl2pPr marL="1143000" indent="-457200">
              <a:buFont typeface="+mj-lt"/>
              <a:buAutoNum type="alphaLcPeriod"/>
              <a:defRPr>
                <a:solidFill>
                  <a:schemeClr val="tx1"/>
                </a:solidFill>
              </a:defRPr>
            </a:lvl2pPr>
            <a:lvl3pPr marL="1600200" indent="-342900">
              <a:buFont typeface="+mj-lt"/>
              <a:buAutoNum type="arabicParenR"/>
              <a:defRPr>
                <a:solidFill>
                  <a:schemeClr val="tx1"/>
                </a:solidFill>
              </a:defRPr>
            </a:lvl3pPr>
            <a:lvl4pPr marL="2057400" indent="-342900">
              <a:buFont typeface="+mj-lt"/>
              <a:buAutoNum type="alphaLcParenR"/>
              <a:defRPr>
                <a:solidFill>
                  <a:schemeClr val="tx1"/>
                </a:solidFill>
              </a:defRPr>
            </a:lvl4pPr>
            <a:lvl5pPr marL="2171700" indent="-342900">
              <a:buFont typeface="+mj-lt"/>
              <a:buAutoNum type="arabicPeriod"/>
              <a:defRPr>
                <a:solidFill>
                  <a:schemeClr val="tx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p:txBody>
      </p:sp>
      <p:sp>
        <p:nvSpPr>
          <p:cNvPr id="9" name="Content Placeholder 2">
            <a:extLst>
              <a:ext uri="{FF2B5EF4-FFF2-40B4-BE49-F238E27FC236}">
                <a16:creationId xmlns:a16="http://schemas.microsoft.com/office/drawing/2014/main" id="{65EC04E9-710E-36FF-FDD9-AD9A2C4892B2}"/>
              </a:ext>
            </a:extLst>
          </p:cNvPr>
          <p:cNvSpPr>
            <a:spLocks noGrp="1"/>
          </p:cNvSpPr>
          <p:nvPr>
            <p:ph idx="17" hasCustomPrompt="1"/>
          </p:nvPr>
        </p:nvSpPr>
        <p:spPr>
          <a:xfrm>
            <a:off x="728666" y="2477910"/>
            <a:ext cx="5029200" cy="3795570"/>
          </a:xfrm>
        </p:spPr>
        <p:txBody>
          <a:bodyPr>
            <a:noAutofit/>
          </a:bodyPr>
          <a:lstStyle>
            <a:lvl1pPr marL="0" indent="0">
              <a:lnSpc>
                <a:spcPct val="100000"/>
              </a:lnSpc>
              <a:spcBef>
                <a:spcPts val="1000"/>
              </a:spcBef>
              <a:buNone/>
              <a:defRPr>
                <a:solidFill>
                  <a:schemeClr val="tx1"/>
                </a:solidFill>
                <a:latin typeface="+mj-lt"/>
              </a:defRPr>
            </a:lvl1pPr>
            <a:lvl2pPr marL="800100" indent="-342900">
              <a:lnSpc>
                <a:spcPct val="100000"/>
              </a:lnSpc>
              <a:spcBef>
                <a:spcPts val="1000"/>
              </a:spcBef>
              <a:buFont typeface="Arial" panose="020B0604020202020204" pitchFamily="34" charset="0"/>
              <a:buChar char="•"/>
              <a:defRPr>
                <a:solidFill>
                  <a:schemeClr val="tx1"/>
                </a:solidFill>
                <a:latin typeface="+mn-lt"/>
              </a:defRPr>
            </a:lvl2pPr>
            <a:lvl3pPr marL="1200150" indent="-285750">
              <a:lnSpc>
                <a:spcPct val="100000"/>
              </a:lnSpc>
              <a:spcBef>
                <a:spcPts val="1000"/>
              </a:spcBef>
              <a:buFont typeface="Arial" panose="020B0604020202020204" pitchFamily="34" charset="0"/>
              <a:buChar char="•"/>
              <a:defRPr>
                <a:solidFill>
                  <a:schemeClr val="tx1"/>
                </a:solidFill>
                <a:latin typeface="+mn-lt"/>
              </a:defRPr>
            </a:lvl3pPr>
            <a:lvl4pPr marL="1657350" indent="-285750">
              <a:lnSpc>
                <a:spcPct val="100000"/>
              </a:lnSpc>
              <a:spcBef>
                <a:spcPts val="1000"/>
              </a:spcBef>
              <a:buFont typeface="Arial" panose="020B0604020202020204" pitchFamily="34" charset="0"/>
              <a:buChar char="•"/>
              <a:defRPr>
                <a:solidFill>
                  <a:schemeClr val="tx1"/>
                </a:solidFill>
                <a:latin typeface="+mn-lt"/>
              </a:defRPr>
            </a:lvl4pPr>
            <a:lvl5pPr marL="2114550" indent="-285750">
              <a:lnSpc>
                <a:spcPct val="100000"/>
              </a:lnSpc>
              <a:spcBef>
                <a:spcPts val="1000"/>
              </a:spcBef>
              <a:buFont typeface="Arial" panose="020B0604020202020204" pitchFamily="34" charset="0"/>
              <a:buChar char="•"/>
              <a:defRPr>
                <a:solidFill>
                  <a:schemeClr val="tx1"/>
                </a:solidFill>
                <a:latin typeface="+mn-lt"/>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8" name="Date Placeholder 1">
            <a:extLst>
              <a:ext uri="{FF2B5EF4-FFF2-40B4-BE49-F238E27FC236}">
                <a16:creationId xmlns:a16="http://schemas.microsoft.com/office/drawing/2014/main" id="{2DCC7554-6615-4584-921E-91285C62C09D}"/>
              </a:ext>
            </a:extLst>
          </p:cNvPr>
          <p:cNvSpPr>
            <a:spLocks noGrp="1"/>
          </p:cNvSpPr>
          <p:nvPr>
            <p:ph type="dt" sz="half" idx="10"/>
          </p:nvPr>
        </p:nvSpPr>
        <p:spPr>
          <a:xfrm>
            <a:off x="7909560" y="6409944"/>
            <a:ext cx="3703320" cy="448056"/>
          </a:xfrm>
        </p:spPr>
        <p:txBody>
          <a:bodyPr/>
          <a:lstStyle/>
          <a:p>
            <a:r>
              <a:rPr lang="en-US"/>
              <a:t>20XX</a:t>
            </a:r>
            <a:endParaRPr lang="en-US" dirty="0"/>
          </a:p>
        </p:txBody>
      </p:sp>
      <p:sp>
        <p:nvSpPr>
          <p:cNvPr id="49" name="Slide Number Placeholder 3">
            <a:extLst>
              <a:ext uri="{FF2B5EF4-FFF2-40B4-BE49-F238E27FC236}">
                <a16:creationId xmlns:a16="http://schemas.microsoft.com/office/drawing/2014/main" id="{564CDF61-B448-4746-A22C-52C864C153BF}"/>
              </a:ext>
            </a:extLst>
          </p:cNvPr>
          <p:cNvSpPr>
            <a:spLocks noGrp="1"/>
          </p:cNvSpPr>
          <p:nvPr>
            <p:ph type="sldNum" sz="quarter" idx="12"/>
          </p:nvPr>
        </p:nvSpPr>
        <p:spPr>
          <a:xfrm>
            <a:off x="11667744" y="6409944"/>
            <a:ext cx="438912" cy="448056"/>
          </a:xfrm>
        </p:spPr>
        <p:txBody>
          <a:bodyPr/>
          <a:lstStyle/>
          <a:p>
            <a:fld id="{C01389E6-C847-4AD0-B56D-D205B2EAB1EE}" type="slidenum">
              <a:rPr lang="en-US" smtClean="0"/>
              <a:t>‹#›</a:t>
            </a:fld>
            <a:endParaRPr lang="en-US" dirty="0"/>
          </a:p>
        </p:txBody>
      </p:sp>
    </p:spTree>
    <p:extLst>
      <p:ext uri="{BB962C8B-B14F-4D97-AF65-F5344CB8AC3E}">
        <p14:creationId xmlns:p14="http://schemas.microsoft.com/office/powerpoint/2010/main" val="760566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E0F35-0AE7-48AB-9005-F1DB4BD0B47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DDD4022-C31F-4C4C-B5BF-5F9730C08A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A45EE9-11D3-436C-9D73-1AA6CCDB165F}"/>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92817DCF-881F-4956-81AE-A6D27A88F4B6}"/>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0A265F17-AD75-4B7E-970D-5D4DBD5D170C}"/>
              </a:ext>
            </a:extLst>
          </p:cNvPr>
          <p:cNvSpPr>
            <a:spLocks noGrp="1"/>
          </p:cNvSpPr>
          <p:nvPr>
            <p:ph type="sldNum" sz="quarter" idx="12"/>
          </p:nvPr>
        </p:nvSpPr>
        <p:spPr/>
        <p:txBody>
          <a:bodyPr/>
          <a:lstStyle/>
          <a:p>
            <a:fld id="{C01389E6-C847-4AD0-B56D-D205B2EAB1EE}" type="slidenum">
              <a:rPr lang="en-US" smtClean="0"/>
              <a:pPr/>
              <a:t>‹#›</a:t>
            </a:fld>
            <a:endParaRPr lang="en-US" dirty="0"/>
          </a:p>
        </p:txBody>
      </p:sp>
    </p:spTree>
    <p:extLst>
      <p:ext uri="{BB962C8B-B14F-4D97-AF65-F5344CB8AC3E}">
        <p14:creationId xmlns:p14="http://schemas.microsoft.com/office/powerpoint/2010/main" val="1356178239"/>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C12CB-05D8-4D62-BDC5-812DB6DD04CD}"/>
              </a:ext>
            </a:extLst>
          </p:cNvPr>
          <p:cNvSpPr>
            <a:spLocks noGrp="1"/>
          </p:cNvSpPr>
          <p:nvPr>
            <p:ph type="title"/>
          </p:nvPr>
        </p:nvSpPr>
        <p:spPr>
          <a:xfrm>
            <a:off x="1371600" y="1709738"/>
            <a:ext cx="9966960" cy="2852737"/>
          </a:xfrm>
        </p:spPr>
        <p:txBody>
          <a:bodyPr anchor="b">
            <a:normAutofit/>
          </a:bodyPr>
          <a:lstStyle>
            <a:lvl1pPr>
              <a:lnSpc>
                <a:spcPct val="100000"/>
              </a:lnSpc>
              <a:defRPr sz="4400" spc="75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C52F020-8516-4B9E-B455-5731ED6C9E9E}"/>
              </a:ext>
            </a:extLst>
          </p:cNvPr>
          <p:cNvSpPr>
            <a:spLocks noGrp="1"/>
          </p:cNvSpPr>
          <p:nvPr>
            <p:ph type="body" idx="1"/>
          </p:nvPr>
        </p:nvSpPr>
        <p:spPr>
          <a:xfrm>
            <a:off x="1371600" y="4974336"/>
            <a:ext cx="9966961" cy="1115568"/>
          </a:xfrm>
        </p:spPr>
        <p:txBody>
          <a:bodyPr>
            <a:normAutofit/>
          </a:bodyPr>
          <a:lstStyle>
            <a:lvl1pPr marL="0" indent="0">
              <a:buNone/>
              <a:defRPr sz="1600" cap="all" spc="6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822993-6E28-44BB-B983-095B476B801A}"/>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FC909971-06C9-462B-81D9-BEF24C708A1C}"/>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CF9A076D-47C1-49CD-9A8B-956DB3FC31F7}"/>
              </a:ext>
            </a:extLst>
          </p:cNvPr>
          <p:cNvSpPr>
            <a:spLocks noGrp="1"/>
          </p:cNvSpPr>
          <p:nvPr>
            <p:ph type="sldNum" sz="quarter" idx="12"/>
          </p:nvPr>
        </p:nvSpPr>
        <p:spPr/>
        <p:txBody>
          <a:bodyPr/>
          <a:lstStyle/>
          <a:p>
            <a:fld id="{C01389E6-C847-4AD0-B56D-D205B2EAB1EE}" type="slidenum">
              <a:rPr lang="en-US" smtClean="0"/>
              <a:pPr/>
              <a:t>‹#›</a:t>
            </a:fld>
            <a:endParaRPr lang="en-US" dirty="0"/>
          </a:p>
        </p:txBody>
      </p:sp>
    </p:spTree>
    <p:extLst>
      <p:ext uri="{BB962C8B-B14F-4D97-AF65-F5344CB8AC3E}">
        <p14:creationId xmlns:p14="http://schemas.microsoft.com/office/powerpoint/2010/main" val="878770989"/>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8DFBD-F5ED-455C-8AD0-97476A55E3D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C30E58C-F463-4D52-9225-9410133113A4}"/>
              </a:ext>
            </a:extLst>
          </p:cNvPr>
          <p:cNvSpPr>
            <a:spLocks noGrp="1"/>
          </p:cNvSpPr>
          <p:nvPr>
            <p:ph sz="half" idx="1"/>
          </p:nvPr>
        </p:nvSpPr>
        <p:spPr>
          <a:xfrm>
            <a:off x="1371600" y="2112264"/>
            <a:ext cx="4846320" cy="3959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AF7BDB4-97FA-485D-A557-6F96692BAC9E}"/>
              </a:ext>
            </a:extLst>
          </p:cNvPr>
          <p:cNvSpPr>
            <a:spLocks noGrp="1"/>
          </p:cNvSpPr>
          <p:nvPr>
            <p:ph sz="half" idx="2"/>
          </p:nvPr>
        </p:nvSpPr>
        <p:spPr>
          <a:xfrm>
            <a:off x="6766560" y="2112265"/>
            <a:ext cx="4846320" cy="39593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68C50007-C799-4117-8ACD-5EE980E63F17}"/>
              </a:ext>
            </a:extLst>
          </p:cNvPr>
          <p:cNvSpPr>
            <a:spLocks noGrp="1"/>
          </p:cNvSpPr>
          <p:nvPr>
            <p:ph type="dt" sz="half" idx="10"/>
          </p:nvPr>
        </p:nvSpPr>
        <p:spPr/>
        <p:txBody>
          <a:bodyPr/>
          <a:lstStyle/>
          <a:p>
            <a:r>
              <a:rPr lang="en-US"/>
              <a:t>20XX</a:t>
            </a:r>
            <a:endParaRPr lang="en-US" dirty="0"/>
          </a:p>
        </p:txBody>
      </p:sp>
      <p:sp>
        <p:nvSpPr>
          <p:cNvPr id="6" name="Footer Placeholder 5">
            <a:extLst>
              <a:ext uri="{FF2B5EF4-FFF2-40B4-BE49-F238E27FC236}">
                <a16:creationId xmlns:a16="http://schemas.microsoft.com/office/drawing/2014/main" id="{F24E8968-6BAD-4D5A-BF1D-911C7A39C1CE}"/>
              </a:ext>
            </a:extLst>
          </p:cNvPr>
          <p:cNvSpPr>
            <a:spLocks noGrp="1"/>
          </p:cNvSpPr>
          <p:nvPr>
            <p:ph type="ftr" sz="quarter" idx="11"/>
          </p:nvPr>
        </p:nvSpPr>
        <p:spPr/>
        <p:txBody>
          <a:bodyPr/>
          <a:lstStyle/>
          <a:p>
            <a:r>
              <a:rPr lang="en-US"/>
              <a:t>Presentation Title</a:t>
            </a:r>
            <a:endParaRPr lang="en-US" dirty="0"/>
          </a:p>
        </p:txBody>
      </p:sp>
      <p:sp>
        <p:nvSpPr>
          <p:cNvPr id="7" name="Slide Number Placeholder 6">
            <a:extLst>
              <a:ext uri="{FF2B5EF4-FFF2-40B4-BE49-F238E27FC236}">
                <a16:creationId xmlns:a16="http://schemas.microsoft.com/office/drawing/2014/main" id="{499D8C08-BF20-4D5E-9004-0C075C36D8A4}"/>
              </a:ext>
            </a:extLst>
          </p:cNvPr>
          <p:cNvSpPr>
            <a:spLocks noGrp="1"/>
          </p:cNvSpPr>
          <p:nvPr>
            <p:ph type="sldNum" sz="quarter" idx="12"/>
          </p:nvPr>
        </p:nvSpPr>
        <p:spPr/>
        <p:txBody>
          <a:bodyPr/>
          <a:lstStyle/>
          <a:p>
            <a:fld id="{C01389E6-C847-4AD0-B56D-D205B2EAB1EE}" type="slidenum">
              <a:rPr lang="en-US" smtClean="0"/>
              <a:pPr/>
              <a:t>‹#›</a:t>
            </a:fld>
            <a:endParaRPr lang="en-US" dirty="0"/>
          </a:p>
        </p:txBody>
      </p:sp>
    </p:spTree>
    <p:extLst>
      <p:ext uri="{BB962C8B-B14F-4D97-AF65-F5344CB8AC3E}">
        <p14:creationId xmlns:p14="http://schemas.microsoft.com/office/powerpoint/2010/main" val="3782171769"/>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2036E0D-26A5-455A-A8BD-70DA8BC03EB2}"/>
              </a:ext>
            </a:extLst>
          </p:cNvPr>
          <p:cNvSpPr>
            <a:spLocks noGrp="1"/>
          </p:cNvSpPr>
          <p:nvPr>
            <p:ph type="body" idx="1"/>
          </p:nvPr>
        </p:nvSpPr>
        <p:spPr>
          <a:xfrm>
            <a:off x="1371600" y="2112264"/>
            <a:ext cx="484107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FD4EA0-094D-4056-9032-BFB44B40896B}"/>
              </a:ext>
            </a:extLst>
          </p:cNvPr>
          <p:cNvSpPr>
            <a:spLocks noGrp="1"/>
          </p:cNvSpPr>
          <p:nvPr>
            <p:ph sz="half" idx="2"/>
          </p:nvPr>
        </p:nvSpPr>
        <p:spPr>
          <a:xfrm>
            <a:off x="1371600" y="3018472"/>
            <a:ext cx="4841076" cy="31048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FC0CCE8-718F-4620-8B4A-C60EEA7B884D}"/>
              </a:ext>
            </a:extLst>
          </p:cNvPr>
          <p:cNvSpPr>
            <a:spLocks noGrp="1"/>
          </p:cNvSpPr>
          <p:nvPr>
            <p:ph type="body" sz="quarter" idx="3"/>
          </p:nvPr>
        </p:nvSpPr>
        <p:spPr>
          <a:xfrm>
            <a:off x="6766560" y="2112264"/>
            <a:ext cx="484632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CE86DF-0069-4D31-BDD3-A9A2F9B7B468}"/>
              </a:ext>
            </a:extLst>
          </p:cNvPr>
          <p:cNvSpPr>
            <a:spLocks noGrp="1"/>
          </p:cNvSpPr>
          <p:nvPr>
            <p:ph sz="quarter" idx="4"/>
          </p:nvPr>
        </p:nvSpPr>
        <p:spPr>
          <a:xfrm>
            <a:off x="6766560" y="3018471"/>
            <a:ext cx="4841076" cy="3104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1A5ED06-FE54-4B86-A8D4-07D0EB08C3AB}"/>
              </a:ext>
            </a:extLst>
          </p:cNvPr>
          <p:cNvSpPr>
            <a:spLocks noGrp="1"/>
          </p:cNvSpPr>
          <p:nvPr>
            <p:ph type="dt" sz="half" idx="10"/>
          </p:nvPr>
        </p:nvSpPr>
        <p:spPr/>
        <p:txBody>
          <a:bodyPr/>
          <a:lstStyle/>
          <a:p>
            <a:r>
              <a:rPr lang="en-US"/>
              <a:t>20XX</a:t>
            </a:r>
            <a:endParaRPr lang="en-US" dirty="0"/>
          </a:p>
        </p:txBody>
      </p:sp>
      <p:sp>
        <p:nvSpPr>
          <p:cNvPr id="8" name="Footer Placeholder 7">
            <a:extLst>
              <a:ext uri="{FF2B5EF4-FFF2-40B4-BE49-F238E27FC236}">
                <a16:creationId xmlns:a16="http://schemas.microsoft.com/office/drawing/2014/main" id="{CE9EC6C3-0950-4AFE-936A-9AB5D227844D}"/>
              </a:ext>
            </a:extLst>
          </p:cNvPr>
          <p:cNvSpPr>
            <a:spLocks noGrp="1"/>
          </p:cNvSpPr>
          <p:nvPr>
            <p:ph type="ftr" sz="quarter" idx="11"/>
          </p:nvPr>
        </p:nvSpPr>
        <p:spPr/>
        <p:txBody>
          <a:bodyPr/>
          <a:lstStyle/>
          <a:p>
            <a:r>
              <a:rPr lang="en-US"/>
              <a:t>Presentation Title</a:t>
            </a:r>
            <a:endParaRPr lang="en-US" dirty="0"/>
          </a:p>
        </p:txBody>
      </p:sp>
      <p:sp>
        <p:nvSpPr>
          <p:cNvPr id="9" name="Slide Number Placeholder 8">
            <a:extLst>
              <a:ext uri="{FF2B5EF4-FFF2-40B4-BE49-F238E27FC236}">
                <a16:creationId xmlns:a16="http://schemas.microsoft.com/office/drawing/2014/main" id="{6784B1D1-BE0C-48F4-BC74-90675A0F07CF}"/>
              </a:ext>
            </a:extLst>
          </p:cNvPr>
          <p:cNvSpPr>
            <a:spLocks noGrp="1"/>
          </p:cNvSpPr>
          <p:nvPr>
            <p:ph type="sldNum" sz="quarter" idx="12"/>
          </p:nvPr>
        </p:nvSpPr>
        <p:spPr/>
        <p:txBody>
          <a:bodyPr/>
          <a:lstStyle/>
          <a:p>
            <a:fld id="{C01389E6-C847-4AD0-B56D-D205B2EAB1EE}" type="slidenum">
              <a:rPr lang="en-US" smtClean="0"/>
              <a:pPr/>
              <a:t>‹#›</a:t>
            </a:fld>
            <a:endParaRPr lang="en-US" dirty="0"/>
          </a:p>
        </p:txBody>
      </p:sp>
      <p:sp>
        <p:nvSpPr>
          <p:cNvPr id="10" name="Title 9">
            <a:extLst>
              <a:ext uri="{FF2B5EF4-FFF2-40B4-BE49-F238E27FC236}">
                <a16:creationId xmlns:a16="http://schemas.microsoft.com/office/drawing/2014/main" id="{2D453288-3D76-40C1-BE00-223AB28F13DF}"/>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50746999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B1716-24B0-42CD-95B6-843092597B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E3617E-4B11-481F-AC6E-00031790294A}"/>
              </a:ext>
            </a:extLst>
          </p:cNvPr>
          <p:cNvSpPr>
            <a:spLocks noGrp="1"/>
          </p:cNvSpPr>
          <p:nvPr>
            <p:ph type="dt" sz="half" idx="10"/>
          </p:nvPr>
        </p:nvSpPr>
        <p:spPr/>
        <p:txBody>
          <a:bodyPr/>
          <a:lstStyle/>
          <a:p>
            <a:r>
              <a:rPr lang="en-US"/>
              <a:t>20XX</a:t>
            </a:r>
            <a:endParaRPr lang="en-US" dirty="0"/>
          </a:p>
        </p:txBody>
      </p:sp>
      <p:sp>
        <p:nvSpPr>
          <p:cNvPr id="4" name="Footer Placeholder 3">
            <a:extLst>
              <a:ext uri="{FF2B5EF4-FFF2-40B4-BE49-F238E27FC236}">
                <a16:creationId xmlns:a16="http://schemas.microsoft.com/office/drawing/2014/main" id="{F6BF19CC-06D3-40E9-81B5-63B457B220CF}"/>
              </a:ext>
            </a:extLst>
          </p:cNvPr>
          <p:cNvSpPr>
            <a:spLocks noGrp="1"/>
          </p:cNvSpPr>
          <p:nvPr>
            <p:ph type="ftr" sz="quarter" idx="11"/>
          </p:nvPr>
        </p:nvSpPr>
        <p:spPr/>
        <p:txBody>
          <a:bodyPr/>
          <a:lstStyle/>
          <a:p>
            <a:r>
              <a:rPr lang="en-US"/>
              <a:t>Presentation Title</a:t>
            </a:r>
            <a:endParaRPr lang="en-US" dirty="0"/>
          </a:p>
        </p:txBody>
      </p:sp>
      <p:sp>
        <p:nvSpPr>
          <p:cNvPr id="5" name="Slide Number Placeholder 4">
            <a:extLst>
              <a:ext uri="{FF2B5EF4-FFF2-40B4-BE49-F238E27FC236}">
                <a16:creationId xmlns:a16="http://schemas.microsoft.com/office/drawing/2014/main" id="{6AEFC312-3AA5-46F7-B701-3D9327A68DB7}"/>
              </a:ext>
            </a:extLst>
          </p:cNvPr>
          <p:cNvSpPr>
            <a:spLocks noGrp="1"/>
          </p:cNvSpPr>
          <p:nvPr>
            <p:ph type="sldNum" sz="quarter" idx="12"/>
          </p:nvPr>
        </p:nvSpPr>
        <p:spPr/>
        <p:txBody>
          <a:bodyPr/>
          <a:lstStyle/>
          <a:p>
            <a:fld id="{C01389E6-C847-4AD0-B56D-D205B2EAB1EE}" type="slidenum">
              <a:rPr lang="en-US" smtClean="0"/>
              <a:pPr/>
              <a:t>‹#›</a:t>
            </a:fld>
            <a:endParaRPr lang="en-US" dirty="0"/>
          </a:p>
        </p:txBody>
      </p:sp>
    </p:spTree>
    <p:extLst>
      <p:ext uri="{BB962C8B-B14F-4D97-AF65-F5344CB8AC3E}">
        <p14:creationId xmlns:p14="http://schemas.microsoft.com/office/powerpoint/2010/main" val="2098064609"/>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C9E28E-1389-47AF-B3EB-22571417ACBE}"/>
              </a:ext>
            </a:extLst>
          </p:cNvPr>
          <p:cNvSpPr>
            <a:spLocks noGrp="1"/>
          </p:cNvSpPr>
          <p:nvPr>
            <p:ph type="dt" sz="half" idx="10"/>
          </p:nvPr>
        </p:nvSpPr>
        <p:spPr/>
        <p:txBody>
          <a:bodyPr/>
          <a:lstStyle/>
          <a:p>
            <a:r>
              <a:rPr lang="en-US"/>
              <a:t>20XX</a:t>
            </a:r>
            <a:endParaRPr lang="en-US" dirty="0"/>
          </a:p>
        </p:txBody>
      </p:sp>
      <p:sp>
        <p:nvSpPr>
          <p:cNvPr id="3" name="Footer Placeholder 2">
            <a:extLst>
              <a:ext uri="{FF2B5EF4-FFF2-40B4-BE49-F238E27FC236}">
                <a16:creationId xmlns:a16="http://schemas.microsoft.com/office/drawing/2014/main" id="{BFCF6B08-1984-4F7C-9F6E-A4F47BDBA215}"/>
              </a:ext>
            </a:extLst>
          </p:cNvPr>
          <p:cNvSpPr>
            <a:spLocks noGrp="1"/>
          </p:cNvSpPr>
          <p:nvPr>
            <p:ph type="ftr" sz="quarter" idx="11"/>
          </p:nvPr>
        </p:nvSpPr>
        <p:spPr/>
        <p:txBody>
          <a:bodyPr/>
          <a:lstStyle/>
          <a:p>
            <a:r>
              <a:rPr lang="en-US"/>
              <a:t>Presentation Title</a:t>
            </a:r>
            <a:endParaRPr lang="en-US" dirty="0"/>
          </a:p>
        </p:txBody>
      </p:sp>
      <p:sp>
        <p:nvSpPr>
          <p:cNvPr id="4" name="Slide Number Placeholder 3">
            <a:extLst>
              <a:ext uri="{FF2B5EF4-FFF2-40B4-BE49-F238E27FC236}">
                <a16:creationId xmlns:a16="http://schemas.microsoft.com/office/drawing/2014/main" id="{7771B3C5-CEC7-427F-931C-1318C421BEF9}"/>
              </a:ext>
            </a:extLst>
          </p:cNvPr>
          <p:cNvSpPr>
            <a:spLocks noGrp="1"/>
          </p:cNvSpPr>
          <p:nvPr>
            <p:ph type="sldNum" sz="quarter" idx="12"/>
          </p:nvPr>
        </p:nvSpPr>
        <p:spPr/>
        <p:txBody>
          <a:bodyPr/>
          <a:lstStyle/>
          <a:p>
            <a:fld id="{C01389E6-C847-4AD0-B56D-D205B2EAB1EE}" type="slidenum">
              <a:rPr lang="en-US" smtClean="0"/>
              <a:pPr/>
              <a:t>‹#›</a:t>
            </a:fld>
            <a:endParaRPr lang="en-US" dirty="0"/>
          </a:p>
        </p:txBody>
      </p:sp>
    </p:spTree>
    <p:extLst>
      <p:ext uri="{BB962C8B-B14F-4D97-AF65-F5344CB8AC3E}">
        <p14:creationId xmlns:p14="http://schemas.microsoft.com/office/powerpoint/2010/main" val="2883827098"/>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EB55F-536E-4547-A5D2-0483FC3684CD}"/>
              </a:ext>
            </a:extLst>
          </p:cNvPr>
          <p:cNvSpPr>
            <a:spLocks noGrp="1"/>
          </p:cNvSpPr>
          <p:nvPr>
            <p:ph type="title"/>
          </p:nvPr>
        </p:nvSpPr>
        <p:spPr>
          <a:xfrm>
            <a:off x="1371600" y="987425"/>
            <a:ext cx="3932237" cy="1894511"/>
          </a:xfrm>
        </p:spPr>
        <p:txBody>
          <a:bodyPr anchor="b"/>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D717D3C-533B-4EA9-886B-FAE59956C74C}"/>
              </a:ext>
            </a:extLst>
          </p:cNvPr>
          <p:cNvSpPr>
            <a:spLocks noGrp="1"/>
          </p:cNvSpPr>
          <p:nvPr>
            <p:ph idx="1"/>
          </p:nvPr>
        </p:nvSpPr>
        <p:spPr>
          <a:xfrm>
            <a:off x="5650992" y="987425"/>
            <a:ext cx="5687568" cy="4873625"/>
          </a:xfrm>
        </p:spPr>
        <p:txBody>
          <a:bodyPr>
            <a:normAutofit/>
          </a:bodyPr>
          <a:lstStyle>
            <a:lvl1pPr>
              <a:defRPr sz="20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419D2E1-4B17-4608-961E-2C4719855E89}"/>
              </a:ext>
            </a:extLst>
          </p:cNvPr>
          <p:cNvSpPr>
            <a:spLocks noGrp="1"/>
          </p:cNvSpPr>
          <p:nvPr>
            <p:ph type="body" sz="half" idx="2"/>
          </p:nvPr>
        </p:nvSpPr>
        <p:spPr>
          <a:xfrm>
            <a:off x="1371600" y="3058510"/>
            <a:ext cx="3932237" cy="28025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5A3535-184C-438C-AE91-9C42B7C5AFB6}"/>
              </a:ext>
            </a:extLst>
          </p:cNvPr>
          <p:cNvSpPr>
            <a:spLocks noGrp="1"/>
          </p:cNvSpPr>
          <p:nvPr>
            <p:ph type="dt" sz="half" idx="10"/>
          </p:nvPr>
        </p:nvSpPr>
        <p:spPr/>
        <p:txBody>
          <a:bodyPr/>
          <a:lstStyle/>
          <a:p>
            <a:r>
              <a:rPr lang="en-US"/>
              <a:t>20XX</a:t>
            </a:r>
            <a:endParaRPr lang="en-US" dirty="0"/>
          </a:p>
        </p:txBody>
      </p:sp>
      <p:sp>
        <p:nvSpPr>
          <p:cNvPr id="6" name="Footer Placeholder 5">
            <a:extLst>
              <a:ext uri="{FF2B5EF4-FFF2-40B4-BE49-F238E27FC236}">
                <a16:creationId xmlns:a16="http://schemas.microsoft.com/office/drawing/2014/main" id="{0DF6DBC3-4A58-42BA-9B55-A9A72510374C}"/>
              </a:ext>
            </a:extLst>
          </p:cNvPr>
          <p:cNvSpPr>
            <a:spLocks noGrp="1"/>
          </p:cNvSpPr>
          <p:nvPr>
            <p:ph type="ftr" sz="quarter" idx="11"/>
          </p:nvPr>
        </p:nvSpPr>
        <p:spPr/>
        <p:txBody>
          <a:bodyPr/>
          <a:lstStyle/>
          <a:p>
            <a:r>
              <a:rPr lang="en-US"/>
              <a:t>Presentation Title</a:t>
            </a:r>
            <a:endParaRPr lang="en-US" dirty="0"/>
          </a:p>
        </p:txBody>
      </p:sp>
      <p:sp>
        <p:nvSpPr>
          <p:cNvPr id="7" name="Slide Number Placeholder 6">
            <a:extLst>
              <a:ext uri="{FF2B5EF4-FFF2-40B4-BE49-F238E27FC236}">
                <a16:creationId xmlns:a16="http://schemas.microsoft.com/office/drawing/2014/main" id="{AD4E6563-0AB6-4038-A12B-A259552DB66C}"/>
              </a:ext>
            </a:extLst>
          </p:cNvPr>
          <p:cNvSpPr>
            <a:spLocks noGrp="1"/>
          </p:cNvSpPr>
          <p:nvPr>
            <p:ph type="sldNum" sz="quarter" idx="12"/>
          </p:nvPr>
        </p:nvSpPr>
        <p:spPr/>
        <p:txBody>
          <a:bodyPr/>
          <a:lstStyle/>
          <a:p>
            <a:fld id="{C01389E6-C847-4AD0-B56D-D205B2EAB1EE}" type="slidenum">
              <a:rPr lang="en-US" smtClean="0"/>
              <a:pPr/>
              <a:t>‹#›</a:t>
            </a:fld>
            <a:endParaRPr lang="en-US" dirty="0"/>
          </a:p>
        </p:txBody>
      </p:sp>
    </p:spTree>
    <p:extLst>
      <p:ext uri="{BB962C8B-B14F-4D97-AF65-F5344CB8AC3E}">
        <p14:creationId xmlns:p14="http://schemas.microsoft.com/office/powerpoint/2010/main" val="931534927"/>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702C5-1E3B-4C62-A538-59BB572864A0}"/>
              </a:ext>
            </a:extLst>
          </p:cNvPr>
          <p:cNvSpPr>
            <a:spLocks noGrp="1"/>
          </p:cNvSpPr>
          <p:nvPr>
            <p:ph type="title"/>
          </p:nvPr>
        </p:nvSpPr>
        <p:spPr>
          <a:xfrm>
            <a:off x="1371600" y="987552"/>
            <a:ext cx="3932237" cy="1892808"/>
          </a:xfrm>
        </p:spPr>
        <p:txBody>
          <a:bodyPr anchor="b"/>
          <a:lstStyle>
            <a:lvl1pPr>
              <a:defRPr sz="3200" baseline="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E2CF574-95CE-4E60-B2CF-3B5B4F33A767}"/>
              </a:ext>
            </a:extLst>
          </p:cNvPr>
          <p:cNvSpPr>
            <a:spLocks noGrp="1"/>
          </p:cNvSpPr>
          <p:nvPr>
            <p:ph type="pic" idx="1"/>
          </p:nvPr>
        </p:nvSpPr>
        <p:spPr>
          <a:xfrm>
            <a:off x="5505319" y="987425"/>
            <a:ext cx="583324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D039F7C-C735-4356-8B04-89E19047950C}"/>
              </a:ext>
            </a:extLst>
          </p:cNvPr>
          <p:cNvSpPr>
            <a:spLocks noGrp="1"/>
          </p:cNvSpPr>
          <p:nvPr>
            <p:ph type="body" sz="half" idx="2"/>
          </p:nvPr>
        </p:nvSpPr>
        <p:spPr>
          <a:xfrm>
            <a:off x="1371600" y="3033286"/>
            <a:ext cx="3932237" cy="2835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E706DF-52A3-4F34-9BF5-E1ACD5D54283}"/>
              </a:ext>
            </a:extLst>
          </p:cNvPr>
          <p:cNvSpPr>
            <a:spLocks noGrp="1"/>
          </p:cNvSpPr>
          <p:nvPr>
            <p:ph type="dt" sz="half" idx="10"/>
          </p:nvPr>
        </p:nvSpPr>
        <p:spPr/>
        <p:txBody>
          <a:bodyPr/>
          <a:lstStyle/>
          <a:p>
            <a:r>
              <a:rPr lang="en-US"/>
              <a:t>20XX</a:t>
            </a:r>
            <a:endParaRPr lang="en-US" dirty="0"/>
          </a:p>
        </p:txBody>
      </p:sp>
      <p:sp>
        <p:nvSpPr>
          <p:cNvPr id="6" name="Footer Placeholder 5">
            <a:extLst>
              <a:ext uri="{FF2B5EF4-FFF2-40B4-BE49-F238E27FC236}">
                <a16:creationId xmlns:a16="http://schemas.microsoft.com/office/drawing/2014/main" id="{BFB25E53-E72E-4110-BB6B-3477F56C3088}"/>
              </a:ext>
            </a:extLst>
          </p:cNvPr>
          <p:cNvSpPr>
            <a:spLocks noGrp="1"/>
          </p:cNvSpPr>
          <p:nvPr>
            <p:ph type="ftr" sz="quarter" idx="11"/>
          </p:nvPr>
        </p:nvSpPr>
        <p:spPr/>
        <p:txBody>
          <a:bodyPr/>
          <a:lstStyle/>
          <a:p>
            <a:r>
              <a:rPr lang="en-US"/>
              <a:t>Presentation Title</a:t>
            </a:r>
            <a:endParaRPr lang="en-US" dirty="0"/>
          </a:p>
        </p:txBody>
      </p:sp>
      <p:sp>
        <p:nvSpPr>
          <p:cNvPr id="7" name="Slide Number Placeholder 6">
            <a:extLst>
              <a:ext uri="{FF2B5EF4-FFF2-40B4-BE49-F238E27FC236}">
                <a16:creationId xmlns:a16="http://schemas.microsoft.com/office/drawing/2014/main" id="{A3686F8F-3D62-4CEC-AD9A-B70848E6A81C}"/>
              </a:ext>
            </a:extLst>
          </p:cNvPr>
          <p:cNvSpPr>
            <a:spLocks noGrp="1"/>
          </p:cNvSpPr>
          <p:nvPr>
            <p:ph type="sldNum" sz="quarter" idx="12"/>
          </p:nvPr>
        </p:nvSpPr>
        <p:spPr/>
        <p:txBody>
          <a:bodyPr/>
          <a:lstStyle/>
          <a:p>
            <a:fld id="{C01389E6-C847-4AD0-B56D-D205B2EAB1EE}" type="slidenum">
              <a:rPr lang="en-US" smtClean="0"/>
              <a:pPr/>
              <a:t>‹#›</a:t>
            </a:fld>
            <a:endParaRPr lang="en-US" dirty="0"/>
          </a:p>
        </p:txBody>
      </p:sp>
    </p:spTree>
    <p:extLst>
      <p:ext uri="{BB962C8B-B14F-4D97-AF65-F5344CB8AC3E}">
        <p14:creationId xmlns:p14="http://schemas.microsoft.com/office/powerpoint/2010/main" val="303488026"/>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CF2F3BB-127D-44BC-A8EF-A8BB5F5911CA}"/>
              </a:ext>
            </a:extLst>
          </p:cNvPr>
          <p:cNvSpPr/>
          <p:nvPr/>
        </p:nvSpPr>
        <p:spPr>
          <a:xfrm rot="10800000" flipH="1">
            <a:off x="0" y="6401226"/>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10D1F30-F118-4A1F-A48F-7E5706959F64}"/>
              </a:ext>
            </a:extLst>
          </p:cNvPr>
          <p:cNvSpPr/>
          <p:nvPr/>
        </p:nvSpPr>
        <p:spPr>
          <a:xfrm flipH="1">
            <a:off x="4038602" y="6401228"/>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17AE890C-17CE-44C0-BDED-BA68F92A845D}"/>
              </a:ext>
            </a:extLst>
          </p:cNvPr>
          <p:cNvSpPr>
            <a:spLocks noGrp="1"/>
          </p:cNvSpPr>
          <p:nvPr>
            <p:ph type="title"/>
          </p:nvPr>
        </p:nvSpPr>
        <p:spPr>
          <a:xfrm>
            <a:off x="1371600" y="795528"/>
            <a:ext cx="10241280" cy="1234440"/>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7910A6E-46D1-42CF-996C-2207737FB871}"/>
              </a:ext>
            </a:extLst>
          </p:cNvPr>
          <p:cNvSpPr>
            <a:spLocks noGrp="1"/>
          </p:cNvSpPr>
          <p:nvPr>
            <p:ph type="body" idx="1"/>
          </p:nvPr>
        </p:nvSpPr>
        <p:spPr>
          <a:xfrm>
            <a:off x="1371600" y="2112264"/>
            <a:ext cx="10241280" cy="3959352"/>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85B5247-D236-462B-BCE0-2A24DF75B085}"/>
              </a:ext>
            </a:extLst>
          </p:cNvPr>
          <p:cNvSpPr>
            <a:spLocks noGrp="1"/>
          </p:cNvSpPr>
          <p:nvPr>
            <p:ph type="dt" sz="half" idx="2"/>
          </p:nvPr>
        </p:nvSpPr>
        <p:spPr>
          <a:xfrm>
            <a:off x="7909560" y="6409944"/>
            <a:ext cx="3703320" cy="448056"/>
          </a:xfrm>
          <a:prstGeom prst="rect">
            <a:avLst/>
          </a:prstGeom>
        </p:spPr>
        <p:txBody>
          <a:bodyPr vert="horz" lIns="91440" tIns="45720" rIns="91440" bIns="45720" rtlCol="0" anchor="ctr"/>
          <a:lstStyle>
            <a:lvl1pPr algn="r">
              <a:defRPr sz="800" cap="all" spc="300" baseline="0">
                <a:solidFill>
                  <a:srgbClr val="FFFFFF"/>
                </a:solidFill>
              </a:defRPr>
            </a:lvl1pPr>
          </a:lstStyle>
          <a:p>
            <a:r>
              <a:rPr lang="en-US"/>
              <a:t>20XX</a:t>
            </a:r>
            <a:endParaRPr lang="en-US" dirty="0"/>
          </a:p>
        </p:txBody>
      </p:sp>
      <p:sp>
        <p:nvSpPr>
          <p:cNvPr id="5" name="Footer Placeholder 4">
            <a:extLst>
              <a:ext uri="{FF2B5EF4-FFF2-40B4-BE49-F238E27FC236}">
                <a16:creationId xmlns:a16="http://schemas.microsoft.com/office/drawing/2014/main" id="{19155C58-7DDF-4CD4-96AD-F9CC844D84CC}"/>
              </a:ext>
            </a:extLst>
          </p:cNvPr>
          <p:cNvSpPr>
            <a:spLocks noGrp="1"/>
          </p:cNvSpPr>
          <p:nvPr>
            <p:ph type="ftr" sz="quarter" idx="3"/>
          </p:nvPr>
        </p:nvSpPr>
        <p:spPr>
          <a:xfrm rot="5400000">
            <a:off x="-1828800" y="1911096"/>
            <a:ext cx="4114800" cy="457200"/>
          </a:xfrm>
          <a:prstGeom prst="rect">
            <a:avLst/>
          </a:prstGeom>
        </p:spPr>
        <p:txBody>
          <a:bodyPr vert="horz" lIns="91440" tIns="45720" rIns="91440" bIns="45720" rtlCol="0" anchor="ctr"/>
          <a:lstStyle>
            <a:lvl1pPr algn="l">
              <a:defRPr sz="800" b="1">
                <a:solidFill>
                  <a:schemeClr val="tx1"/>
                </a:solidFill>
                <a:latin typeface="+mj-lt"/>
              </a:defRPr>
            </a:lvl1pPr>
          </a:lstStyle>
          <a:p>
            <a:r>
              <a:rPr lang="en-US"/>
              <a:t>Presentation Title</a:t>
            </a:r>
            <a:endParaRPr lang="en-US" dirty="0"/>
          </a:p>
        </p:txBody>
      </p:sp>
      <p:sp>
        <p:nvSpPr>
          <p:cNvPr id="6" name="Slide Number Placeholder 5">
            <a:extLst>
              <a:ext uri="{FF2B5EF4-FFF2-40B4-BE49-F238E27FC236}">
                <a16:creationId xmlns:a16="http://schemas.microsoft.com/office/drawing/2014/main" id="{6F495647-A849-45D9-BC71-46A12E6DE479}"/>
              </a:ext>
            </a:extLst>
          </p:cNvPr>
          <p:cNvSpPr>
            <a:spLocks noGrp="1"/>
          </p:cNvSpPr>
          <p:nvPr>
            <p:ph type="sldNum" sz="quarter" idx="4"/>
          </p:nvPr>
        </p:nvSpPr>
        <p:spPr>
          <a:xfrm>
            <a:off x="11667744" y="6409944"/>
            <a:ext cx="438912" cy="448056"/>
          </a:xfrm>
          <a:prstGeom prst="rect">
            <a:avLst/>
          </a:prstGeom>
        </p:spPr>
        <p:txBody>
          <a:bodyPr vert="horz" lIns="91440" tIns="45720" rIns="91440" bIns="45720" rtlCol="0" anchor="ctr"/>
          <a:lstStyle>
            <a:lvl1pPr algn="r">
              <a:defRPr sz="800">
                <a:solidFill>
                  <a:srgbClr val="FFFFFF"/>
                </a:solidFill>
              </a:defRPr>
            </a:lvl1pPr>
          </a:lstStyle>
          <a:p>
            <a:fld id="{C01389E6-C847-4AD0-B56D-D205B2EAB1EE}" type="slidenum">
              <a:rPr lang="en-US" smtClean="0"/>
              <a:pPr/>
              <a:t>‹#›</a:t>
            </a:fld>
            <a:endParaRPr lang="en-US" dirty="0"/>
          </a:p>
        </p:txBody>
      </p:sp>
      <p:grpSp>
        <p:nvGrpSpPr>
          <p:cNvPr id="7" name="Group 6">
            <a:extLst>
              <a:ext uri="{FF2B5EF4-FFF2-40B4-BE49-F238E27FC236}">
                <a16:creationId xmlns:a16="http://schemas.microsoft.com/office/drawing/2014/main" id="{4B858A11-CF78-F0C2-6CC5-E8D3303968BF}"/>
              </a:ext>
              <a:ext uri="{C183D7F6-B498-43B3-948B-1728B52AA6E4}">
                <adec:decorative xmlns:adec="http://schemas.microsoft.com/office/drawing/2017/decorative" val="1"/>
              </a:ext>
            </a:extLst>
          </p:cNvPr>
          <p:cNvGrpSpPr/>
          <p:nvPr userDrawn="1"/>
        </p:nvGrpSpPr>
        <p:grpSpPr>
          <a:xfrm>
            <a:off x="0" y="6409177"/>
            <a:ext cx="12192000" cy="456774"/>
            <a:chOff x="0" y="6401226"/>
            <a:chExt cx="12192000" cy="456774"/>
          </a:xfrm>
        </p:grpSpPr>
        <p:sp>
          <p:nvSpPr>
            <p:cNvPr id="9" name="Rectangle 8">
              <a:extLst>
                <a:ext uri="{FF2B5EF4-FFF2-40B4-BE49-F238E27FC236}">
                  <a16:creationId xmlns:a16="http://schemas.microsoft.com/office/drawing/2014/main" id="{F1180C09-F568-5879-8C5F-E0BE933A89FD}"/>
                </a:ext>
              </a:extLst>
            </p:cNvPr>
            <p:cNvSpPr/>
            <p:nvPr/>
          </p:nvSpPr>
          <p:spPr>
            <a:xfrm rot="10800000" flipH="1">
              <a:off x="0" y="6401226"/>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99213324-86C8-E3DF-9718-A525F6A309D2}"/>
                </a:ext>
              </a:extLst>
            </p:cNvPr>
            <p:cNvSpPr/>
            <p:nvPr/>
          </p:nvSpPr>
          <p:spPr>
            <a:xfrm flipH="1">
              <a:off x="4038602" y="6401228"/>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014863160"/>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4" r:id="rId14"/>
    <p:sldLayoutId id="2147483745" r:id="rId15"/>
    <p:sldLayoutId id="2147483748" r:id="rId16"/>
  </p:sldLayoutIdLst>
  <p:hf hdr="0" ftr="0" dt="0"/>
  <p:txStyles>
    <p:titleStyle>
      <a:lvl1pPr algn="l" defTabSz="914400" rtl="0" eaLnBrk="1" latinLnBrk="0" hangingPunct="1">
        <a:lnSpc>
          <a:spcPct val="100000"/>
        </a:lnSpc>
        <a:spcBef>
          <a:spcPct val="0"/>
        </a:spcBef>
        <a:buNone/>
        <a:defRPr sz="3600" b="1" i="0" kern="1200" cap="all" spc="7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E0F0A-3BC6-A4BF-0161-DCE0CBC0C609}"/>
              </a:ext>
            </a:extLst>
          </p:cNvPr>
          <p:cNvSpPr>
            <a:spLocks noGrp="1"/>
          </p:cNvSpPr>
          <p:nvPr>
            <p:ph type="title"/>
          </p:nvPr>
        </p:nvSpPr>
        <p:spPr>
          <a:xfrm>
            <a:off x="-117987" y="1950701"/>
            <a:ext cx="12427974" cy="1323440"/>
          </a:xfrm>
        </p:spPr>
        <p:txBody>
          <a:bodyPr>
            <a:normAutofit/>
          </a:bodyPr>
          <a:lstStyle/>
          <a:p>
            <a:r>
              <a:rPr lang="en-US" dirty="0"/>
              <a:t>Foster Care &amp; Reproductive </a:t>
            </a:r>
            <a:r>
              <a:rPr lang="en-US" dirty="0" err="1"/>
              <a:t>HEalth</a:t>
            </a:r>
            <a:endParaRPr lang="en-US" dirty="0"/>
          </a:p>
        </p:txBody>
      </p:sp>
      <p:sp>
        <p:nvSpPr>
          <p:cNvPr id="3" name="TextBox 2">
            <a:extLst>
              <a:ext uri="{FF2B5EF4-FFF2-40B4-BE49-F238E27FC236}">
                <a16:creationId xmlns:a16="http://schemas.microsoft.com/office/drawing/2014/main" id="{155BA229-A9EA-4759-CD08-40C43EDE24E9}"/>
              </a:ext>
            </a:extLst>
          </p:cNvPr>
          <p:cNvSpPr txBox="1"/>
          <p:nvPr/>
        </p:nvSpPr>
        <p:spPr>
          <a:xfrm>
            <a:off x="1750142" y="3274141"/>
            <a:ext cx="9321783" cy="1323439"/>
          </a:xfrm>
          <a:prstGeom prst="rect">
            <a:avLst/>
          </a:prstGeom>
          <a:noFill/>
        </p:spPr>
        <p:txBody>
          <a:bodyPr wrap="none" rtlCol="0">
            <a:spAutoFit/>
          </a:bodyPr>
          <a:lstStyle/>
          <a:p>
            <a:r>
              <a:rPr lang="en-US" sz="8000" b="1" dirty="0">
                <a:effectLst>
                  <a:outerShdw blurRad="38100" dist="38100" dir="2700000" algn="tl">
                    <a:srgbClr val="000000">
                      <a:alpha val="43137"/>
                    </a:srgbClr>
                  </a:outerShdw>
                </a:effectLst>
                <a:latin typeface="+mj-lt"/>
              </a:rPr>
              <a:t>“What’s Missing?”</a:t>
            </a:r>
          </a:p>
        </p:txBody>
      </p:sp>
    </p:spTree>
    <p:extLst>
      <p:ext uri="{BB962C8B-B14F-4D97-AF65-F5344CB8AC3E}">
        <p14:creationId xmlns:p14="http://schemas.microsoft.com/office/powerpoint/2010/main" val="38998822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B06E9-155C-BD2A-D8EA-DE63A3D2AF0D}"/>
              </a:ext>
            </a:extLst>
          </p:cNvPr>
          <p:cNvSpPr>
            <a:spLocks noGrp="1"/>
          </p:cNvSpPr>
          <p:nvPr>
            <p:ph type="title"/>
          </p:nvPr>
        </p:nvSpPr>
        <p:spPr/>
        <p:txBody>
          <a:bodyPr/>
          <a:lstStyle/>
          <a:p>
            <a:r>
              <a:rPr lang="en-US" dirty="0"/>
              <a:t>Thank you</a:t>
            </a:r>
            <a:br>
              <a:rPr lang="en-US" dirty="0"/>
            </a:br>
            <a:r>
              <a:rPr lang="en-US" dirty="0"/>
              <a:t>-KSJ</a:t>
            </a:r>
          </a:p>
        </p:txBody>
      </p:sp>
      <p:sp>
        <p:nvSpPr>
          <p:cNvPr id="3" name="Content Placeholder 2">
            <a:extLst>
              <a:ext uri="{FF2B5EF4-FFF2-40B4-BE49-F238E27FC236}">
                <a16:creationId xmlns:a16="http://schemas.microsoft.com/office/drawing/2014/main" id="{CE6D059A-BE38-0B6D-CAB6-B31F1170DF99}"/>
              </a:ext>
            </a:extLst>
          </p:cNvPr>
          <p:cNvSpPr>
            <a:spLocks noGrp="1"/>
          </p:cNvSpPr>
          <p:nvPr>
            <p:ph sz="quarter" idx="16"/>
          </p:nvPr>
        </p:nvSpPr>
        <p:spPr/>
        <p:txBody>
          <a:bodyPr>
            <a:normAutofit fontScale="85000" lnSpcReduction="20000"/>
          </a:bodyPr>
          <a:lstStyle/>
          <a:p>
            <a:r>
              <a:rPr lang="en-US" dirty="0">
                <a:effectLst/>
              </a:rPr>
              <a:t>Fitzgerald, M. (2023, May 23). </a:t>
            </a:r>
            <a:r>
              <a:rPr lang="en-US" i="1" dirty="0">
                <a:effectLst/>
              </a:rPr>
              <a:t>Foster Care’s missing policies for sexual and Reproductive Health</a:t>
            </a:r>
            <a:r>
              <a:rPr lang="en-US" dirty="0">
                <a:effectLst/>
              </a:rPr>
              <a:t>. The Imprint. https://imprintnews.org/top-stories/high-stakes-silent-systems-part-1/240790 </a:t>
            </a:r>
          </a:p>
          <a:p>
            <a:r>
              <a:rPr lang="en-US" dirty="0" err="1">
                <a:effectLst/>
              </a:rPr>
              <a:t>Kullnat</a:t>
            </a:r>
            <a:r>
              <a:rPr lang="en-US" dirty="0">
                <a:effectLst/>
              </a:rPr>
              <a:t>, M. W. (2024, May 19). </a:t>
            </a:r>
            <a:r>
              <a:rPr lang="en-US" i="1" dirty="0">
                <a:effectLst/>
              </a:rPr>
              <a:t>Foster kids are left out of the Reproductive Health Care System | op-ed</a:t>
            </a:r>
            <a:r>
              <a:rPr lang="en-US" dirty="0">
                <a:effectLst/>
              </a:rPr>
              <a:t>. The Seattle Times. https://www.seattletimes.com/opinion/foster-kids-are-left-out-of-the-reproductive-health-care-system/ </a:t>
            </a:r>
          </a:p>
          <a:p>
            <a:r>
              <a:rPr lang="en-US" i="1" dirty="0">
                <a:effectLst/>
              </a:rPr>
              <a:t>SRJ tenets</a:t>
            </a:r>
            <a:r>
              <a:rPr lang="en-US" dirty="0">
                <a:effectLst/>
              </a:rPr>
              <a:t>. </a:t>
            </a:r>
            <a:r>
              <a:rPr lang="en-US" dirty="0" err="1">
                <a:effectLst/>
              </a:rPr>
              <a:t>Roc.SRJ</a:t>
            </a:r>
            <a:r>
              <a:rPr lang="en-US" dirty="0">
                <a:effectLst/>
              </a:rPr>
              <a:t>. (n.d.). https://www.rocsrj.org/about/srj-tenets </a:t>
            </a:r>
          </a:p>
          <a:p>
            <a:endParaRPr lang="en-US" dirty="0"/>
          </a:p>
        </p:txBody>
      </p:sp>
      <p:sp>
        <p:nvSpPr>
          <p:cNvPr id="4" name="Slide Number Placeholder 3">
            <a:extLst>
              <a:ext uri="{FF2B5EF4-FFF2-40B4-BE49-F238E27FC236}">
                <a16:creationId xmlns:a16="http://schemas.microsoft.com/office/drawing/2014/main" id="{A5A22825-EFBA-104D-8D62-1135CB19906C}"/>
              </a:ext>
            </a:extLst>
          </p:cNvPr>
          <p:cNvSpPr>
            <a:spLocks noGrp="1"/>
          </p:cNvSpPr>
          <p:nvPr>
            <p:ph type="sldNum" sz="quarter" idx="12"/>
          </p:nvPr>
        </p:nvSpPr>
        <p:spPr/>
        <p:txBody>
          <a:bodyPr/>
          <a:lstStyle/>
          <a:p>
            <a:fld id="{39A857F5-96C8-461D-A78C-38E92FE1C522}" type="slidenum">
              <a:rPr lang="en-US" smtClean="0"/>
              <a:pPr/>
              <a:t>10</a:t>
            </a:fld>
            <a:endParaRPr lang="en-US" dirty="0"/>
          </a:p>
        </p:txBody>
      </p:sp>
    </p:spTree>
    <p:extLst>
      <p:ext uri="{BB962C8B-B14F-4D97-AF65-F5344CB8AC3E}">
        <p14:creationId xmlns:p14="http://schemas.microsoft.com/office/powerpoint/2010/main" val="918647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6C86C-18B1-9DCD-7CED-E3932EBBE3E5}"/>
              </a:ext>
            </a:extLst>
          </p:cNvPr>
          <p:cNvSpPr>
            <a:spLocks noGrp="1"/>
          </p:cNvSpPr>
          <p:nvPr>
            <p:ph type="title"/>
          </p:nvPr>
        </p:nvSpPr>
        <p:spPr/>
        <p:txBody>
          <a:bodyPr/>
          <a:lstStyle/>
          <a:p>
            <a:r>
              <a:rPr lang="en-US" dirty="0"/>
              <a:t>Problem</a:t>
            </a:r>
          </a:p>
        </p:txBody>
      </p:sp>
      <p:sp>
        <p:nvSpPr>
          <p:cNvPr id="3" name="Content Placeholder 2">
            <a:extLst>
              <a:ext uri="{FF2B5EF4-FFF2-40B4-BE49-F238E27FC236}">
                <a16:creationId xmlns:a16="http://schemas.microsoft.com/office/drawing/2014/main" id="{6AE5548C-6AE1-979F-8462-BC4197999AA5}"/>
              </a:ext>
            </a:extLst>
          </p:cNvPr>
          <p:cNvSpPr>
            <a:spLocks noGrp="1"/>
          </p:cNvSpPr>
          <p:nvPr>
            <p:ph sz="quarter" idx="16"/>
          </p:nvPr>
        </p:nvSpPr>
        <p:spPr>
          <a:xfrm>
            <a:off x="6887059" y="1366684"/>
            <a:ext cx="4529559" cy="4709651"/>
          </a:xfrm>
        </p:spPr>
        <p:txBody>
          <a:bodyPr>
            <a:normAutofit/>
          </a:bodyPr>
          <a:lstStyle/>
          <a:p>
            <a:r>
              <a:rPr lang="en-US" sz="2400" b="1" dirty="0"/>
              <a:t>Conflicting Sex Ed Policies</a:t>
            </a:r>
          </a:p>
          <a:p>
            <a:r>
              <a:rPr lang="en-US" sz="2400" b="1" dirty="0"/>
              <a:t>Caseworker and/or Caregiver Influence</a:t>
            </a:r>
          </a:p>
          <a:p>
            <a:r>
              <a:rPr lang="en-US" sz="2400" b="1" dirty="0"/>
              <a:t>Absence of Guidance/ Guidelines</a:t>
            </a:r>
          </a:p>
          <a:p>
            <a:r>
              <a:rPr lang="en-US" sz="2400" b="1" dirty="0"/>
              <a:t>Unequal Standards</a:t>
            </a:r>
          </a:p>
          <a:p>
            <a:r>
              <a:rPr lang="en-US" sz="2400" b="1" dirty="0"/>
              <a:t>Advocacy</a:t>
            </a:r>
          </a:p>
        </p:txBody>
      </p:sp>
      <p:sp>
        <p:nvSpPr>
          <p:cNvPr id="4" name="Slide Number Placeholder 3">
            <a:extLst>
              <a:ext uri="{FF2B5EF4-FFF2-40B4-BE49-F238E27FC236}">
                <a16:creationId xmlns:a16="http://schemas.microsoft.com/office/drawing/2014/main" id="{CFF7126C-384F-56F2-D9A3-16840F27A350}"/>
              </a:ext>
            </a:extLst>
          </p:cNvPr>
          <p:cNvSpPr>
            <a:spLocks noGrp="1"/>
          </p:cNvSpPr>
          <p:nvPr>
            <p:ph type="sldNum" sz="quarter" idx="12"/>
          </p:nvPr>
        </p:nvSpPr>
        <p:spPr/>
        <p:txBody>
          <a:bodyPr/>
          <a:lstStyle/>
          <a:p>
            <a:fld id="{39A857F5-96C8-461D-A78C-38E92FE1C522}" type="slidenum">
              <a:rPr lang="en-US" smtClean="0"/>
              <a:pPr/>
              <a:t>2</a:t>
            </a:fld>
            <a:endParaRPr lang="en-US" dirty="0"/>
          </a:p>
        </p:txBody>
      </p:sp>
    </p:spTree>
    <p:extLst>
      <p:ext uri="{BB962C8B-B14F-4D97-AF65-F5344CB8AC3E}">
        <p14:creationId xmlns:p14="http://schemas.microsoft.com/office/powerpoint/2010/main" val="3423723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06654-0C52-B309-B287-DCD191AB24F3}"/>
              </a:ext>
            </a:extLst>
          </p:cNvPr>
          <p:cNvSpPr>
            <a:spLocks noGrp="1"/>
          </p:cNvSpPr>
          <p:nvPr>
            <p:ph type="title"/>
          </p:nvPr>
        </p:nvSpPr>
        <p:spPr/>
        <p:txBody>
          <a:bodyPr/>
          <a:lstStyle/>
          <a:p>
            <a:r>
              <a:rPr lang="en-US" dirty="0"/>
              <a:t>Conflicting sex-ed policies</a:t>
            </a:r>
          </a:p>
        </p:txBody>
      </p:sp>
      <p:sp>
        <p:nvSpPr>
          <p:cNvPr id="5" name="Content Placeholder 4">
            <a:extLst>
              <a:ext uri="{FF2B5EF4-FFF2-40B4-BE49-F238E27FC236}">
                <a16:creationId xmlns:a16="http://schemas.microsoft.com/office/drawing/2014/main" id="{CC54EF62-25FE-1502-341A-E039FF0E782F}"/>
              </a:ext>
            </a:extLst>
          </p:cNvPr>
          <p:cNvSpPr>
            <a:spLocks noGrp="1"/>
          </p:cNvSpPr>
          <p:nvPr>
            <p:ph sz="quarter" idx="17"/>
          </p:nvPr>
        </p:nvSpPr>
        <p:spPr/>
        <p:txBody>
          <a:bodyPr/>
          <a:lstStyle/>
          <a:p>
            <a:pPr marL="342900" indent="-342900">
              <a:buFont typeface="Arial" panose="020B0604020202020204" pitchFamily="34" charset="0"/>
              <a:buChar char="•"/>
            </a:pPr>
            <a:r>
              <a:rPr lang="en-US" dirty="0"/>
              <a:t>A group of legal advocates voiced their concerns to the Biden Administration about kids in foster care and the lack of policies to their benefit in regards to reproductive health in every aspect at recent conference. </a:t>
            </a:r>
          </a:p>
          <a:p>
            <a:pPr marL="342900" indent="-342900">
              <a:buFont typeface="Arial" panose="020B0604020202020204" pitchFamily="34" charset="0"/>
              <a:buChar char="•"/>
            </a:pPr>
            <a:r>
              <a:rPr lang="en-US" dirty="0"/>
              <a:t>Some states have increased awareness and steeped up training practices as it pertains to foster care certifications while other states more or less ignore the issue.</a:t>
            </a:r>
          </a:p>
          <a:p>
            <a:pPr marL="342900" indent="-342900">
              <a:buFont typeface="Arial" panose="020B0604020202020204" pitchFamily="34" charset="0"/>
              <a:buChar char="•"/>
            </a:pPr>
            <a:r>
              <a:rPr lang="en-US" dirty="0"/>
              <a:t>While states have the option to choose and create their own policies, foster care is a federal issue and should be regulated and monitored as such.  </a:t>
            </a:r>
          </a:p>
        </p:txBody>
      </p:sp>
      <p:sp>
        <p:nvSpPr>
          <p:cNvPr id="4" name="Slide Number Placeholder 3">
            <a:extLst>
              <a:ext uri="{FF2B5EF4-FFF2-40B4-BE49-F238E27FC236}">
                <a16:creationId xmlns:a16="http://schemas.microsoft.com/office/drawing/2014/main" id="{6DE0C6C8-BBF8-D6DB-5F26-A9F1C44BBDDA}"/>
              </a:ext>
            </a:extLst>
          </p:cNvPr>
          <p:cNvSpPr>
            <a:spLocks noGrp="1"/>
          </p:cNvSpPr>
          <p:nvPr>
            <p:ph type="sldNum" sz="quarter" idx="12"/>
          </p:nvPr>
        </p:nvSpPr>
        <p:spPr/>
        <p:txBody>
          <a:bodyPr/>
          <a:lstStyle/>
          <a:p>
            <a:fld id="{C01389E6-C847-4AD0-B56D-D205B2EAB1EE}" type="slidenum">
              <a:rPr lang="en-US" smtClean="0"/>
              <a:pPr/>
              <a:t>3</a:t>
            </a:fld>
            <a:endParaRPr lang="en-US" dirty="0"/>
          </a:p>
        </p:txBody>
      </p:sp>
    </p:spTree>
    <p:extLst>
      <p:ext uri="{BB962C8B-B14F-4D97-AF65-F5344CB8AC3E}">
        <p14:creationId xmlns:p14="http://schemas.microsoft.com/office/powerpoint/2010/main" val="698736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06654-0C52-B309-B287-DCD191AB24F3}"/>
              </a:ext>
            </a:extLst>
          </p:cNvPr>
          <p:cNvSpPr>
            <a:spLocks noGrp="1"/>
          </p:cNvSpPr>
          <p:nvPr>
            <p:ph type="title"/>
          </p:nvPr>
        </p:nvSpPr>
        <p:spPr/>
        <p:txBody>
          <a:bodyPr/>
          <a:lstStyle/>
          <a:p>
            <a:r>
              <a:rPr lang="en-US" dirty="0"/>
              <a:t>Caseworker/ caregiver influence</a:t>
            </a:r>
          </a:p>
        </p:txBody>
      </p:sp>
      <p:sp>
        <p:nvSpPr>
          <p:cNvPr id="5" name="Content Placeholder 4">
            <a:extLst>
              <a:ext uri="{FF2B5EF4-FFF2-40B4-BE49-F238E27FC236}">
                <a16:creationId xmlns:a16="http://schemas.microsoft.com/office/drawing/2014/main" id="{CC54EF62-25FE-1502-341A-E039FF0E782F}"/>
              </a:ext>
            </a:extLst>
          </p:cNvPr>
          <p:cNvSpPr>
            <a:spLocks noGrp="1"/>
          </p:cNvSpPr>
          <p:nvPr>
            <p:ph sz="quarter" idx="17"/>
          </p:nvPr>
        </p:nvSpPr>
        <p:spPr/>
        <p:txBody>
          <a:bodyPr/>
          <a:lstStyle/>
          <a:p>
            <a:pPr marL="342900" indent="-342900">
              <a:buFont typeface="Arial" panose="020B0604020202020204" pitchFamily="34" charset="0"/>
              <a:buChar char="•"/>
            </a:pPr>
            <a:r>
              <a:rPr lang="en-US" dirty="0"/>
              <a:t>With no guidelines or clear-cut rules, foster parents or group home caregivers are left to their own tactics and knowledge on how to “educate” the youth in their care.</a:t>
            </a:r>
          </a:p>
          <a:p>
            <a:pPr marL="342900" indent="-342900">
              <a:buFont typeface="Arial" panose="020B0604020202020204" pitchFamily="34" charset="0"/>
              <a:buChar char="•"/>
            </a:pPr>
            <a:r>
              <a:rPr lang="en-US" dirty="0"/>
              <a:t>IMO this could be a major factor in the amount of sexual abuse/ lack of boundaries in instances where violations occur. </a:t>
            </a:r>
          </a:p>
          <a:p>
            <a:pPr marL="342900" indent="-342900">
              <a:buFont typeface="Arial" panose="020B0604020202020204" pitchFamily="34" charset="0"/>
              <a:buChar char="•"/>
            </a:pPr>
            <a:r>
              <a:rPr lang="en-US" dirty="0"/>
              <a:t>“I didn’t understand boundaries until I was 19 years old”- Former Group Home Resident</a:t>
            </a:r>
          </a:p>
          <a:p>
            <a:pPr marL="342900" indent="-342900">
              <a:buFont typeface="Arial" panose="020B0604020202020204" pitchFamily="34" charset="0"/>
              <a:buChar char="•"/>
            </a:pPr>
            <a:r>
              <a:rPr lang="en-US" dirty="0"/>
              <a:t>Religious Views, political views, personal interest. </a:t>
            </a:r>
          </a:p>
        </p:txBody>
      </p:sp>
      <p:sp>
        <p:nvSpPr>
          <p:cNvPr id="4" name="Slide Number Placeholder 3">
            <a:extLst>
              <a:ext uri="{FF2B5EF4-FFF2-40B4-BE49-F238E27FC236}">
                <a16:creationId xmlns:a16="http://schemas.microsoft.com/office/drawing/2014/main" id="{6DE0C6C8-BBF8-D6DB-5F26-A9F1C44BBDDA}"/>
              </a:ext>
            </a:extLst>
          </p:cNvPr>
          <p:cNvSpPr>
            <a:spLocks noGrp="1"/>
          </p:cNvSpPr>
          <p:nvPr>
            <p:ph type="sldNum" sz="quarter" idx="12"/>
          </p:nvPr>
        </p:nvSpPr>
        <p:spPr/>
        <p:txBody>
          <a:bodyPr/>
          <a:lstStyle/>
          <a:p>
            <a:fld id="{C01389E6-C847-4AD0-B56D-D205B2EAB1EE}" type="slidenum">
              <a:rPr lang="en-US" smtClean="0"/>
              <a:pPr/>
              <a:t>4</a:t>
            </a:fld>
            <a:endParaRPr lang="en-US" dirty="0"/>
          </a:p>
        </p:txBody>
      </p:sp>
    </p:spTree>
    <p:extLst>
      <p:ext uri="{BB962C8B-B14F-4D97-AF65-F5344CB8AC3E}">
        <p14:creationId xmlns:p14="http://schemas.microsoft.com/office/powerpoint/2010/main" val="2282343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06654-0C52-B309-B287-DCD191AB24F3}"/>
              </a:ext>
            </a:extLst>
          </p:cNvPr>
          <p:cNvSpPr>
            <a:spLocks noGrp="1"/>
          </p:cNvSpPr>
          <p:nvPr>
            <p:ph type="title"/>
          </p:nvPr>
        </p:nvSpPr>
        <p:spPr/>
        <p:txBody>
          <a:bodyPr/>
          <a:lstStyle/>
          <a:p>
            <a:r>
              <a:rPr lang="en-US" dirty="0"/>
              <a:t>Absence of guidance/ guidelines</a:t>
            </a:r>
          </a:p>
        </p:txBody>
      </p:sp>
      <p:sp>
        <p:nvSpPr>
          <p:cNvPr id="5" name="Content Placeholder 4">
            <a:extLst>
              <a:ext uri="{FF2B5EF4-FFF2-40B4-BE49-F238E27FC236}">
                <a16:creationId xmlns:a16="http://schemas.microsoft.com/office/drawing/2014/main" id="{CC54EF62-25FE-1502-341A-E039FF0E782F}"/>
              </a:ext>
            </a:extLst>
          </p:cNvPr>
          <p:cNvSpPr>
            <a:spLocks noGrp="1"/>
          </p:cNvSpPr>
          <p:nvPr>
            <p:ph sz="quarter" idx="17"/>
          </p:nvPr>
        </p:nvSpPr>
        <p:spPr/>
        <p:txBody>
          <a:bodyPr/>
          <a:lstStyle/>
          <a:p>
            <a:pPr marL="342900" indent="-342900">
              <a:buFont typeface="Arial" panose="020B0604020202020204" pitchFamily="34" charset="0"/>
              <a:buChar char="•"/>
            </a:pPr>
            <a:r>
              <a:rPr lang="en-US" dirty="0"/>
              <a:t>Only 9 states have clear cut policies to the benefit of foster care youth while this is a nationwide issue.</a:t>
            </a:r>
          </a:p>
        </p:txBody>
      </p:sp>
      <p:sp>
        <p:nvSpPr>
          <p:cNvPr id="4" name="Slide Number Placeholder 3">
            <a:extLst>
              <a:ext uri="{FF2B5EF4-FFF2-40B4-BE49-F238E27FC236}">
                <a16:creationId xmlns:a16="http://schemas.microsoft.com/office/drawing/2014/main" id="{6DE0C6C8-BBF8-D6DB-5F26-A9F1C44BBDDA}"/>
              </a:ext>
            </a:extLst>
          </p:cNvPr>
          <p:cNvSpPr>
            <a:spLocks noGrp="1"/>
          </p:cNvSpPr>
          <p:nvPr>
            <p:ph type="sldNum" sz="quarter" idx="12"/>
          </p:nvPr>
        </p:nvSpPr>
        <p:spPr/>
        <p:txBody>
          <a:bodyPr/>
          <a:lstStyle/>
          <a:p>
            <a:fld id="{C01389E6-C847-4AD0-B56D-D205B2EAB1EE}" type="slidenum">
              <a:rPr lang="en-US" smtClean="0"/>
              <a:pPr/>
              <a:t>5</a:t>
            </a:fld>
            <a:endParaRPr lang="en-US" dirty="0"/>
          </a:p>
        </p:txBody>
      </p:sp>
    </p:spTree>
    <p:extLst>
      <p:ext uri="{BB962C8B-B14F-4D97-AF65-F5344CB8AC3E}">
        <p14:creationId xmlns:p14="http://schemas.microsoft.com/office/powerpoint/2010/main" val="910378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BA658-E676-AD88-DD25-2C15C78CCB1B}"/>
              </a:ext>
            </a:extLst>
          </p:cNvPr>
          <p:cNvSpPr>
            <a:spLocks noGrp="1"/>
          </p:cNvSpPr>
          <p:nvPr>
            <p:ph type="title"/>
          </p:nvPr>
        </p:nvSpPr>
        <p:spPr/>
        <p:txBody>
          <a:bodyPr/>
          <a:lstStyle/>
          <a:p>
            <a:r>
              <a:rPr lang="en-US" dirty="0"/>
              <a:t>RJ Tenets/ </a:t>
            </a:r>
            <a:r>
              <a:rPr lang="en-US" dirty="0" err="1"/>
              <a:t>sw</a:t>
            </a:r>
            <a:r>
              <a:rPr lang="en-US" dirty="0"/>
              <a:t> Connections</a:t>
            </a:r>
          </a:p>
        </p:txBody>
      </p:sp>
      <p:sp>
        <p:nvSpPr>
          <p:cNvPr id="3" name="Text Placeholder 2">
            <a:extLst>
              <a:ext uri="{FF2B5EF4-FFF2-40B4-BE49-F238E27FC236}">
                <a16:creationId xmlns:a16="http://schemas.microsoft.com/office/drawing/2014/main" id="{B0AE9552-2B75-73C0-1BD0-A160A7C39DA9}"/>
              </a:ext>
            </a:extLst>
          </p:cNvPr>
          <p:cNvSpPr>
            <a:spLocks noGrp="1"/>
          </p:cNvSpPr>
          <p:nvPr>
            <p:ph type="body" sz="quarter" idx="14"/>
          </p:nvPr>
        </p:nvSpPr>
        <p:spPr/>
        <p:txBody>
          <a:bodyPr/>
          <a:lstStyle/>
          <a:p>
            <a:r>
              <a:rPr lang="en-US" dirty="0"/>
              <a:t>How many tenets are at jeopardy?</a:t>
            </a:r>
          </a:p>
        </p:txBody>
      </p:sp>
    </p:spTree>
    <p:extLst>
      <p:ext uri="{BB962C8B-B14F-4D97-AF65-F5344CB8AC3E}">
        <p14:creationId xmlns:p14="http://schemas.microsoft.com/office/powerpoint/2010/main" val="3950221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F0D58-25AA-4771-41E5-144B064DE2AA}"/>
              </a:ext>
            </a:extLst>
          </p:cNvPr>
          <p:cNvSpPr>
            <a:spLocks noGrp="1"/>
          </p:cNvSpPr>
          <p:nvPr>
            <p:ph type="title"/>
          </p:nvPr>
        </p:nvSpPr>
        <p:spPr/>
        <p:txBody>
          <a:bodyPr/>
          <a:lstStyle/>
          <a:p>
            <a:r>
              <a:rPr lang="en-US" dirty="0" err="1"/>
              <a:t>rJ</a:t>
            </a:r>
            <a:r>
              <a:rPr lang="en-US" dirty="0"/>
              <a:t> Tenets</a:t>
            </a:r>
          </a:p>
        </p:txBody>
      </p:sp>
      <p:sp>
        <p:nvSpPr>
          <p:cNvPr id="5" name="Text Placeholder 2">
            <a:extLst>
              <a:ext uri="{FF2B5EF4-FFF2-40B4-BE49-F238E27FC236}">
                <a16:creationId xmlns:a16="http://schemas.microsoft.com/office/drawing/2014/main" id="{46BA37A0-05E5-F950-376B-6EAC6A986E47}"/>
              </a:ext>
            </a:extLst>
          </p:cNvPr>
          <p:cNvSpPr>
            <a:spLocks noGrp="1"/>
          </p:cNvSpPr>
          <p:nvPr>
            <p:ph idx="1"/>
          </p:nvPr>
        </p:nvSpPr>
        <p:spPr>
          <a:xfrm>
            <a:off x="108155" y="275303"/>
            <a:ext cx="5860026" cy="6027174"/>
          </a:xfrm>
        </p:spPr>
        <p:txBody>
          <a:bodyPr anchor="t" anchorCtr="0">
            <a:normAutofit fontScale="77500" lnSpcReduction="20000"/>
          </a:bodyPr>
          <a:lstStyle/>
          <a:p>
            <a:r>
              <a:rPr lang="en-US" sz="3200" b="1" i="0" dirty="0">
                <a:solidFill>
                  <a:srgbClr val="0C2B37"/>
                </a:solidFill>
                <a:effectLst/>
                <a:highlight>
                  <a:srgbClr val="FFFFFF"/>
                </a:highlight>
                <a:latin typeface="Chivo"/>
              </a:rPr>
              <a:t>Choose to have or not have children</a:t>
            </a:r>
          </a:p>
          <a:p>
            <a:r>
              <a:rPr lang="en-US" sz="3200" b="1" i="0" dirty="0">
                <a:solidFill>
                  <a:srgbClr val="0C2B37"/>
                </a:solidFill>
                <a:effectLst/>
                <a:highlight>
                  <a:srgbClr val="FFFFFF"/>
                </a:highlight>
                <a:latin typeface="Chivo"/>
              </a:rPr>
              <a:t>Choose the conditions under which to give birth or create a family</a:t>
            </a:r>
          </a:p>
          <a:p>
            <a:r>
              <a:rPr lang="en-US" sz="3300" b="1" i="0" dirty="0">
                <a:solidFill>
                  <a:srgbClr val="0C2B37"/>
                </a:solidFill>
                <a:effectLst/>
                <a:highlight>
                  <a:srgbClr val="FFFFFF"/>
                </a:highlight>
                <a:latin typeface="Chivo"/>
              </a:rPr>
              <a:t>Care for our children with the necessary social support in a safe and healthy environment</a:t>
            </a:r>
          </a:p>
          <a:p>
            <a:r>
              <a:rPr lang="en-US" sz="3300" b="1" i="0" dirty="0">
                <a:solidFill>
                  <a:srgbClr val="0C2B37"/>
                </a:solidFill>
                <a:effectLst/>
                <a:highlight>
                  <a:srgbClr val="FFFFFF"/>
                </a:highlight>
                <a:latin typeface="Chivo"/>
              </a:rPr>
              <a:t>Be free from violence at home and in our communities</a:t>
            </a:r>
          </a:p>
          <a:p>
            <a:r>
              <a:rPr lang="en-US" sz="3300" b="1" i="0" dirty="0">
                <a:solidFill>
                  <a:srgbClr val="0C2B37"/>
                </a:solidFill>
                <a:effectLst/>
                <a:highlight>
                  <a:srgbClr val="FFFFFF"/>
                </a:highlight>
                <a:latin typeface="Chivo"/>
              </a:rPr>
              <a:t>Express our sexuality, sexual orientation, and gender freely</a:t>
            </a:r>
          </a:p>
          <a:p>
            <a:r>
              <a:rPr lang="en-US" sz="3300" b="1" i="0" dirty="0">
                <a:solidFill>
                  <a:srgbClr val="0C2B37"/>
                </a:solidFill>
                <a:effectLst/>
                <a:highlight>
                  <a:srgbClr val="FFFFFF"/>
                </a:highlight>
                <a:latin typeface="Chivo"/>
              </a:rPr>
              <a:t>Control our own bodies, free from any form of sexual or reproductive oppression</a:t>
            </a:r>
          </a:p>
        </p:txBody>
      </p:sp>
      <p:sp>
        <p:nvSpPr>
          <p:cNvPr id="4" name="Slide Number Placeholder 3">
            <a:extLst>
              <a:ext uri="{FF2B5EF4-FFF2-40B4-BE49-F238E27FC236}">
                <a16:creationId xmlns:a16="http://schemas.microsoft.com/office/drawing/2014/main" id="{2ED001CD-F36F-2601-8FDD-1BC823CA26A9}"/>
              </a:ext>
            </a:extLst>
          </p:cNvPr>
          <p:cNvSpPr>
            <a:spLocks noGrp="1"/>
          </p:cNvSpPr>
          <p:nvPr>
            <p:ph type="sldNum" sz="quarter" idx="12"/>
          </p:nvPr>
        </p:nvSpPr>
        <p:spPr/>
        <p:txBody>
          <a:bodyPr/>
          <a:lstStyle/>
          <a:p>
            <a:fld id="{C01389E6-C847-4AD0-B56D-D205B2EAB1EE}" type="slidenum">
              <a:rPr lang="en-US" smtClean="0"/>
              <a:pPr/>
              <a:t>7</a:t>
            </a:fld>
            <a:endParaRPr lang="en-US" dirty="0"/>
          </a:p>
        </p:txBody>
      </p:sp>
    </p:spTree>
    <p:extLst>
      <p:ext uri="{BB962C8B-B14F-4D97-AF65-F5344CB8AC3E}">
        <p14:creationId xmlns:p14="http://schemas.microsoft.com/office/powerpoint/2010/main" val="227943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02219-023A-26C8-0B8E-BA3FB8974271}"/>
              </a:ext>
            </a:extLst>
          </p:cNvPr>
          <p:cNvSpPr>
            <a:spLocks noGrp="1"/>
          </p:cNvSpPr>
          <p:nvPr>
            <p:ph type="title"/>
          </p:nvPr>
        </p:nvSpPr>
        <p:spPr>
          <a:xfrm>
            <a:off x="727587" y="1869354"/>
            <a:ext cx="10951169" cy="3394596"/>
          </a:xfrm>
        </p:spPr>
        <p:txBody>
          <a:bodyPr/>
          <a:lstStyle/>
          <a:p>
            <a:r>
              <a:rPr lang="en-US" dirty="0"/>
              <a:t>Connections to social work...</a:t>
            </a:r>
          </a:p>
        </p:txBody>
      </p:sp>
    </p:spTree>
    <p:extLst>
      <p:ext uri="{BB962C8B-B14F-4D97-AF65-F5344CB8AC3E}">
        <p14:creationId xmlns:p14="http://schemas.microsoft.com/office/powerpoint/2010/main" val="4277059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BD70FB1-0CC3-42C2-C44C-D25264F882CF}"/>
              </a:ext>
            </a:extLst>
          </p:cNvPr>
          <p:cNvSpPr>
            <a:spLocks noGrp="1"/>
          </p:cNvSpPr>
          <p:nvPr>
            <p:ph type="body" sz="quarter" idx="14"/>
          </p:nvPr>
        </p:nvSpPr>
        <p:spPr>
          <a:xfrm>
            <a:off x="75586" y="1877961"/>
            <a:ext cx="5486400" cy="4522839"/>
          </a:xfrm>
        </p:spPr>
        <p:txBody>
          <a:bodyPr>
            <a:normAutofit lnSpcReduction="10000"/>
          </a:bodyPr>
          <a:lstStyle/>
          <a:p>
            <a:pPr marL="342900" indent="-342900">
              <a:buFont typeface="Arial" panose="020B0604020202020204" pitchFamily="34" charset="0"/>
              <a:buChar char="•"/>
            </a:pPr>
            <a:r>
              <a:rPr lang="en-US" dirty="0"/>
              <a:t>PCP concern needs to increase. As a foster child, the only real medical education or attention you may receive will come from mandated appointments.</a:t>
            </a:r>
          </a:p>
          <a:p>
            <a:pPr marL="342900" indent="-342900">
              <a:buFont typeface="Arial" panose="020B0604020202020204" pitchFamily="34" charset="0"/>
              <a:buChar char="•"/>
            </a:pPr>
            <a:r>
              <a:rPr lang="en-US" dirty="0"/>
              <a:t>Emphasis on doctor/ psych visits may decrease exposure to sexual assault possibilities.</a:t>
            </a:r>
          </a:p>
          <a:p>
            <a:pPr marL="342900" indent="-342900">
              <a:buFont typeface="Arial" panose="020B0604020202020204" pitchFamily="34" charset="0"/>
              <a:buChar char="•"/>
            </a:pPr>
            <a:r>
              <a:rPr lang="en-US" dirty="0"/>
              <a:t> Mental health check-ins at random but 6xs minimum a year. </a:t>
            </a:r>
          </a:p>
        </p:txBody>
      </p:sp>
      <p:sp>
        <p:nvSpPr>
          <p:cNvPr id="4" name="Title 1">
            <a:extLst>
              <a:ext uri="{FF2B5EF4-FFF2-40B4-BE49-F238E27FC236}">
                <a16:creationId xmlns:a16="http://schemas.microsoft.com/office/drawing/2014/main" id="{15600931-6C3C-6005-EB6B-BACDAC025E1A}"/>
              </a:ext>
            </a:extLst>
          </p:cNvPr>
          <p:cNvSpPr>
            <a:spLocks noGrp="1"/>
          </p:cNvSpPr>
          <p:nvPr>
            <p:ph type="title"/>
          </p:nvPr>
        </p:nvSpPr>
        <p:spPr>
          <a:xfrm>
            <a:off x="483625" y="558471"/>
            <a:ext cx="4766801" cy="1014689"/>
          </a:xfrm>
        </p:spPr>
        <p:txBody>
          <a:bodyPr>
            <a:normAutofit/>
          </a:bodyPr>
          <a:lstStyle/>
          <a:p>
            <a:r>
              <a:rPr lang="en-US" sz="5400" dirty="0"/>
              <a:t>Clinical </a:t>
            </a:r>
          </a:p>
        </p:txBody>
      </p:sp>
      <p:sp>
        <p:nvSpPr>
          <p:cNvPr id="5" name="Title 1">
            <a:extLst>
              <a:ext uri="{FF2B5EF4-FFF2-40B4-BE49-F238E27FC236}">
                <a16:creationId xmlns:a16="http://schemas.microsoft.com/office/drawing/2014/main" id="{8ADD8426-EAFB-0F85-28E0-7A3EF47869C6}"/>
              </a:ext>
            </a:extLst>
          </p:cNvPr>
          <p:cNvSpPr txBox="1">
            <a:spLocks/>
          </p:cNvSpPr>
          <p:nvPr/>
        </p:nvSpPr>
        <p:spPr>
          <a:xfrm>
            <a:off x="6941576" y="558470"/>
            <a:ext cx="4375355" cy="1014689"/>
          </a:xfrm>
          <a:prstGeom prst="rect">
            <a:avLst/>
          </a:prstGeom>
        </p:spPr>
        <p:txBody>
          <a:bodyPr vert="horz" lIns="0" tIns="0" rIns="0" bIns="0" rtlCol="0" anchor="b" anchorCtr="0">
            <a:normAutofit/>
          </a:bodyPr>
          <a:lstStyle>
            <a:lvl1pPr algn="l" defTabSz="914400" rtl="0" eaLnBrk="1" latinLnBrk="0" hangingPunct="1">
              <a:lnSpc>
                <a:spcPct val="100000"/>
              </a:lnSpc>
              <a:spcBef>
                <a:spcPct val="0"/>
              </a:spcBef>
              <a:buNone/>
              <a:defRPr sz="3600" b="1" i="0" kern="1200" cap="all" spc="700" baseline="0">
                <a:solidFill>
                  <a:schemeClr val="tx1"/>
                </a:solidFill>
                <a:latin typeface="+mj-lt"/>
                <a:ea typeface="+mj-ea"/>
                <a:cs typeface="+mj-cs"/>
              </a:defRPr>
            </a:lvl1pPr>
          </a:lstStyle>
          <a:p>
            <a:r>
              <a:rPr lang="en-US" sz="5400" dirty="0"/>
              <a:t>Macro </a:t>
            </a:r>
          </a:p>
        </p:txBody>
      </p:sp>
      <p:sp>
        <p:nvSpPr>
          <p:cNvPr id="6" name="Text Placeholder 2">
            <a:extLst>
              <a:ext uri="{FF2B5EF4-FFF2-40B4-BE49-F238E27FC236}">
                <a16:creationId xmlns:a16="http://schemas.microsoft.com/office/drawing/2014/main" id="{E5D7EF48-8AE1-F01A-D37C-586CF4228D08}"/>
              </a:ext>
            </a:extLst>
          </p:cNvPr>
          <p:cNvSpPr txBox="1">
            <a:spLocks/>
          </p:cNvSpPr>
          <p:nvPr/>
        </p:nvSpPr>
        <p:spPr>
          <a:xfrm>
            <a:off x="5970025" y="1877960"/>
            <a:ext cx="5486400" cy="4522839"/>
          </a:xfrm>
          <a:prstGeom prst="rect">
            <a:avLst/>
          </a:prstGeom>
        </p:spPr>
        <p:txBody>
          <a:bodyPr vert="horz" lIns="0" tIns="0" rIns="0" bIns="0" rtlCol="0">
            <a:normAutofit/>
          </a:bodyPr>
          <a:lstStyle>
            <a:lvl1pPr marL="0" indent="0" algn="l" defTabSz="914400" rtl="0" eaLnBrk="1" latinLnBrk="0" hangingPunct="1">
              <a:lnSpc>
                <a:spcPct val="120000"/>
              </a:lnSpc>
              <a:spcBef>
                <a:spcPts val="1000"/>
              </a:spcBef>
              <a:buFont typeface="Arial" panose="020B0604020202020204" pitchFamily="34" charset="0"/>
              <a:buNone/>
              <a:defRPr sz="2400" kern="1200">
                <a:solidFill>
                  <a:schemeClr val="tx1"/>
                </a:solidFill>
                <a:latin typeface="+mj-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Arial" panose="020B0604020202020204" pitchFamily="34" charset="0"/>
              <a:buChar char="•"/>
            </a:pPr>
            <a:endParaRPr lang="en-US" dirty="0"/>
          </a:p>
        </p:txBody>
      </p:sp>
      <p:sp>
        <p:nvSpPr>
          <p:cNvPr id="7" name="Text Placeholder 2">
            <a:extLst>
              <a:ext uri="{FF2B5EF4-FFF2-40B4-BE49-F238E27FC236}">
                <a16:creationId xmlns:a16="http://schemas.microsoft.com/office/drawing/2014/main" id="{895034C9-6099-F3EF-12DB-E8C81D53FFC9}"/>
              </a:ext>
            </a:extLst>
          </p:cNvPr>
          <p:cNvSpPr txBox="1">
            <a:spLocks/>
          </p:cNvSpPr>
          <p:nvPr/>
        </p:nvSpPr>
        <p:spPr>
          <a:xfrm>
            <a:off x="6096000" y="1848462"/>
            <a:ext cx="5486400" cy="4522839"/>
          </a:xfrm>
          <a:prstGeom prst="rect">
            <a:avLst/>
          </a:prstGeom>
        </p:spPr>
        <p:txBody>
          <a:bodyPr vert="horz" lIns="0" tIns="0" rIns="0" bIns="0" rtlCol="0">
            <a:normAutofit/>
          </a:bodyPr>
          <a:lstStyle>
            <a:lvl1pPr marL="0" indent="0" algn="l" defTabSz="914400" rtl="0" eaLnBrk="1" latinLnBrk="0" hangingPunct="1">
              <a:lnSpc>
                <a:spcPct val="120000"/>
              </a:lnSpc>
              <a:spcBef>
                <a:spcPts val="1000"/>
              </a:spcBef>
              <a:buFont typeface="Arial" panose="020B0604020202020204" pitchFamily="34" charset="0"/>
              <a:buNone/>
              <a:defRPr sz="2400" kern="1200">
                <a:solidFill>
                  <a:schemeClr val="tx1"/>
                </a:solidFill>
                <a:latin typeface="+mj-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Arial" panose="020B0604020202020204" pitchFamily="34" charset="0"/>
              <a:buChar char="•"/>
            </a:pPr>
            <a:r>
              <a:rPr lang="en-US" dirty="0"/>
              <a:t>Programming specifically for foster children that focuses on boundary setting and/ or understanding what body autonomy means. </a:t>
            </a:r>
          </a:p>
          <a:p>
            <a:pPr marL="342900" indent="-342900">
              <a:buFont typeface="Arial" panose="020B0604020202020204" pitchFamily="34" charset="0"/>
              <a:buChar char="•"/>
            </a:pPr>
            <a:r>
              <a:rPr lang="en-US" dirty="0"/>
              <a:t>Sex-ed/ Contraceptive-ed may decrease unplanned pregnancy.</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791037801"/>
      </p:ext>
    </p:extLst>
  </p:cSld>
  <p:clrMapOvr>
    <a:masterClrMapping/>
  </p:clrMapOvr>
</p:sld>
</file>

<file path=ppt/theme/theme1.xml><?xml version="1.0" encoding="utf-8"?>
<a:theme xmlns:a="http://schemas.openxmlformats.org/drawingml/2006/main" name="GradientRiseVTI">
  <a:themeElements>
    <a:clrScheme name="GradientRise">
      <a:dk1>
        <a:sysClr val="windowText" lastClr="000000"/>
      </a:dk1>
      <a:lt1>
        <a:srgbClr val="FFFFFF"/>
      </a:lt1>
      <a:dk2>
        <a:srgbClr val="3C0F3A"/>
      </a:dk2>
      <a:lt2>
        <a:srgbClr val="F1F2F2"/>
      </a:lt2>
      <a:accent1>
        <a:srgbClr val="A6025C"/>
      </a:accent1>
      <a:accent2>
        <a:srgbClr val="92248E"/>
      </a:accent2>
      <a:accent3>
        <a:srgbClr val="DE95C4"/>
      </a:accent3>
      <a:accent4>
        <a:srgbClr val="FE4A00"/>
      </a:accent4>
      <a:accent5>
        <a:srgbClr val="DA002F"/>
      </a:accent5>
      <a:accent6>
        <a:srgbClr val="FF907A"/>
      </a:accent6>
      <a:hlink>
        <a:srgbClr val="CA71E4"/>
      </a:hlink>
      <a:folHlink>
        <a:srgbClr val="E45E49"/>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RiseVTI" id="{C2FC082F-B444-4222-AF20-78444CCB5722}" vid="{39F213E4-0CBC-40CB-B3F6-8C5562B6B99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CF92924-243E-4C73-8BD6-689D14A495F2}">
  <ds:schemaRefs>
    <ds:schemaRef ds:uri="http://schemas.microsoft.com/sharepoint/v3/contenttype/forms"/>
  </ds:schemaRefs>
</ds:datastoreItem>
</file>

<file path=customXml/itemProps2.xml><?xml version="1.0" encoding="utf-8"?>
<ds:datastoreItem xmlns:ds="http://schemas.openxmlformats.org/officeDocument/2006/customXml" ds:itemID="{51D389B5-45E8-4EA7-B5A7-604FF249CF70}">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0D54F37A-6805-42D4-9FB4-3CFF01A7B9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{1E951602-E0C1-47EA-9ACF-B118ECD08984}tf89309463_win32</Template>
  <TotalTime>2589</TotalTime>
  <Words>512</Words>
  <Application>Microsoft Office PowerPoint</Application>
  <PresentationFormat>Widescreen</PresentationFormat>
  <Paragraphs>47</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Avenir Next LT Pro</vt:lpstr>
      <vt:lpstr>Avenir Next LT Pro Light</vt:lpstr>
      <vt:lpstr>Calibri</vt:lpstr>
      <vt:lpstr>Chivo</vt:lpstr>
      <vt:lpstr>GradientRiseVTI</vt:lpstr>
      <vt:lpstr>Foster Care &amp; Reproductive HEalth</vt:lpstr>
      <vt:lpstr>Problem</vt:lpstr>
      <vt:lpstr>Conflicting sex-ed policies</vt:lpstr>
      <vt:lpstr>Caseworker/ caregiver influence</vt:lpstr>
      <vt:lpstr>Absence of guidance/ guidelines</vt:lpstr>
      <vt:lpstr>RJ Tenets/ sw Connections</vt:lpstr>
      <vt:lpstr>rJ Tenets</vt:lpstr>
      <vt:lpstr>Connections to social work...</vt:lpstr>
      <vt:lpstr>Clinical </vt:lpstr>
      <vt:lpstr>Thank you -KSJ</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Kya Johnson</dc:creator>
  <cp:lastModifiedBy>Kya Johnson</cp:lastModifiedBy>
  <cp:revision>3</cp:revision>
  <dcterms:created xsi:type="dcterms:W3CDTF">2024-07-24T00:40:09Z</dcterms:created>
  <dcterms:modified xsi:type="dcterms:W3CDTF">2024-07-25T19:49:55Z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