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3" r:id="rId1"/>
  </p:sldMasterIdLst>
  <p:notesMasterIdLst>
    <p:notesMasterId r:id="rId25"/>
  </p:notesMasterIdLst>
  <p:sldIdLst>
    <p:sldId id="256" r:id="rId2"/>
    <p:sldId id="257" r:id="rId3"/>
    <p:sldId id="260" r:id="rId4"/>
    <p:sldId id="261" r:id="rId5"/>
    <p:sldId id="266" r:id="rId6"/>
    <p:sldId id="263" r:id="rId7"/>
    <p:sldId id="284" r:id="rId8"/>
    <p:sldId id="258" r:id="rId9"/>
    <p:sldId id="273" r:id="rId10"/>
    <p:sldId id="268" r:id="rId11"/>
    <p:sldId id="280" r:id="rId12"/>
    <p:sldId id="269" r:id="rId13"/>
    <p:sldId id="270" r:id="rId14"/>
    <p:sldId id="271" r:id="rId15"/>
    <p:sldId id="272" r:id="rId16"/>
    <p:sldId id="262" r:id="rId17"/>
    <p:sldId id="283" r:id="rId18"/>
    <p:sldId id="281" r:id="rId19"/>
    <p:sldId id="282" r:id="rId20"/>
    <p:sldId id="274" r:id="rId21"/>
    <p:sldId id="279" r:id="rId22"/>
    <p:sldId id="278" r:id="rId23"/>
    <p:sldId id="26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03"/>
    <p:restoredTop sz="96180"/>
  </p:normalViewPr>
  <p:slideViewPr>
    <p:cSldViewPr snapToGrid="0">
      <p:cViewPr varScale="1">
        <p:scale>
          <a:sx n="146" d="100"/>
          <a:sy n="146" d="100"/>
        </p:scale>
        <p:origin x="10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48F15FA6-F72B-4C16-9BAE-B1C6D713418C}"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BE29587D-FBE7-4167-9CDF-CED2FAB8C641}">
      <dgm:prSet/>
      <dgm:spPr/>
      <dgm:t>
        <a:bodyPr/>
        <a:lstStyle/>
        <a:p>
          <a:r>
            <a:rPr lang="en-US" dirty="0"/>
            <a:t>Black/African-American</a:t>
          </a:r>
        </a:p>
      </dgm:t>
    </dgm:pt>
    <dgm:pt modelId="{01678860-48C6-4065-B2EF-31BA3636B3BB}" type="parTrans" cxnId="{3CFE467B-95BC-497A-97AD-430EEE91275D}">
      <dgm:prSet/>
      <dgm:spPr/>
      <dgm:t>
        <a:bodyPr/>
        <a:lstStyle/>
        <a:p>
          <a:endParaRPr lang="en-US"/>
        </a:p>
      </dgm:t>
    </dgm:pt>
    <dgm:pt modelId="{A3B39B27-B3A4-425F-A89C-CAEBCF6DBBB0}" type="sibTrans" cxnId="{3CFE467B-95BC-497A-97AD-430EEE91275D}">
      <dgm:prSet/>
      <dgm:spPr/>
      <dgm:t>
        <a:bodyPr/>
        <a:lstStyle/>
        <a:p>
          <a:endParaRPr lang="en-US"/>
        </a:p>
      </dgm:t>
    </dgm:pt>
    <dgm:pt modelId="{75737EB8-C5E0-4C0F-B450-BD6F212BEE28}">
      <dgm:prSet/>
      <dgm:spPr/>
      <dgm:t>
        <a:bodyPr/>
        <a:lstStyle/>
        <a:p>
          <a:r>
            <a:rPr lang="en-US"/>
            <a:t>Female (cisgender)</a:t>
          </a:r>
        </a:p>
      </dgm:t>
    </dgm:pt>
    <dgm:pt modelId="{0460CC76-BC3A-45D9-9E18-E7A63BB6CA47}" type="parTrans" cxnId="{CFA81CCD-3D9D-478E-A844-366F965D1880}">
      <dgm:prSet/>
      <dgm:spPr/>
      <dgm:t>
        <a:bodyPr/>
        <a:lstStyle/>
        <a:p>
          <a:endParaRPr lang="en-US"/>
        </a:p>
      </dgm:t>
    </dgm:pt>
    <dgm:pt modelId="{BAFB05C1-B128-4B6C-880F-541993003A6D}" type="sibTrans" cxnId="{CFA81CCD-3D9D-478E-A844-366F965D1880}">
      <dgm:prSet/>
      <dgm:spPr/>
      <dgm:t>
        <a:bodyPr/>
        <a:lstStyle/>
        <a:p>
          <a:endParaRPr lang="en-US"/>
        </a:p>
      </dgm:t>
    </dgm:pt>
    <dgm:pt modelId="{66BC622A-DDCA-475B-B21D-00BA45619B74}">
      <dgm:prSet/>
      <dgm:spPr/>
      <dgm:t>
        <a:bodyPr/>
        <a:lstStyle/>
        <a:p>
          <a:r>
            <a:rPr lang="en-US"/>
            <a:t>Wife/Heterosexual</a:t>
          </a:r>
        </a:p>
      </dgm:t>
    </dgm:pt>
    <dgm:pt modelId="{AA1C51C4-FF83-49AB-80FB-F166197897B4}" type="parTrans" cxnId="{80332BD1-EB1B-4C6B-B004-58304FB99B9C}">
      <dgm:prSet/>
      <dgm:spPr/>
      <dgm:t>
        <a:bodyPr/>
        <a:lstStyle/>
        <a:p>
          <a:endParaRPr lang="en-US"/>
        </a:p>
      </dgm:t>
    </dgm:pt>
    <dgm:pt modelId="{3539ABDB-F834-4398-9C7B-8B26E33117B8}" type="sibTrans" cxnId="{80332BD1-EB1B-4C6B-B004-58304FB99B9C}">
      <dgm:prSet/>
      <dgm:spPr/>
      <dgm:t>
        <a:bodyPr/>
        <a:lstStyle/>
        <a:p>
          <a:endParaRPr lang="en-US"/>
        </a:p>
      </dgm:t>
    </dgm:pt>
    <dgm:pt modelId="{8DE2350C-07CB-4895-9537-437AFC8FE20B}">
      <dgm:prSet/>
      <dgm:spPr/>
      <dgm:t>
        <a:bodyPr/>
        <a:lstStyle/>
        <a:p>
          <a:r>
            <a:rPr lang="en-US" dirty="0"/>
            <a:t>IVF Mom</a:t>
          </a:r>
        </a:p>
      </dgm:t>
    </dgm:pt>
    <dgm:pt modelId="{205A2270-97AE-465C-8AAA-02E46A9A5350}" type="parTrans" cxnId="{986E6EBF-E540-4272-B5AC-885D0C020062}">
      <dgm:prSet/>
      <dgm:spPr/>
      <dgm:t>
        <a:bodyPr/>
        <a:lstStyle/>
        <a:p>
          <a:endParaRPr lang="en-US"/>
        </a:p>
      </dgm:t>
    </dgm:pt>
    <dgm:pt modelId="{2FB0345A-28E2-4436-8A77-F24B1CAF7541}" type="sibTrans" cxnId="{986E6EBF-E540-4272-B5AC-885D0C020062}">
      <dgm:prSet/>
      <dgm:spPr/>
      <dgm:t>
        <a:bodyPr/>
        <a:lstStyle/>
        <a:p>
          <a:endParaRPr lang="en-US"/>
        </a:p>
      </dgm:t>
    </dgm:pt>
    <dgm:pt modelId="{1566E0BF-6EFC-4441-B761-108C5B016DB2}">
      <dgm:prSet/>
      <dgm:spPr/>
      <dgm:t>
        <a:bodyPr/>
        <a:lstStyle/>
        <a:p>
          <a:r>
            <a:rPr lang="en-US"/>
            <a:t>Social Worker/Therapist/LCSW</a:t>
          </a:r>
        </a:p>
      </dgm:t>
    </dgm:pt>
    <dgm:pt modelId="{A1D2760B-C6CE-4846-BFBF-AEE69D79B141}" type="parTrans" cxnId="{185ECB03-D4E7-4E43-9736-F1122B7E19DB}">
      <dgm:prSet/>
      <dgm:spPr/>
      <dgm:t>
        <a:bodyPr/>
        <a:lstStyle/>
        <a:p>
          <a:endParaRPr lang="en-US"/>
        </a:p>
      </dgm:t>
    </dgm:pt>
    <dgm:pt modelId="{5E43389C-74FA-4249-B78B-D2C087FBBB31}" type="sibTrans" cxnId="{185ECB03-D4E7-4E43-9736-F1122B7E19DB}">
      <dgm:prSet/>
      <dgm:spPr/>
      <dgm:t>
        <a:bodyPr/>
        <a:lstStyle/>
        <a:p>
          <a:endParaRPr lang="en-US"/>
        </a:p>
      </dgm:t>
    </dgm:pt>
    <dgm:pt modelId="{23DFB1FD-56ED-4E46-AB81-86AB252731A4}">
      <dgm:prSet/>
      <dgm:spPr/>
      <dgm:t>
        <a:bodyPr/>
        <a:lstStyle/>
        <a:p>
          <a:r>
            <a:rPr lang="en-US" dirty="0"/>
            <a:t>Doctoral Candidate</a:t>
          </a:r>
        </a:p>
      </dgm:t>
    </dgm:pt>
    <dgm:pt modelId="{31C85224-A9A0-46B5-9F70-09D974DDA830}" type="parTrans" cxnId="{519143CE-5C67-4123-96ED-C5D91622BD4B}">
      <dgm:prSet/>
      <dgm:spPr/>
      <dgm:t>
        <a:bodyPr/>
        <a:lstStyle/>
        <a:p>
          <a:endParaRPr lang="en-US"/>
        </a:p>
      </dgm:t>
    </dgm:pt>
    <dgm:pt modelId="{F4921D92-1424-46A6-9871-681C275F286A}" type="sibTrans" cxnId="{519143CE-5C67-4123-96ED-C5D91622BD4B}">
      <dgm:prSet/>
      <dgm:spPr/>
      <dgm:t>
        <a:bodyPr/>
        <a:lstStyle/>
        <a:p>
          <a:endParaRPr lang="en-US"/>
        </a:p>
      </dgm:t>
    </dgm:pt>
    <dgm:pt modelId="{171AEF15-0A2B-3C45-97FD-1D22F2BF73F5}">
      <dgm:prSet/>
      <dgm:spPr/>
      <dgm:t>
        <a:bodyPr/>
        <a:lstStyle/>
        <a:p>
          <a:r>
            <a:rPr lang="en-US" dirty="0"/>
            <a:t>Former Fertility Patient</a:t>
          </a:r>
        </a:p>
      </dgm:t>
    </dgm:pt>
    <dgm:pt modelId="{EE6CB046-B92C-7245-A538-67D4F9DBDC28}" type="parTrans" cxnId="{D2A8517E-FBC6-8047-B692-9B84BA2B0318}">
      <dgm:prSet/>
      <dgm:spPr/>
      <dgm:t>
        <a:bodyPr/>
        <a:lstStyle/>
        <a:p>
          <a:endParaRPr lang="en-US"/>
        </a:p>
      </dgm:t>
    </dgm:pt>
    <dgm:pt modelId="{F03DB36B-D9CD-C045-961E-447B3C42A61C}" type="sibTrans" cxnId="{D2A8517E-FBC6-8047-B692-9B84BA2B0318}">
      <dgm:prSet/>
      <dgm:spPr/>
      <dgm:t>
        <a:bodyPr/>
        <a:lstStyle/>
        <a:p>
          <a:endParaRPr lang="en-US"/>
        </a:p>
      </dgm:t>
    </dgm:pt>
    <dgm:pt modelId="{298A79A2-9598-3940-9E96-0ECD615A4A8E}" type="pres">
      <dgm:prSet presAssocID="{48F15FA6-F72B-4C16-9BAE-B1C6D713418C}" presName="vert0" presStyleCnt="0">
        <dgm:presLayoutVars>
          <dgm:dir/>
          <dgm:animOne val="branch"/>
          <dgm:animLvl val="lvl"/>
        </dgm:presLayoutVars>
      </dgm:prSet>
      <dgm:spPr/>
    </dgm:pt>
    <dgm:pt modelId="{17E13B3E-4822-AE4D-976C-63E11D9C9EF5}" type="pres">
      <dgm:prSet presAssocID="{BE29587D-FBE7-4167-9CDF-CED2FAB8C641}" presName="thickLine" presStyleLbl="alignNode1" presStyleIdx="0" presStyleCnt="7"/>
      <dgm:spPr/>
    </dgm:pt>
    <dgm:pt modelId="{456D4182-08D4-E241-9A56-4C4BF5ABCFA5}" type="pres">
      <dgm:prSet presAssocID="{BE29587D-FBE7-4167-9CDF-CED2FAB8C641}" presName="horz1" presStyleCnt="0"/>
      <dgm:spPr/>
    </dgm:pt>
    <dgm:pt modelId="{565EEB38-B681-9848-B886-7C71DBB8665A}" type="pres">
      <dgm:prSet presAssocID="{BE29587D-FBE7-4167-9CDF-CED2FAB8C641}" presName="tx1" presStyleLbl="revTx" presStyleIdx="0" presStyleCnt="7"/>
      <dgm:spPr/>
    </dgm:pt>
    <dgm:pt modelId="{4615CB66-CAF3-3442-8339-070C0328B2BE}" type="pres">
      <dgm:prSet presAssocID="{BE29587D-FBE7-4167-9CDF-CED2FAB8C641}" presName="vert1" presStyleCnt="0"/>
      <dgm:spPr/>
    </dgm:pt>
    <dgm:pt modelId="{49D52420-CAAA-4541-98A3-C0B92C29E5C5}" type="pres">
      <dgm:prSet presAssocID="{75737EB8-C5E0-4C0F-B450-BD6F212BEE28}" presName="thickLine" presStyleLbl="alignNode1" presStyleIdx="1" presStyleCnt="7"/>
      <dgm:spPr/>
    </dgm:pt>
    <dgm:pt modelId="{7C07C480-68BA-874B-994F-A7883EF77673}" type="pres">
      <dgm:prSet presAssocID="{75737EB8-C5E0-4C0F-B450-BD6F212BEE28}" presName="horz1" presStyleCnt="0"/>
      <dgm:spPr/>
    </dgm:pt>
    <dgm:pt modelId="{A3A681D2-0992-6848-8105-5745A1C5BDC3}" type="pres">
      <dgm:prSet presAssocID="{75737EB8-C5E0-4C0F-B450-BD6F212BEE28}" presName="tx1" presStyleLbl="revTx" presStyleIdx="1" presStyleCnt="7"/>
      <dgm:spPr/>
    </dgm:pt>
    <dgm:pt modelId="{62FD98DD-CF03-E942-ACDD-7A3FDEEB7949}" type="pres">
      <dgm:prSet presAssocID="{75737EB8-C5E0-4C0F-B450-BD6F212BEE28}" presName="vert1" presStyleCnt="0"/>
      <dgm:spPr/>
    </dgm:pt>
    <dgm:pt modelId="{3B0D53F0-AAFA-BB42-A32F-0EDD82014E7C}" type="pres">
      <dgm:prSet presAssocID="{66BC622A-DDCA-475B-B21D-00BA45619B74}" presName="thickLine" presStyleLbl="alignNode1" presStyleIdx="2" presStyleCnt="7"/>
      <dgm:spPr/>
    </dgm:pt>
    <dgm:pt modelId="{B9EAB5C1-4F76-FC4C-8DE0-5AAB07BC439F}" type="pres">
      <dgm:prSet presAssocID="{66BC622A-DDCA-475B-B21D-00BA45619B74}" presName="horz1" presStyleCnt="0"/>
      <dgm:spPr/>
    </dgm:pt>
    <dgm:pt modelId="{21F4B894-48B0-304A-98F8-E7AC18B162C9}" type="pres">
      <dgm:prSet presAssocID="{66BC622A-DDCA-475B-B21D-00BA45619B74}" presName="tx1" presStyleLbl="revTx" presStyleIdx="2" presStyleCnt="7"/>
      <dgm:spPr/>
    </dgm:pt>
    <dgm:pt modelId="{E4650D4D-C2CB-5849-B39C-DB43DED10B29}" type="pres">
      <dgm:prSet presAssocID="{66BC622A-DDCA-475B-B21D-00BA45619B74}" presName="vert1" presStyleCnt="0"/>
      <dgm:spPr/>
    </dgm:pt>
    <dgm:pt modelId="{61545385-7051-8B42-BE25-EB2F9AC18661}" type="pres">
      <dgm:prSet presAssocID="{8DE2350C-07CB-4895-9537-437AFC8FE20B}" presName="thickLine" presStyleLbl="alignNode1" presStyleIdx="3" presStyleCnt="7"/>
      <dgm:spPr/>
    </dgm:pt>
    <dgm:pt modelId="{94D066E1-72D0-5E4E-9385-7167DE6A3D8E}" type="pres">
      <dgm:prSet presAssocID="{8DE2350C-07CB-4895-9537-437AFC8FE20B}" presName="horz1" presStyleCnt="0"/>
      <dgm:spPr/>
    </dgm:pt>
    <dgm:pt modelId="{92740BD9-6672-D648-8CBE-564947799D75}" type="pres">
      <dgm:prSet presAssocID="{8DE2350C-07CB-4895-9537-437AFC8FE20B}" presName="tx1" presStyleLbl="revTx" presStyleIdx="3" presStyleCnt="7"/>
      <dgm:spPr/>
    </dgm:pt>
    <dgm:pt modelId="{57365E1E-22CB-9540-9E75-BDDABC93F33A}" type="pres">
      <dgm:prSet presAssocID="{8DE2350C-07CB-4895-9537-437AFC8FE20B}" presName="vert1" presStyleCnt="0"/>
      <dgm:spPr/>
    </dgm:pt>
    <dgm:pt modelId="{D48F2D05-63BD-2240-B512-F6183474D163}" type="pres">
      <dgm:prSet presAssocID="{171AEF15-0A2B-3C45-97FD-1D22F2BF73F5}" presName="thickLine" presStyleLbl="alignNode1" presStyleIdx="4" presStyleCnt="7"/>
      <dgm:spPr/>
    </dgm:pt>
    <dgm:pt modelId="{F49D9857-7DE2-6746-BCCE-A5017FB95FD4}" type="pres">
      <dgm:prSet presAssocID="{171AEF15-0A2B-3C45-97FD-1D22F2BF73F5}" presName="horz1" presStyleCnt="0"/>
      <dgm:spPr/>
    </dgm:pt>
    <dgm:pt modelId="{3916F305-7AA6-5248-A3C7-B966A584A9A6}" type="pres">
      <dgm:prSet presAssocID="{171AEF15-0A2B-3C45-97FD-1D22F2BF73F5}" presName="tx1" presStyleLbl="revTx" presStyleIdx="4" presStyleCnt="7"/>
      <dgm:spPr/>
    </dgm:pt>
    <dgm:pt modelId="{C9A5538F-145F-6C40-AB23-4D9A17104612}" type="pres">
      <dgm:prSet presAssocID="{171AEF15-0A2B-3C45-97FD-1D22F2BF73F5}" presName="vert1" presStyleCnt="0"/>
      <dgm:spPr/>
    </dgm:pt>
    <dgm:pt modelId="{6933FB23-387B-AA4E-AB9E-C7E656F5AB34}" type="pres">
      <dgm:prSet presAssocID="{1566E0BF-6EFC-4441-B761-108C5B016DB2}" presName="thickLine" presStyleLbl="alignNode1" presStyleIdx="5" presStyleCnt="7"/>
      <dgm:spPr/>
    </dgm:pt>
    <dgm:pt modelId="{A71BB78B-B325-924C-B099-743D63E54E4C}" type="pres">
      <dgm:prSet presAssocID="{1566E0BF-6EFC-4441-B761-108C5B016DB2}" presName="horz1" presStyleCnt="0"/>
      <dgm:spPr/>
    </dgm:pt>
    <dgm:pt modelId="{602DFDA6-D0BC-9049-83F7-268C53AA4750}" type="pres">
      <dgm:prSet presAssocID="{1566E0BF-6EFC-4441-B761-108C5B016DB2}" presName="tx1" presStyleLbl="revTx" presStyleIdx="5" presStyleCnt="7"/>
      <dgm:spPr/>
    </dgm:pt>
    <dgm:pt modelId="{92F73A6A-3BAC-514A-844D-4FD009443F6A}" type="pres">
      <dgm:prSet presAssocID="{1566E0BF-6EFC-4441-B761-108C5B016DB2}" presName="vert1" presStyleCnt="0"/>
      <dgm:spPr/>
    </dgm:pt>
    <dgm:pt modelId="{9E1CD238-D09B-6A41-83DE-599B3D4D0FD8}" type="pres">
      <dgm:prSet presAssocID="{23DFB1FD-56ED-4E46-AB81-86AB252731A4}" presName="thickLine" presStyleLbl="alignNode1" presStyleIdx="6" presStyleCnt="7"/>
      <dgm:spPr/>
    </dgm:pt>
    <dgm:pt modelId="{265E8395-A4C5-4443-BFEB-11C45FFA76CC}" type="pres">
      <dgm:prSet presAssocID="{23DFB1FD-56ED-4E46-AB81-86AB252731A4}" presName="horz1" presStyleCnt="0"/>
      <dgm:spPr/>
    </dgm:pt>
    <dgm:pt modelId="{FF93ECED-C51C-2C43-8E7F-D105C44BD713}" type="pres">
      <dgm:prSet presAssocID="{23DFB1FD-56ED-4E46-AB81-86AB252731A4}" presName="tx1" presStyleLbl="revTx" presStyleIdx="6" presStyleCnt="7"/>
      <dgm:spPr/>
    </dgm:pt>
    <dgm:pt modelId="{25041137-3E2D-8147-9904-C59694E4F675}" type="pres">
      <dgm:prSet presAssocID="{23DFB1FD-56ED-4E46-AB81-86AB252731A4}" presName="vert1" presStyleCnt="0"/>
      <dgm:spPr/>
    </dgm:pt>
  </dgm:ptLst>
  <dgm:cxnLst>
    <dgm:cxn modelId="{185ECB03-D4E7-4E43-9736-F1122B7E19DB}" srcId="{48F15FA6-F72B-4C16-9BAE-B1C6D713418C}" destId="{1566E0BF-6EFC-4441-B761-108C5B016DB2}" srcOrd="5" destOrd="0" parTransId="{A1D2760B-C6CE-4846-BFBF-AEE69D79B141}" sibTransId="{5E43389C-74FA-4249-B78B-D2C087FBBB31}"/>
    <dgm:cxn modelId="{9E6EF617-20DC-D04F-A1B0-122870DDF308}" type="presOf" srcId="{1566E0BF-6EFC-4441-B761-108C5B016DB2}" destId="{602DFDA6-D0BC-9049-83F7-268C53AA4750}" srcOrd="0" destOrd="0" presId="urn:microsoft.com/office/officeart/2008/layout/LinedList"/>
    <dgm:cxn modelId="{F97E832B-3BFC-9141-98A2-EC3F079C87FD}" type="presOf" srcId="{23DFB1FD-56ED-4E46-AB81-86AB252731A4}" destId="{FF93ECED-C51C-2C43-8E7F-D105C44BD713}" srcOrd="0" destOrd="0" presId="urn:microsoft.com/office/officeart/2008/layout/LinedList"/>
    <dgm:cxn modelId="{1C57C835-B7A9-0847-BA56-35F1A24713E4}" type="presOf" srcId="{48F15FA6-F72B-4C16-9BAE-B1C6D713418C}" destId="{298A79A2-9598-3940-9E96-0ECD615A4A8E}" srcOrd="0" destOrd="0" presId="urn:microsoft.com/office/officeart/2008/layout/LinedList"/>
    <dgm:cxn modelId="{3CFE467B-95BC-497A-97AD-430EEE91275D}" srcId="{48F15FA6-F72B-4C16-9BAE-B1C6D713418C}" destId="{BE29587D-FBE7-4167-9CDF-CED2FAB8C641}" srcOrd="0" destOrd="0" parTransId="{01678860-48C6-4065-B2EF-31BA3636B3BB}" sibTransId="{A3B39B27-B3A4-425F-A89C-CAEBCF6DBBB0}"/>
    <dgm:cxn modelId="{D2A8517E-FBC6-8047-B692-9B84BA2B0318}" srcId="{48F15FA6-F72B-4C16-9BAE-B1C6D713418C}" destId="{171AEF15-0A2B-3C45-97FD-1D22F2BF73F5}" srcOrd="4" destOrd="0" parTransId="{EE6CB046-B92C-7245-A538-67D4F9DBDC28}" sibTransId="{F03DB36B-D9CD-C045-961E-447B3C42A61C}"/>
    <dgm:cxn modelId="{24D89D9C-9BF2-A544-9302-35C6FB51B8BB}" type="presOf" srcId="{66BC622A-DDCA-475B-B21D-00BA45619B74}" destId="{21F4B894-48B0-304A-98F8-E7AC18B162C9}" srcOrd="0" destOrd="0" presId="urn:microsoft.com/office/officeart/2008/layout/LinedList"/>
    <dgm:cxn modelId="{F5A5EEAF-8B99-084E-BBB8-10A05BB78DC7}" type="presOf" srcId="{75737EB8-C5E0-4C0F-B450-BD6F212BEE28}" destId="{A3A681D2-0992-6848-8105-5745A1C5BDC3}" srcOrd="0" destOrd="0" presId="urn:microsoft.com/office/officeart/2008/layout/LinedList"/>
    <dgm:cxn modelId="{986E6EBF-E540-4272-B5AC-885D0C020062}" srcId="{48F15FA6-F72B-4C16-9BAE-B1C6D713418C}" destId="{8DE2350C-07CB-4895-9537-437AFC8FE20B}" srcOrd="3" destOrd="0" parTransId="{205A2270-97AE-465C-8AAA-02E46A9A5350}" sibTransId="{2FB0345A-28E2-4436-8A77-F24B1CAF7541}"/>
    <dgm:cxn modelId="{CFA81CCD-3D9D-478E-A844-366F965D1880}" srcId="{48F15FA6-F72B-4C16-9BAE-B1C6D713418C}" destId="{75737EB8-C5E0-4C0F-B450-BD6F212BEE28}" srcOrd="1" destOrd="0" parTransId="{0460CC76-BC3A-45D9-9E18-E7A63BB6CA47}" sibTransId="{BAFB05C1-B128-4B6C-880F-541993003A6D}"/>
    <dgm:cxn modelId="{519143CE-5C67-4123-96ED-C5D91622BD4B}" srcId="{48F15FA6-F72B-4C16-9BAE-B1C6D713418C}" destId="{23DFB1FD-56ED-4E46-AB81-86AB252731A4}" srcOrd="6" destOrd="0" parTransId="{31C85224-A9A0-46B5-9F70-09D974DDA830}" sibTransId="{F4921D92-1424-46A6-9871-681C275F286A}"/>
    <dgm:cxn modelId="{80332BD1-EB1B-4C6B-B004-58304FB99B9C}" srcId="{48F15FA6-F72B-4C16-9BAE-B1C6D713418C}" destId="{66BC622A-DDCA-475B-B21D-00BA45619B74}" srcOrd="2" destOrd="0" parTransId="{AA1C51C4-FF83-49AB-80FB-F166197897B4}" sibTransId="{3539ABDB-F834-4398-9C7B-8B26E33117B8}"/>
    <dgm:cxn modelId="{778879D6-1AB0-9E4E-BE32-2EC2A75D03F0}" type="presOf" srcId="{171AEF15-0A2B-3C45-97FD-1D22F2BF73F5}" destId="{3916F305-7AA6-5248-A3C7-B966A584A9A6}" srcOrd="0" destOrd="0" presId="urn:microsoft.com/office/officeart/2008/layout/LinedList"/>
    <dgm:cxn modelId="{85F2E1D7-1B5C-F04E-86D9-19D7F83ED261}" type="presOf" srcId="{BE29587D-FBE7-4167-9CDF-CED2FAB8C641}" destId="{565EEB38-B681-9848-B886-7C71DBB8665A}" srcOrd="0" destOrd="0" presId="urn:microsoft.com/office/officeart/2008/layout/LinedList"/>
    <dgm:cxn modelId="{6AD419F0-89D1-CF44-8A3D-07B5B08F2721}" type="presOf" srcId="{8DE2350C-07CB-4895-9537-437AFC8FE20B}" destId="{92740BD9-6672-D648-8CBE-564947799D75}" srcOrd="0" destOrd="0" presId="urn:microsoft.com/office/officeart/2008/layout/LinedList"/>
    <dgm:cxn modelId="{ED9AF2D5-B496-3444-BC65-2809F434499D}" type="presParOf" srcId="{298A79A2-9598-3940-9E96-0ECD615A4A8E}" destId="{17E13B3E-4822-AE4D-976C-63E11D9C9EF5}" srcOrd="0" destOrd="0" presId="urn:microsoft.com/office/officeart/2008/layout/LinedList"/>
    <dgm:cxn modelId="{E6C62F5A-EFB8-2F4B-8B6D-8C23976965D4}" type="presParOf" srcId="{298A79A2-9598-3940-9E96-0ECD615A4A8E}" destId="{456D4182-08D4-E241-9A56-4C4BF5ABCFA5}" srcOrd="1" destOrd="0" presId="urn:microsoft.com/office/officeart/2008/layout/LinedList"/>
    <dgm:cxn modelId="{1F6F9C5A-C11A-4743-B302-8E215C932575}" type="presParOf" srcId="{456D4182-08D4-E241-9A56-4C4BF5ABCFA5}" destId="{565EEB38-B681-9848-B886-7C71DBB8665A}" srcOrd="0" destOrd="0" presId="urn:microsoft.com/office/officeart/2008/layout/LinedList"/>
    <dgm:cxn modelId="{26DDA0E6-4A0E-FD44-89D7-9906C162EBD6}" type="presParOf" srcId="{456D4182-08D4-E241-9A56-4C4BF5ABCFA5}" destId="{4615CB66-CAF3-3442-8339-070C0328B2BE}" srcOrd="1" destOrd="0" presId="urn:microsoft.com/office/officeart/2008/layout/LinedList"/>
    <dgm:cxn modelId="{FD9A8855-CC81-EC41-B596-A4DC1844F61D}" type="presParOf" srcId="{298A79A2-9598-3940-9E96-0ECD615A4A8E}" destId="{49D52420-CAAA-4541-98A3-C0B92C29E5C5}" srcOrd="2" destOrd="0" presId="urn:microsoft.com/office/officeart/2008/layout/LinedList"/>
    <dgm:cxn modelId="{E6571D06-C754-B240-9F78-94AE0A3FBD1D}" type="presParOf" srcId="{298A79A2-9598-3940-9E96-0ECD615A4A8E}" destId="{7C07C480-68BA-874B-994F-A7883EF77673}" srcOrd="3" destOrd="0" presId="urn:microsoft.com/office/officeart/2008/layout/LinedList"/>
    <dgm:cxn modelId="{FAC464B3-BFF5-FC45-B17C-855086837BD1}" type="presParOf" srcId="{7C07C480-68BA-874B-994F-A7883EF77673}" destId="{A3A681D2-0992-6848-8105-5745A1C5BDC3}" srcOrd="0" destOrd="0" presId="urn:microsoft.com/office/officeart/2008/layout/LinedList"/>
    <dgm:cxn modelId="{E326BD7A-15DE-8D4C-9A67-A22F037C3F83}" type="presParOf" srcId="{7C07C480-68BA-874B-994F-A7883EF77673}" destId="{62FD98DD-CF03-E942-ACDD-7A3FDEEB7949}" srcOrd="1" destOrd="0" presId="urn:microsoft.com/office/officeart/2008/layout/LinedList"/>
    <dgm:cxn modelId="{7C3B4904-1FFC-E243-AF0C-B7B6120CA2A6}" type="presParOf" srcId="{298A79A2-9598-3940-9E96-0ECD615A4A8E}" destId="{3B0D53F0-AAFA-BB42-A32F-0EDD82014E7C}" srcOrd="4" destOrd="0" presId="urn:microsoft.com/office/officeart/2008/layout/LinedList"/>
    <dgm:cxn modelId="{07B20256-BE54-1D4D-AD35-841799BED62F}" type="presParOf" srcId="{298A79A2-9598-3940-9E96-0ECD615A4A8E}" destId="{B9EAB5C1-4F76-FC4C-8DE0-5AAB07BC439F}" srcOrd="5" destOrd="0" presId="urn:microsoft.com/office/officeart/2008/layout/LinedList"/>
    <dgm:cxn modelId="{42688DDF-1D42-DB4B-9AF9-09B27C6F1F6E}" type="presParOf" srcId="{B9EAB5C1-4F76-FC4C-8DE0-5AAB07BC439F}" destId="{21F4B894-48B0-304A-98F8-E7AC18B162C9}" srcOrd="0" destOrd="0" presId="urn:microsoft.com/office/officeart/2008/layout/LinedList"/>
    <dgm:cxn modelId="{B904166D-8AC6-4647-9B88-C5E6C937CC02}" type="presParOf" srcId="{B9EAB5C1-4F76-FC4C-8DE0-5AAB07BC439F}" destId="{E4650D4D-C2CB-5849-B39C-DB43DED10B29}" srcOrd="1" destOrd="0" presId="urn:microsoft.com/office/officeart/2008/layout/LinedList"/>
    <dgm:cxn modelId="{3239D34D-3404-6743-AAD9-5A6D9B0EA9D8}" type="presParOf" srcId="{298A79A2-9598-3940-9E96-0ECD615A4A8E}" destId="{61545385-7051-8B42-BE25-EB2F9AC18661}" srcOrd="6" destOrd="0" presId="urn:microsoft.com/office/officeart/2008/layout/LinedList"/>
    <dgm:cxn modelId="{B2E18C4B-58E3-3B4D-8CF0-ACB6F61BC3A8}" type="presParOf" srcId="{298A79A2-9598-3940-9E96-0ECD615A4A8E}" destId="{94D066E1-72D0-5E4E-9385-7167DE6A3D8E}" srcOrd="7" destOrd="0" presId="urn:microsoft.com/office/officeart/2008/layout/LinedList"/>
    <dgm:cxn modelId="{391500A6-DF64-1B49-963C-DAC4491DBF27}" type="presParOf" srcId="{94D066E1-72D0-5E4E-9385-7167DE6A3D8E}" destId="{92740BD9-6672-D648-8CBE-564947799D75}" srcOrd="0" destOrd="0" presId="urn:microsoft.com/office/officeart/2008/layout/LinedList"/>
    <dgm:cxn modelId="{0EFB4435-3E4A-6241-B3C7-C3DFDF163D47}" type="presParOf" srcId="{94D066E1-72D0-5E4E-9385-7167DE6A3D8E}" destId="{57365E1E-22CB-9540-9E75-BDDABC93F33A}" srcOrd="1" destOrd="0" presId="urn:microsoft.com/office/officeart/2008/layout/LinedList"/>
    <dgm:cxn modelId="{E2AF3E4B-2DA7-FE4D-A6A1-189A40B2B10D}" type="presParOf" srcId="{298A79A2-9598-3940-9E96-0ECD615A4A8E}" destId="{D48F2D05-63BD-2240-B512-F6183474D163}" srcOrd="8" destOrd="0" presId="urn:microsoft.com/office/officeart/2008/layout/LinedList"/>
    <dgm:cxn modelId="{BCB53EC0-E781-F04C-AF9E-62C58422025C}" type="presParOf" srcId="{298A79A2-9598-3940-9E96-0ECD615A4A8E}" destId="{F49D9857-7DE2-6746-BCCE-A5017FB95FD4}" srcOrd="9" destOrd="0" presId="urn:microsoft.com/office/officeart/2008/layout/LinedList"/>
    <dgm:cxn modelId="{B3C71F75-50D6-3C48-BC01-A2360DDC79F0}" type="presParOf" srcId="{F49D9857-7DE2-6746-BCCE-A5017FB95FD4}" destId="{3916F305-7AA6-5248-A3C7-B966A584A9A6}" srcOrd="0" destOrd="0" presId="urn:microsoft.com/office/officeart/2008/layout/LinedList"/>
    <dgm:cxn modelId="{2FDB1671-7F45-CB4A-9B1E-3E2CFA122E5F}" type="presParOf" srcId="{F49D9857-7DE2-6746-BCCE-A5017FB95FD4}" destId="{C9A5538F-145F-6C40-AB23-4D9A17104612}" srcOrd="1" destOrd="0" presId="urn:microsoft.com/office/officeart/2008/layout/LinedList"/>
    <dgm:cxn modelId="{BFA1A493-B1F2-D648-BD3E-C2A604D988E8}" type="presParOf" srcId="{298A79A2-9598-3940-9E96-0ECD615A4A8E}" destId="{6933FB23-387B-AA4E-AB9E-C7E656F5AB34}" srcOrd="10" destOrd="0" presId="urn:microsoft.com/office/officeart/2008/layout/LinedList"/>
    <dgm:cxn modelId="{E4B40B13-5A27-4946-A5D3-7795C50D088D}" type="presParOf" srcId="{298A79A2-9598-3940-9E96-0ECD615A4A8E}" destId="{A71BB78B-B325-924C-B099-743D63E54E4C}" srcOrd="11" destOrd="0" presId="urn:microsoft.com/office/officeart/2008/layout/LinedList"/>
    <dgm:cxn modelId="{56D02252-7C7D-2647-AA60-6A36DA2026C3}" type="presParOf" srcId="{A71BB78B-B325-924C-B099-743D63E54E4C}" destId="{602DFDA6-D0BC-9049-83F7-268C53AA4750}" srcOrd="0" destOrd="0" presId="urn:microsoft.com/office/officeart/2008/layout/LinedList"/>
    <dgm:cxn modelId="{F5F7FCB7-AAFA-BB44-8ED4-6C58B1F46777}" type="presParOf" srcId="{A71BB78B-B325-924C-B099-743D63E54E4C}" destId="{92F73A6A-3BAC-514A-844D-4FD009443F6A}" srcOrd="1" destOrd="0" presId="urn:microsoft.com/office/officeart/2008/layout/LinedList"/>
    <dgm:cxn modelId="{7B474E7C-1DAF-6A44-BECA-06ABCCB2560B}" type="presParOf" srcId="{298A79A2-9598-3940-9E96-0ECD615A4A8E}" destId="{9E1CD238-D09B-6A41-83DE-599B3D4D0FD8}" srcOrd="12" destOrd="0" presId="urn:microsoft.com/office/officeart/2008/layout/LinedList"/>
    <dgm:cxn modelId="{24D82347-C066-F54D-8447-C13EA2BD230D}" type="presParOf" srcId="{298A79A2-9598-3940-9E96-0ECD615A4A8E}" destId="{265E8395-A4C5-4443-BFEB-11C45FFA76CC}" srcOrd="13" destOrd="0" presId="urn:microsoft.com/office/officeart/2008/layout/LinedList"/>
    <dgm:cxn modelId="{13FFD448-3ABF-D44A-9E0B-D1A08DADF142}" type="presParOf" srcId="{265E8395-A4C5-4443-BFEB-11C45FFA76CC}" destId="{FF93ECED-C51C-2C43-8E7F-D105C44BD713}" srcOrd="0" destOrd="0" presId="urn:microsoft.com/office/officeart/2008/layout/LinedList"/>
    <dgm:cxn modelId="{5C656CBB-CA37-C449-BAEE-23FEF24932A4}" type="presParOf" srcId="{265E8395-A4C5-4443-BFEB-11C45FFA76CC}" destId="{25041137-3E2D-8147-9904-C59694E4F67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400F97-6A6B-4378-8BE6-4F1D6C7A8A38}" type="doc">
      <dgm:prSet loTypeId="urn:microsoft.com/office/officeart/2005/8/layout/hierarchy1" loCatId="hierarchy" qsTypeId="urn:microsoft.com/office/officeart/2005/8/quickstyle/simple4" qsCatId="simple" csTypeId="urn:microsoft.com/office/officeart/2005/8/colors/accent1_2" csCatId="accent1" phldr="1"/>
      <dgm:spPr/>
      <dgm:t>
        <a:bodyPr/>
        <a:lstStyle/>
        <a:p>
          <a:endParaRPr lang="en-US"/>
        </a:p>
      </dgm:t>
    </dgm:pt>
    <dgm:pt modelId="{935E90EC-36B2-4287-BC9F-B78C30463A91}">
      <dgm:prSet/>
      <dgm:spPr/>
      <dgm:t>
        <a:bodyPr/>
        <a:lstStyle/>
        <a:p>
          <a:r>
            <a:rPr lang="en-US" dirty="0"/>
            <a:t>The right to have a child.</a:t>
          </a:r>
        </a:p>
      </dgm:t>
    </dgm:pt>
    <dgm:pt modelId="{C69B4332-4367-4664-87E9-CB0FB7E88518}" type="parTrans" cxnId="{3522E270-A9C7-42FF-9B74-4EC0B57D503B}">
      <dgm:prSet/>
      <dgm:spPr/>
      <dgm:t>
        <a:bodyPr/>
        <a:lstStyle/>
        <a:p>
          <a:endParaRPr lang="en-US"/>
        </a:p>
      </dgm:t>
    </dgm:pt>
    <dgm:pt modelId="{8D417930-5AD0-4699-A0B9-C0DFC673C7CF}" type="sibTrans" cxnId="{3522E270-A9C7-42FF-9B74-4EC0B57D503B}">
      <dgm:prSet/>
      <dgm:spPr/>
      <dgm:t>
        <a:bodyPr/>
        <a:lstStyle/>
        <a:p>
          <a:endParaRPr lang="en-US"/>
        </a:p>
      </dgm:t>
    </dgm:pt>
    <dgm:pt modelId="{C3C18290-F4DE-47C8-B671-7E46A53C4532}">
      <dgm:prSet/>
      <dgm:spPr/>
      <dgm:t>
        <a:bodyPr/>
        <a:lstStyle/>
        <a:p>
          <a:r>
            <a:rPr lang="en-US" dirty="0"/>
            <a:t>The right to not have a child.</a:t>
          </a:r>
        </a:p>
      </dgm:t>
    </dgm:pt>
    <dgm:pt modelId="{B8ACB156-1C66-4482-B238-BB55706CC071}" type="parTrans" cxnId="{88B62395-3BFA-4D6D-9BC9-4AE856EE0AE3}">
      <dgm:prSet/>
      <dgm:spPr/>
      <dgm:t>
        <a:bodyPr/>
        <a:lstStyle/>
        <a:p>
          <a:endParaRPr lang="en-US"/>
        </a:p>
      </dgm:t>
    </dgm:pt>
    <dgm:pt modelId="{87A988F4-A21F-461B-950C-DAA92651A8C3}" type="sibTrans" cxnId="{88B62395-3BFA-4D6D-9BC9-4AE856EE0AE3}">
      <dgm:prSet/>
      <dgm:spPr/>
      <dgm:t>
        <a:bodyPr/>
        <a:lstStyle/>
        <a:p>
          <a:endParaRPr lang="en-US"/>
        </a:p>
      </dgm:t>
    </dgm:pt>
    <dgm:pt modelId="{B8E1B975-9E68-4154-90A2-1372AFB228B3}">
      <dgm:prSet/>
      <dgm:spPr/>
      <dgm:t>
        <a:bodyPr/>
        <a:lstStyle/>
        <a:p>
          <a:r>
            <a:rPr lang="en-US" dirty="0"/>
            <a:t>The right to parent children in safe and sustainable communities.</a:t>
          </a:r>
        </a:p>
      </dgm:t>
    </dgm:pt>
    <dgm:pt modelId="{7D7A1382-EC11-4403-AE84-45925BC72703}" type="parTrans" cxnId="{35710644-1A75-40D5-8FDA-14B3B31EAFE6}">
      <dgm:prSet/>
      <dgm:spPr/>
      <dgm:t>
        <a:bodyPr/>
        <a:lstStyle/>
        <a:p>
          <a:endParaRPr lang="en-US"/>
        </a:p>
      </dgm:t>
    </dgm:pt>
    <dgm:pt modelId="{768BDA16-344D-4DCA-AEEF-68454098844D}" type="sibTrans" cxnId="{35710644-1A75-40D5-8FDA-14B3B31EAFE6}">
      <dgm:prSet/>
      <dgm:spPr/>
      <dgm:t>
        <a:bodyPr/>
        <a:lstStyle/>
        <a:p>
          <a:endParaRPr lang="en-US"/>
        </a:p>
      </dgm:t>
    </dgm:pt>
    <dgm:pt modelId="{C39EE91B-FC9A-484D-B6E9-1BDC542AFFAD}" type="pres">
      <dgm:prSet presAssocID="{B8400F97-6A6B-4378-8BE6-4F1D6C7A8A38}" presName="hierChild1" presStyleCnt="0">
        <dgm:presLayoutVars>
          <dgm:chPref val="1"/>
          <dgm:dir/>
          <dgm:animOne val="branch"/>
          <dgm:animLvl val="lvl"/>
          <dgm:resizeHandles/>
        </dgm:presLayoutVars>
      </dgm:prSet>
      <dgm:spPr/>
    </dgm:pt>
    <dgm:pt modelId="{9757CB05-CD6F-AE43-83E8-49B3340F1363}" type="pres">
      <dgm:prSet presAssocID="{C3C18290-F4DE-47C8-B671-7E46A53C4532}" presName="hierRoot1" presStyleCnt="0"/>
      <dgm:spPr/>
    </dgm:pt>
    <dgm:pt modelId="{6A028760-332A-1548-99B0-6F419F6CE495}" type="pres">
      <dgm:prSet presAssocID="{C3C18290-F4DE-47C8-B671-7E46A53C4532}" presName="composite" presStyleCnt="0"/>
      <dgm:spPr/>
    </dgm:pt>
    <dgm:pt modelId="{AD59F05F-41C6-E94D-86FF-FB0F26C4CBC1}" type="pres">
      <dgm:prSet presAssocID="{C3C18290-F4DE-47C8-B671-7E46A53C4532}" presName="background" presStyleLbl="node0" presStyleIdx="0" presStyleCnt="3"/>
      <dgm:spPr/>
    </dgm:pt>
    <dgm:pt modelId="{7F7B2B28-F2E1-2947-B179-AFF63881847F}" type="pres">
      <dgm:prSet presAssocID="{C3C18290-F4DE-47C8-B671-7E46A53C4532}" presName="text" presStyleLbl="fgAcc0" presStyleIdx="0" presStyleCnt="3">
        <dgm:presLayoutVars>
          <dgm:chPref val="3"/>
        </dgm:presLayoutVars>
      </dgm:prSet>
      <dgm:spPr/>
    </dgm:pt>
    <dgm:pt modelId="{772A0D89-55D1-674F-92C0-BF9B22764804}" type="pres">
      <dgm:prSet presAssocID="{C3C18290-F4DE-47C8-B671-7E46A53C4532}" presName="hierChild2" presStyleCnt="0"/>
      <dgm:spPr/>
    </dgm:pt>
    <dgm:pt modelId="{73680EF2-D1E3-0B41-9BD4-E06C68B0692E}" type="pres">
      <dgm:prSet presAssocID="{935E90EC-36B2-4287-BC9F-B78C30463A91}" presName="hierRoot1" presStyleCnt="0"/>
      <dgm:spPr/>
    </dgm:pt>
    <dgm:pt modelId="{43DCB22F-539C-F742-84ED-8F4DD78773D4}" type="pres">
      <dgm:prSet presAssocID="{935E90EC-36B2-4287-BC9F-B78C30463A91}" presName="composite" presStyleCnt="0"/>
      <dgm:spPr/>
    </dgm:pt>
    <dgm:pt modelId="{FE15F8BB-B1DC-8046-AF12-9D854AB0B47E}" type="pres">
      <dgm:prSet presAssocID="{935E90EC-36B2-4287-BC9F-B78C30463A91}" presName="background" presStyleLbl="node0" presStyleIdx="1" presStyleCnt="3"/>
      <dgm:spPr/>
    </dgm:pt>
    <dgm:pt modelId="{1230EDB7-E7FB-904D-90EF-F3BAB9246587}" type="pres">
      <dgm:prSet presAssocID="{935E90EC-36B2-4287-BC9F-B78C30463A91}" presName="text" presStyleLbl="fgAcc0" presStyleIdx="1" presStyleCnt="3">
        <dgm:presLayoutVars>
          <dgm:chPref val="3"/>
        </dgm:presLayoutVars>
      </dgm:prSet>
      <dgm:spPr/>
    </dgm:pt>
    <dgm:pt modelId="{56AF77C9-BE61-AC49-8F29-40CF08052109}" type="pres">
      <dgm:prSet presAssocID="{935E90EC-36B2-4287-BC9F-B78C30463A91}" presName="hierChild2" presStyleCnt="0"/>
      <dgm:spPr/>
    </dgm:pt>
    <dgm:pt modelId="{068C1C18-EEE0-BF43-BE63-C8DF4A572B43}" type="pres">
      <dgm:prSet presAssocID="{B8E1B975-9E68-4154-90A2-1372AFB228B3}" presName="hierRoot1" presStyleCnt="0"/>
      <dgm:spPr/>
    </dgm:pt>
    <dgm:pt modelId="{51782BC4-B6E1-DB41-BF87-F0AEA6DAA452}" type="pres">
      <dgm:prSet presAssocID="{B8E1B975-9E68-4154-90A2-1372AFB228B3}" presName="composite" presStyleCnt="0"/>
      <dgm:spPr/>
    </dgm:pt>
    <dgm:pt modelId="{071D8417-882A-2547-838E-69D897E53854}" type="pres">
      <dgm:prSet presAssocID="{B8E1B975-9E68-4154-90A2-1372AFB228B3}" presName="background" presStyleLbl="node0" presStyleIdx="2" presStyleCnt="3"/>
      <dgm:spPr/>
    </dgm:pt>
    <dgm:pt modelId="{B5A0EB6B-AAEC-3448-97C0-92668142DB80}" type="pres">
      <dgm:prSet presAssocID="{B8E1B975-9E68-4154-90A2-1372AFB228B3}" presName="text" presStyleLbl="fgAcc0" presStyleIdx="2" presStyleCnt="3">
        <dgm:presLayoutVars>
          <dgm:chPref val="3"/>
        </dgm:presLayoutVars>
      </dgm:prSet>
      <dgm:spPr/>
    </dgm:pt>
    <dgm:pt modelId="{BB9555BE-9FBC-4548-B6C6-2CA0EF70FA0F}" type="pres">
      <dgm:prSet presAssocID="{B8E1B975-9E68-4154-90A2-1372AFB228B3}" presName="hierChild2" presStyleCnt="0"/>
      <dgm:spPr/>
    </dgm:pt>
  </dgm:ptLst>
  <dgm:cxnLst>
    <dgm:cxn modelId="{DBD65043-A9FE-5F4F-B7DD-1466A23CA135}" type="presOf" srcId="{C3C18290-F4DE-47C8-B671-7E46A53C4532}" destId="{7F7B2B28-F2E1-2947-B179-AFF63881847F}" srcOrd="0" destOrd="0" presId="urn:microsoft.com/office/officeart/2005/8/layout/hierarchy1"/>
    <dgm:cxn modelId="{35710644-1A75-40D5-8FDA-14B3B31EAFE6}" srcId="{B8400F97-6A6B-4378-8BE6-4F1D6C7A8A38}" destId="{B8E1B975-9E68-4154-90A2-1372AFB228B3}" srcOrd="2" destOrd="0" parTransId="{7D7A1382-EC11-4403-AE84-45925BC72703}" sibTransId="{768BDA16-344D-4DCA-AEEF-68454098844D}"/>
    <dgm:cxn modelId="{3522E270-A9C7-42FF-9B74-4EC0B57D503B}" srcId="{B8400F97-6A6B-4378-8BE6-4F1D6C7A8A38}" destId="{935E90EC-36B2-4287-BC9F-B78C30463A91}" srcOrd="1" destOrd="0" parTransId="{C69B4332-4367-4664-87E9-CB0FB7E88518}" sibTransId="{8D417930-5AD0-4699-A0B9-C0DFC673C7CF}"/>
    <dgm:cxn modelId="{88B62395-3BFA-4D6D-9BC9-4AE856EE0AE3}" srcId="{B8400F97-6A6B-4378-8BE6-4F1D6C7A8A38}" destId="{C3C18290-F4DE-47C8-B671-7E46A53C4532}" srcOrd="0" destOrd="0" parTransId="{B8ACB156-1C66-4482-B238-BB55706CC071}" sibTransId="{87A988F4-A21F-461B-950C-DAA92651A8C3}"/>
    <dgm:cxn modelId="{D3A4089D-7533-E740-AE77-6F7A2BE925CD}" type="presOf" srcId="{B8E1B975-9E68-4154-90A2-1372AFB228B3}" destId="{B5A0EB6B-AAEC-3448-97C0-92668142DB80}" srcOrd="0" destOrd="0" presId="urn:microsoft.com/office/officeart/2005/8/layout/hierarchy1"/>
    <dgm:cxn modelId="{6B948FCA-0EED-514E-B58B-045C981B4D64}" type="presOf" srcId="{B8400F97-6A6B-4378-8BE6-4F1D6C7A8A38}" destId="{C39EE91B-FC9A-484D-B6E9-1BDC542AFFAD}" srcOrd="0" destOrd="0" presId="urn:microsoft.com/office/officeart/2005/8/layout/hierarchy1"/>
    <dgm:cxn modelId="{4AC8F3F9-A187-6B47-82BA-A000AD72A752}" type="presOf" srcId="{935E90EC-36B2-4287-BC9F-B78C30463A91}" destId="{1230EDB7-E7FB-904D-90EF-F3BAB9246587}" srcOrd="0" destOrd="0" presId="urn:microsoft.com/office/officeart/2005/8/layout/hierarchy1"/>
    <dgm:cxn modelId="{E31CB3ED-D5FE-1841-A0E2-81A1055103D8}" type="presParOf" srcId="{C39EE91B-FC9A-484D-B6E9-1BDC542AFFAD}" destId="{9757CB05-CD6F-AE43-83E8-49B3340F1363}" srcOrd="0" destOrd="0" presId="urn:microsoft.com/office/officeart/2005/8/layout/hierarchy1"/>
    <dgm:cxn modelId="{D290B8E5-1E70-A44C-9D16-D75D46CD9ABA}" type="presParOf" srcId="{9757CB05-CD6F-AE43-83E8-49B3340F1363}" destId="{6A028760-332A-1548-99B0-6F419F6CE495}" srcOrd="0" destOrd="0" presId="urn:microsoft.com/office/officeart/2005/8/layout/hierarchy1"/>
    <dgm:cxn modelId="{B747BE44-F45F-7047-85B7-CFB88B638F84}" type="presParOf" srcId="{6A028760-332A-1548-99B0-6F419F6CE495}" destId="{AD59F05F-41C6-E94D-86FF-FB0F26C4CBC1}" srcOrd="0" destOrd="0" presId="urn:microsoft.com/office/officeart/2005/8/layout/hierarchy1"/>
    <dgm:cxn modelId="{9D1DB379-4C30-E142-A90B-A2FD06C68EC1}" type="presParOf" srcId="{6A028760-332A-1548-99B0-6F419F6CE495}" destId="{7F7B2B28-F2E1-2947-B179-AFF63881847F}" srcOrd="1" destOrd="0" presId="urn:microsoft.com/office/officeart/2005/8/layout/hierarchy1"/>
    <dgm:cxn modelId="{0110F473-7B0B-444E-BE62-0E27860A12BA}" type="presParOf" srcId="{9757CB05-CD6F-AE43-83E8-49B3340F1363}" destId="{772A0D89-55D1-674F-92C0-BF9B22764804}" srcOrd="1" destOrd="0" presId="urn:microsoft.com/office/officeart/2005/8/layout/hierarchy1"/>
    <dgm:cxn modelId="{C26C41F6-D346-8249-8C84-EB5353597613}" type="presParOf" srcId="{C39EE91B-FC9A-484D-B6E9-1BDC542AFFAD}" destId="{73680EF2-D1E3-0B41-9BD4-E06C68B0692E}" srcOrd="1" destOrd="0" presId="urn:microsoft.com/office/officeart/2005/8/layout/hierarchy1"/>
    <dgm:cxn modelId="{872C6549-BDFB-DB46-818C-1CEF02AE4061}" type="presParOf" srcId="{73680EF2-D1E3-0B41-9BD4-E06C68B0692E}" destId="{43DCB22F-539C-F742-84ED-8F4DD78773D4}" srcOrd="0" destOrd="0" presId="urn:microsoft.com/office/officeart/2005/8/layout/hierarchy1"/>
    <dgm:cxn modelId="{9901A6F6-3ED8-2143-AE7F-AA90C2707974}" type="presParOf" srcId="{43DCB22F-539C-F742-84ED-8F4DD78773D4}" destId="{FE15F8BB-B1DC-8046-AF12-9D854AB0B47E}" srcOrd="0" destOrd="0" presId="urn:microsoft.com/office/officeart/2005/8/layout/hierarchy1"/>
    <dgm:cxn modelId="{98F47BFA-2689-C642-B0DD-66C67A5A3CB2}" type="presParOf" srcId="{43DCB22F-539C-F742-84ED-8F4DD78773D4}" destId="{1230EDB7-E7FB-904D-90EF-F3BAB9246587}" srcOrd="1" destOrd="0" presId="urn:microsoft.com/office/officeart/2005/8/layout/hierarchy1"/>
    <dgm:cxn modelId="{E414D9CA-945F-0042-ACEA-15F0B0614158}" type="presParOf" srcId="{73680EF2-D1E3-0B41-9BD4-E06C68B0692E}" destId="{56AF77C9-BE61-AC49-8F29-40CF08052109}" srcOrd="1" destOrd="0" presId="urn:microsoft.com/office/officeart/2005/8/layout/hierarchy1"/>
    <dgm:cxn modelId="{8E786A53-6F6A-7C46-9B99-6EF77DDD0CF8}" type="presParOf" srcId="{C39EE91B-FC9A-484D-B6E9-1BDC542AFFAD}" destId="{068C1C18-EEE0-BF43-BE63-C8DF4A572B43}" srcOrd="2" destOrd="0" presId="urn:microsoft.com/office/officeart/2005/8/layout/hierarchy1"/>
    <dgm:cxn modelId="{B98E06DB-241C-3542-813B-FFE952456AA7}" type="presParOf" srcId="{068C1C18-EEE0-BF43-BE63-C8DF4A572B43}" destId="{51782BC4-B6E1-DB41-BF87-F0AEA6DAA452}" srcOrd="0" destOrd="0" presId="urn:microsoft.com/office/officeart/2005/8/layout/hierarchy1"/>
    <dgm:cxn modelId="{DE7531AD-F162-9643-95B2-04627080C44F}" type="presParOf" srcId="{51782BC4-B6E1-DB41-BF87-F0AEA6DAA452}" destId="{071D8417-882A-2547-838E-69D897E53854}" srcOrd="0" destOrd="0" presId="urn:microsoft.com/office/officeart/2005/8/layout/hierarchy1"/>
    <dgm:cxn modelId="{D6A6D8F8-CD65-BE4B-A203-8A62F4FA2716}" type="presParOf" srcId="{51782BC4-B6E1-DB41-BF87-F0AEA6DAA452}" destId="{B5A0EB6B-AAEC-3448-97C0-92668142DB80}" srcOrd="1" destOrd="0" presId="urn:microsoft.com/office/officeart/2005/8/layout/hierarchy1"/>
    <dgm:cxn modelId="{F82DE973-6842-7E47-937E-7EED1498FC6F}" type="presParOf" srcId="{068C1C18-EEE0-BF43-BE63-C8DF4A572B43}" destId="{BB9555BE-9FBC-4548-B6C6-2CA0EF70FA0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47627E-42BD-4B7D-B89A-4F093BB8B7E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1E71524-AE7E-48C5-B4E3-8C5711858FD1}">
      <dgm:prSet/>
      <dgm:spPr/>
      <dgm:t>
        <a:bodyPr/>
        <a:lstStyle/>
        <a:p>
          <a:r>
            <a:rPr lang="en-US" b="0" i="0" dirty="0"/>
            <a:t>Black feminist theory AKA Black </a:t>
          </a:r>
          <a:r>
            <a:rPr lang="en-US" b="0" i="0"/>
            <a:t>Feminist Thought</a:t>
          </a:r>
          <a:endParaRPr lang="en-US"/>
        </a:p>
      </dgm:t>
    </dgm:pt>
    <dgm:pt modelId="{D22BCB1B-E773-40C9-93D8-DD2DFE552191}" type="parTrans" cxnId="{D0B419CD-18DF-46C2-BD44-2DFA798468E1}">
      <dgm:prSet/>
      <dgm:spPr/>
      <dgm:t>
        <a:bodyPr/>
        <a:lstStyle/>
        <a:p>
          <a:endParaRPr lang="en-US"/>
        </a:p>
      </dgm:t>
    </dgm:pt>
    <dgm:pt modelId="{19A00CB9-E151-44DA-B249-C95BD0AFB043}" type="sibTrans" cxnId="{D0B419CD-18DF-46C2-BD44-2DFA798468E1}">
      <dgm:prSet/>
      <dgm:spPr/>
      <dgm:t>
        <a:bodyPr/>
        <a:lstStyle/>
        <a:p>
          <a:endParaRPr lang="en-US"/>
        </a:p>
      </dgm:t>
    </dgm:pt>
    <dgm:pt modelId="{D6951495-6F56-4488-94B7-183FE4805246}">
      <dgm:prSet/>
      <dgm:spPr/>
      <dgm:t>
        <a:bodyPr/>
        <a:lstStyle/>
        <a:p>
          <a:r>
            <a:rPr lang="en-US" b="0" i="0"/>
            <a:t>Self Help</a:t>
          </a:r>
          <a:endParaRPr lang="en-US"/>
        </a:p>
      </dgm:t>
    </dgm:pt>
    <dgm:pt modelId="{21BC6CCD-0CD9-46B1-A455-3B2E9511282B}" type="parTrans" cxnId="{84398880-5CD9-403B-B9C9-B537C9ED0518}">
      <dgm:prSet/>
      <dgm:spPr/>
      <dgm:t>
        <a:bodyPr/>
        <a:lstStyle/>
        <a:p>
          <a:endParaRPr lang="en-US"/>
        </a:p>
      </dgm:t>
    </dgm:pt>
    <dgm:pt modelId="{80235174-B64A-41D3-BA7D-F4C1482E138A}" type="sibTrans" cxnId="{84398880-5CD9-403B-B9C9-B537C9ED0518}">
      <dgm:prSet/>
      <dgm:spPr/>
      <dgm:t>
        <a:bodyPr/>
        <a:lstStyle/>
        <a:p>
          <a:endParaRPr lang="en-US"/>
        </a:p>
      </dgm:t>
    </dgm:pt>
    <dgm:pt modelId="{4F263479-43A3-429B-BC3A-6858E8B1DDF2}">
      <dgm:prSet/>
      <dgm:spPr/>
      <dgm:t>
        <a:bodyPr/>
        <a:lstStyle/>
        <a:p>
          <a:r>
            <a:rPr lang="en-US" b="0" i="0"/>
            <a:t>Critical Race &amp; Critical Feminist Theories</a:t>
          </a:r>
          <a:endParaRPr lang="en-US"/>
        </a:p>
      </dgm:t>
    </dgm:pt>
    <dgm:pt modelId="{78362B18-16DA-41D1-8D46-1B7EC806384B}" type="parTrans" cxnId="{5476DE53-E8F7-47AB-80C5-90E02B41D2ED}">
      <dgm:prSet/>
      <dgm:spPr/>
      <dgm:t>
        <a:bodyPr/>
        <a:lstStyle/>
        <a:p>
          <a:endParaRPr lang="en-US"/>
        </a:p>
      </dgm:t>
    </dgm:pt>
    <dgm:pt modelId="{B9ED8DBA-8264-4986-82CA-4EAB3FD555D6}" type="sibTrans" cxnId="{5476DE53-E8F7-47AB-80C5-90E02B41D2ED}">
      <dgm:prSet/>
      <dgm:spPr/>
      <dgm:t>
        <a:bodyPr/>
        <a:lstStyle/>
        <a:p>
          <a:endParaRPr lang="en-US"/>
        </a:p>
      </dgm:t>
    </dgm:pt>
    <dgm:pt modelId="{E5AD23DE-9DD2-4149-BED0-3AA0373501CF}">
      <dgm:prSet/>
      <dgm:spPr/>
      <dgm:t>
        <a:bodyPr/>
        <a:lstStyle/>
        <a:p>
          <a:r>
            <a:rPr lang="en-US" b="0" i="0"/>
            <a:t>Human Rights Theory</a:t>
          </a:r>
          <a:endParaRPr lang="en-US"/>
        </a:p>
      </dgm:t>
    </dgm:pt>
    <dgm:pt modelId="{9159B56D-A391-4352-A4C4-257BC5B7E9F5}" type="parTrans" cxnId="{662AB6A9-1461-4830-A6BD-955C45B0ECE1}">
      <dgm:prSet/>
      <dgm:spPr/>
      <dgm:t>
        <a:bodyPr/>
        <a:lstStyle/>
        <a:p>
          <a:endParaRPr lang="en-US"/>
        </a:p>
      </dgm:t>
    </dgm:pt>
    <dgm:pt modelId="{4771D402-5DFF-421A-88AC-33DB48CD9CFC}" type="sibTrans" cxnId="{662AB6A9-1461-4830-A6BD-955C45B0ECE1}">
      <dgm:prSet/>
      <dgm:spPr/>
      <dgm:t>
        <a:bodyPr/>
        <a:lstStyle/>
        <a:p>
          <a:endParaRPr lang="en-US"/>
        </a:p>
      </dgm:t>
    </dgm:pt>
    <dgm:pt modelId="{37E4097B-637C-4DBA-9D26-3602E655AC85}">
      <dgm:prSet/>
      <dgm:spPr/>
      <dgm:t>
        <a:bodyPr/>
        <a:lstStyle/>
        <a:p>
          <a:r>
            <a:rPr lang="en-US" b="0" i="0"/>
            <a:t>Standpoint Theory</a:t>
          </a:r>
          <a:endParaRPr lang="en-US"/>
        </a:p>
      </dgm:t>
    </dgm:pt>
    <dgm:pt modelId="{F09B7540-2982-49BC-BC2E-E4D469361022}" type="parTrans" cxnId="{7A25590B-BE67-4BE3-9FD1-3227EE71A61B}">
      <dgm:prSet/>
      <dgm:spPr/>
      <dgm:t>
        <a:bodyPr/>
        <a:lstStyle/>
        <a:p>
          <a:endParaRPr lang="en-US"/>
        </a:p>
      </dgm:t>
    </dgm:pt>
    <dgm:pt modelId="{302569BE-24D8-4ABC-99D8-A8B64C6EA031}" type="sibTrans" cxnId="{7A25590B-BE67-4BE3-9FD1-3227EE71A61B}">
      <dgm:prSet/>
      <dgm:spPr/>
      <dgm:t>
        <a:bodyPr/>
        <a:lstStyle/>
        <a:p>
          <a:endParaRPr lang="en-US"/>
        </a:p>
      </dgm:t>
    </dgm:pt>
    <dgm:pt modelId="{5A396F0D-4BEF-114E-BB9A-08975659B4F5}" type="pres">
      <dgm:prSet presAssocID="{C347627E-42BD-4B7D-B89A-4F093BB8B7E6}" presName="linear" presStyleCnt="0">
        <dgm:presLayoutVars>
          <dgm:animLvl val="lvl"/>
          <dgm:resizeHandles val="exact"/>
        </dgm:presLayoutVars>
      </dgm:prSet>
      <dgm:spPr/>
    </dgm:pt>
    <dgm:pt modelId="{59307C73-5951-A84C-9DA4-464BC49A3C46}" type="pres">
      <dgm:prSet presAssocID="{01E71524-AE7E-48C5-B4E3-8C5711858FD1}" presName="parentText" presStyleLbl="node1" presStyleIdx="0" presStyleCnt="5">
        <dgm:presLayoutVars>
          <dgm:chMax val="0"/>
          <dgm:bulletEnabled val="1"/>
        </dgm:presLayoutVars>
      </dgm:prSet>
      <dgm:spPr/>
    </dgm:pt>
    <dgm:pt modelId="{7454D416-0C99-954A-81AD-55E6BF11FDB1}" type="pres">
      <dgm:prSet presAssocID="{19A00CB9-E151-44DA-B249-C95BD0AFB043}" presName="spacer" presStyleCnt="0"/>
      <dgm:spPr/>
    </dgm:pt>
    <dgm:pt modelId="{CC281188-8D35-204D-BBB2-F06060B77DFC}" type="pres">
      <dgm:prSet presAssocID="{D6951495-6F56-4488-94B7-183FE4805246}" presName="parentText" presStyleLbl="node1" presStyleIdx="1" presStyleCnt="5">
        <dgm:presLayoutVars>
          <dgm:chMax val="0"/>
          <dgm:bulletEnabled val="1"/>
        </dgm:presLayoutVars>
      </dgm:prSet>
      <dgm:spPr/>
    </dgm:pt>
    <dgm:pt modelId="{9A62CF6E-537B-B140-8B54-25E731A52C74}" type="pres">
      <dgm:prSet presAssocID="{80235174-B64A-41D3-BA7D-F4C1482E138A}" presName="spacer" presStyleCnt="0"/>
      <dgm:spPr/>
    </dgm:pt>
    <dgm:pt modelId="{C19AE579-A9D3-1044-B27E-A39A71B34C01}" type="pres">
      <dgm:prSet presAssocID="{4F263479-43A3-429B-BC3A-6858E8B1DDF2}" presName="parentText" presStyleLbl="node1" presStyleIdx="2" presStyleCnt="5">
        <dgm:presLayoutVars>
          <dgm:chMax val="0"/>
          <dgm:bulletEnabled val="1"/>
        </dgm:presLayoutVars>
      </dgm:prSet>
      <dgm:spPr/>
    </dgm:pt>
    <dgm:pt modelId="{9C76EF78-2EDD-F74C-A877-4993A0AD16EF}" type="pres">
      <dgm:prSet presAssocID="{B9ED8DBA-8264-4986-82CA-4EAB3FD555D6}" presName="spacer" presStyleCnt="0"/>
      <dgm:spPr/>
    </dgm:pt>
    <dgm:pt modelId="{FE60CCE0-CBC3-E94C-95CB-76D6190FFEFE}" type="pres">
      <dgm:prSet presAssocID="{E5AD23DE-9DD2-4149-BED0-3AA0373501CF}" presName="parentText" presStyleLbl="node1" presStyleIdx="3" presStyleCnt="5">
        <dgm:presLayoutVars>
          <dgm:chMax val="0"/>
          <dgm:bulletEnabled val="1"/>
        </dgm:presLayoutVars>
      </dgm:prSet>
      <dgm:spPr/>
    </dgm:pt>
    <dgm:pt modelId="{54461D55-D641-C945-870C-FE7E89908674}" type="pres">
      <dgm:prSet presAssocID="{4771D402-5DFF-421A-88AC-33DB48CD9CFC}" presName="spacer" presStyleCnt="0"/>
      <dgm:spPr/>
    </dgm:pt>
    <dgm:pt modelId="{1999277D-EFBC-9544-80AF-0B4340FB2D3D}" type="pres">
      <dgm:prSet presAssocID="{37E4097B-637C-4DBA-9D26-3602E655AC85}" presName="parentText" presStyleLbl="node1" presStyleIdx="4" presStyleCnt="5">
        <dgm:presLayoutVars>
          <dgm:chMax val="0"/>
          <dgm:bulletEnabled val="1"/>
        </dgm:presLayoutVars>
      </dgm:prSet>
      <dgm:spPr/>
    </dgm:pt>
  </dgm:ptLst>
  <dgm:cxnLst>
    <dgm:cxn modelId="{18A13502-9EC1-F640-8B65-D7716CA4F5FC}" type="presOf" srcId="{C347627E-42BD-4B7D-B89A-4F093BB8B7E6}" destId="{5A396F0D-4BEF-114E-BB9A-08975659B4F5}" srcOrd="0" destOrd="0" presId="urn:microsoft.com/office/officeart/2005/8/layout/vList2"/>
    <dgm:cxn modelId="{F0F5A905-315E-FD4B-B314-8ED14FB4080C}" type="presOf" srcId="{37E4097B-637C-4DBA-9D26-3602E655AC85}" destId="{1999277D-EFBC-9544-80AF-0B4340FB2D3D}" srcOrd="0" destOrd="0" presId="urn:microsoft.com/office/officeart/2005/8/layout/vList2"/>
    <dgm:cxn modelId="{7A25590B-BE67-4BE3-9FD1-3227EE71A61B}" srcId="{C347627E-42BD-4B7D-B89A-4F093BB8B7E6}" destId="{37E4097B-637C-4DBA-9D26-3602E655AC85}" srcOrd="4" destOrd="0" parTransId="{F09B7540-2982-49BC-BC2E-E4D469361022}" sibTransId="{302569BE-24D8-4ABC-99D8-A8B64C6EA031}"/>
    <dgm:cxn modelId="{FC14AE30-7654-E442-9C29-D66F5CA8972E}" type="presOf" srcId="{D6951495-6F56-4488-94B7-183FE4805246}" destId="{CC281188-8D35-204D-BBB2-F06060B77DFC}" srcOrd="0" destOrd="0" presId="urn:microsoft.com/office/officeart/2005/8/layout/vList2"/>
    <dgm:cxn modelId="{5476DE53-E8F7-47AB-80C5-90E02B41D2ED}" srcId="{C347627E-42BD-4B7D-B89A-4F093BB8B7E6}" destId="{4F263479-43A3-429B-BC3A-6858E8B1DDF2}" srcOrd="2" destOrd="0" parTransId="{78362B18-16DA-41D1-8D46-1B7EC806384B}" sibTransId="{B9ED8DBA-8264-4986-82CA-4EAB3FD555D6}"/>
    <dgm:cxn modelId="{2E3DA257-E33E-9E4B-8A3D-A20ACD6B3063}" type="presOf" srcId="{4F263479-43A3-429B-BC3A-6858E8B1DDF2}" destId="{C19AE579-A9D3-1044-B27E-A39A71B34C01}" srcOrd="0" destOrd="0" presId="urn:microsoft.com/office/officeart/2005/8/layout/vList2"/>
    <dgm:cxn modelId="{84398880-5CD9-403B-B9C9-B537C9ED0518}" srcId="{C347627E-42BD-4B7D-B89A-4F093BB8B7E6}" destId="{D6951495-6F56-4488-94B7-183FE4805246}" srcOrd="1" destOrd="0" parTransId="{21BC6CCD-0CD9-46B1-A455-3B2E9511282B}" sibTransId="{80235174-B64A-41D3-BA7D-F4C1482E138A}"/>
    <dgm:cxn modelId="{2A0D1C98-A6D6-324F-A421-AB05E0C1F385}" type="presOf" srcId="{E5AD23DE-9DD2-4149-BED0-3AA0373501CF}" destId="{FE60CCE0-CBC3-E94C-95CB-76D6190FFEFE}" srcOrd="0" destOrd="0" presId="urn:microsoft.com/office/officeart/2005/8/layout/vList2"/>
    <dgm:cxn modelId="{662AB6A9-1461-4830-A6BD-955C45B0ECE1}" srcId="{C347627E-42BD-4B7D-B89A-4F093BB8B7E6}" destId="{E5AD23DE-9DD2-4149-BED0-3AA0373501CF}" srcOrd="3" destOrd="0" parTransId="{9159B56D-A391-4352-A4C4-257BC5B7E9F5}" sibTransId="{4771D402-5DFF-421A-88AC-33DB48CD9CFC}"/>
    <dgm:cxn modelId="{BC4A6FC7-AE7B-1B49-B077-7093FB7ECBB3}" type="presOf" srcId="{01E71524-AE7E-48C5-B4E3-8C5711858FD1}" destId="{59307C73-5951-A84C-9DA4-464BC49A3C46}" srcOrd="0" destOrd="0" presId="urn:microsoft.com/office/officeart/2005/8/layout/vList2"/>
    <dgm:cxn modelId="{D0B419CD-18DF-46C2-BD44-2DFA798468E1}" srcId="{C347627E-42BD-4B7D-B89A-4F093BB8B7E6}" destId="{01E71524-AE7E-48C5-B4E3-8C5711858FD1}" srcOrd="0" destOrd="0" parTransId="{D22BCB1B-E773-40C9-93D8-DD2DFE552191}" sibTransId="{19A00CB9-E151-44DA-B249-C95BD0AFB043}"/>
    <dgm:cxn modelId="{27B12241-B12A-0548-A35C-460EC4730C9E}" type="presParOf" srcId="{5A396F0D-4BEF-114E-BB9A-08975659B4F5}" destId="{59307C73-5951-A84C-9DA4-464BC49A3C46}" srcOrd="0" destOrd="0" presId="urn:microsoft.com/office/officeart/2005/8/layout/vList2"/>
    <dgm:cxn modelId="{DA6620C7-CC57-E648-972A-03F80996662A}" type="presParOf" srcId="{5A396F0D-4BEF-114E-BB9A-08975659B4F5}" destId="{7454D416-0C99-954A-81AD-55E6BF11FDB1}" srcOrd="1" destOrd="0" presId="urn:microsoft.com/office/officeart/2005/8/layout/vList2"/>
    <dgm:cxn modelId="{1B4DAEC1-C564-4A47-9763-5D6634D1E384}" type="presParOf" srcId="{5A396F0D-4BEF-114E-BB9A-08975659B4F5}" destId="{CC281188-8D35-204D-BBB2-F06060B77DFC}" srcOrd="2" destOrd="0" presId="urn:microsoft.com/office/officeart/2005/8/layout/vList2"/>
    <dgm:cxn modelId="{4F0A6B35-40D9-9547-9C11-9CDB2D4D1168}" type="presParOf" srcId="{5A396F0D-4BEF-114E-BB9A-08975659B4F5}" destId="{9A62CF6E-537B-B140-8B54-25E731A52C74}" srcOrd="3" destOrd="0" presId="urn:microsoft.com/office/officeart/2005/8/layout/vList2"/>
    <dgm:cxn modelId="{68B1AAC0-1CED-4849-B6E0-090943BD986D}" type="presParOf" srcId="{5A396F0D-4BEF-114E-BB9A-08975659B4F5}" destId="{C19AE579-A9D3-1044-B27E-A39A71B34C01}" srcOrd="4" destOrd="0" presId="urn:microsoft.com/office/officeart/2005/8/layout/vList2"/>
    <dgm:cxn modelId="{739EC23E-35C9-0B48-83A2-71209B2A250F}" type="presParOf" srcId="{5A396F0D-4BEF-114E-BB9A-08975659B4F5}" destId="{9C76EF78-2EDD-F74C-A877-4993A0AD16EF}" srcOrd="5" destOrd="0" presId="urn:microsoft.com/office/officeart/2005/8/layout/vList2"/>
    <dgm:cxn modelId="{63C92D47-B7D6-A04F-ACB7-169B87FF2EB4}" type="presParOf" srcId="{5A396F0D-4BEF-114E-BB9A-08975659B4F5}" destId="{FE60CCE0-CBC3-E94C-95CB-76D6190FFEFE}" srcOrd="6" destOrd="0" presId="urn:microsoft.com/office/officeart/2005/8/layout/vList2"/>
    <dgm:cxn modelId="{60F72C2A-53F9-4344-9DF4-E95A1C97ED23}" type="presParOf" srcId="{5A396F0D-4BEF-114E-BB9A-08975659B4F5}" destId="{54461D55-D641-C945-870C-FE7E89908674}" srcOrd="7" destOrd="0" presId="urn:microsoft.com/office/officeart/2005/8/layout/vList2"/>
    <dgm:cxn modelId="{B7597F51-1E30-0C4F-842A-C401661779F5}" type="presParOf" srcId="{5A396F0D-4BEF-114E-BB9A-08975659B4F5}" destId="{1999277D-EFBC-9544-80AF-0B4340FB2D3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2B482EE-CC10-4B56-B4DA-9B8D9AB7B77F}" type="doc">
      <dgm:prSet loTypeId="urn:microsoft.com/office/officeart/2005/8/layout/hierarchy1" loCatId="hierarchy" qsTypeId="urn:microsoft.com/office/officeart/2005/8/quickstyle/simple4" qsCatId="simple" csTypeId="urn:microsoft.com/office/officeart/2005/8/colors/accent1_2" csCatId="accent1" phldr="1"/>
      <dgm:spPr/>
      <dgm:t>
        <a:bodyPr/>
        <a:lstStyle/>
        <a:p>
          <a:endParaRPr lang="en-US"/>
        </a:p>
      </dgm:t>
    </dgm:pt>
    <dgm:pt modelId="{7C69A56B-6C27-4883-9279-4AB45428F9B8}">
      <dgm:prSet/>
      <dgm:spPr/>
      <dgm:t>
        <a:bodyPr/>
        <a:lstStyle/>
        <a:p>
          <a:r>
            <a:rPr lang="en-US" b="0" i="0" dirty="0"/>
            <a:t>Social workers have a duty to promote social justice as it comes to issues of reproductive health equity and access to appropriate care</a:t>
          </a:r>
          <a:endParaRPr lang="en-US" dirty="0"/>
        </a:p>
      </dgm:t>
    </dgm:pt>
    <dgm:pt modelId="{067B466A-6D55-47BE-90F9-65D8547BA600}" type="parTrans" cxnId="{AAD2E855-8CE6-410E-A365-D0B1FC6AB00C}">
      <dgm:prSet/>
      <dgm:spPr/>
      <dgm:t>
        <a:bodyPr/>
        <a:lstStyle/>
        <a:p>
          <a:endParaRPr lang="en-US"/>
        </a:p>
      </dgm:t>
    </dgm:pt>
    <dgm:pt modelId="{B04D0D37-7F75-4188-BCBF-2915B0BD6084}" type="sibTrans" cxnId="{AAD2E855-8CE6-410E-A365-D0B1FC6AB00C}">
      <dgm:prSet/>
      <dgm:spPr/>
      <dgm:t>
        <a:bodyPr/>
        <a:lstStyle/>
        <a:p>
          <a:endParaRPr lang="en-US"/>
        </a:p>
      </dgm:t>
    </dgm:pt>
    <dgm:pt modelId="{CF997C27-B8C2-4EE5-A7CC-722DCD9EFF27}">
      <dgm:prSet/>
      <dgm:spPr/>
      <dgm:t>
        <a:bodyPr/>
        <a:lstStyle/>
        <a:p>
          <a:r>
            <a:rPr lang="en-US" b="0" i="0" dirty="0"/>
            <a:t>Social workers must continue to promote the rights of people to make informed choices about their reproductive health as it aligns with the ethical tenet of self-determination</a:t>
          </a:r>
          <a:endParaRPr lang="en-US" dirty="0"/>
        </a:p>
      </dgm:t>
    </dgm:pt>
    <dgm:pt modelId="{AD55C7A6-3E9A-4140-ABA5-A8B21CA59CA9}" type="parTrans" cxnId="{0E534B86-649E-49F9-AA6A-F4CB7C427F61}">
      <dgm:prSet/>
      <dgm:spPr/>
      <dgm:t>
        <a:bodyPr/>
        <a:lstStyle/>
        <a:p>
          <a:endParaRPr lang="en-US"/>
        </a:p>
      </dgm:t>
    </dgm:pt>
    <dgm:pt modelId="{464C8018-210F-4F87-88A5-4F8E0D0324F9}" type="sibTrans" cxnId="{0E534B86-649E-49F9-AA6A-F4CB7C427F61}">
      <dgm:prSet/>
      <dgm:spPr/>
      <dgm:t>
        <a:bodyPr/>
        <a:lstStyle/>
        <a:p>
          <a:endParaRPr lang="en-US"/>
        </a:p>
      </dgm:t>
    </dgm:pt>
    <dgm:pt modelId="{3233D5F9-4A43-5946-990A-8BE9BCBA8F78}">
      <dgm:prSet/>
      <dgm:spPr/>
      <dgm:t>
        <a:bodyPr/>
        <a:lstStyle/>
        <a:p>
          <a:r>
            <a:rPr lang="en-US" dirty="0"/>
            <a:t>Social workers are called to dismantle systems built on oppression and racism</a:t>
          </a:r>
        </a:p>
      </dgm:t>
    </dgm:pt>
    <dgm:pt modelId="{05576B36-D6F7-F241-9F47-A8EDEAA5F4D6}" type="parTrans" cxnId="{97EEEA47-D535-C24D-9551-BA88362E186B}">
      <dgm:prSet/>
      <dgm:spPr/>
      <dgm:t>
        <a:bodyPr/>
        <a:lstStyle/>
        <a:p>
          <a:endParaRPr lang="en-US"/>
        </a:p>
      </dgm:t>
    </dgm:pt>
    <dgm:pt modelId="{F7490A6A-02DB-9E42-B852-81C00A26512A}" type="sibTrans" cxnId="{97EEEA47-D535-C24D-9551-BA88362E186B}">
      <dgm:prSet/>
      <dgm:spPr/>
      <dgm:t>
        <a:bodyPr/>
        <a:lstStyle/>
        <a:p>
          <a:endParaRPr lang="en-US"/>
        </a:p>
      </dgm:t>
    </dgm:pt>
    <dgm:pt modelId="{0B4D3D4D-0118-9A42-B98B-916DAE5010E0}" type="pres">
      <dgm:prSet presAssocID="{12B482EE-CC10-4B56-B4DA-9B8D9AB7B77F}" presName="hierChild1" presStyleCnt="0">
        <dgm:presLayoutVars>
          <dgm:chPref val="1"/>
          <dgm:dir/>
          <dgm:animOne val="branch"/>
          <dgm:animLvl val="lvl"/>
          <dgm:resizeHandles/>
        </dgm:presLayoutVars>
      </dgm:prSet>
      <dgm:spPr/>
    </dgm:pt>
    <dgm:pt modelId="{84503E04-D9D7-6742-B2AB-E10F22FC1F9B}" type="pres">
      <dgm:prSet presAssocID="{7C69A56B-6C27-4883-9279-4AB45428F9B8}" presName="hierRoot1" presStyleCnt="0"/>
      <dgm:spPr/>
    </dgm:pt>
    <dgm:pt modelId="{B8F4AC37-3440-B142-A86C-FEDDAC0C1F2B}" type="pres">
      <dgm:prSet presAssocID="{7C69A56B-6C27-4883-9279-4AB45428F9B8}" presName="composite" presStyleCnt="0"/>
      <dgm:spPr/>
    </dgm:pt>
    <dgm:pt modelId="{12810564-8EB7-5446-9DA6-4620E3E9F861}" type="pres">
      <dgm:prSet presAssocID="{7C69A56B-6C27-4883-9279-4AB45428F9B8}" presName="background" presStyleLbl="node0" presStyleIdx="0" presStyleCnt="3"/>
      <dgm:spPr/>
    </dgm:pt>
    <dgm:pt modelId="{D64C66EF-C279-B840-A90E-5A76316E23F0}" type="pres">
      <dgm:prSet presAssocID="{7C69A56B-6C27-4883-9279-4AB45428F9B8}" presName="text" presStyleLbl="fgAcc0" presStyleIdx="0" presStyleCnt="3">
        <dgm:presLayoutVars>
          <dgm:chPref val="3"/>
        </dgm:presLayoutVars>
      </dgm:prSet>
      <dgm:spPr/>
    </dgm:pt>
    <dgm:pt modelId="{E56F44E5-85FF-F948-A76D-4BB322F70DE9}" type="pres">
      <dgm:prSet presAssocID="{7C69A56B-6C27-4883-9279-4AB45428F9B8}" presName="hierChild2" presStyleCnt="0"/>
      <dgm:spPr/>
    </dgm:pt>
    <dgm:pt modelId="{CE7C6BD2-3F51-4F47-86D1-3502042F3A18}" type="pres">
      <dgm:prSet presAssocID="{CF997C27-B8C2-4EE5-A7CC-722DCD9EFF27}" presName="hierRoot1" presStyleCnt="0"/>
      <dgm:spPr/>
    </dgm:pt>
    <dgm:pt modelId="{273177BE-60B5-F349-805C-75A286B5FBE9}" type="pres">
      <dgm:prSet presAssocID="{CF997C27-B8C2-4EE5-A7CC-722DCD9EFF27}" presName="composite" presStyleCnt="0"/>
      <dgm:spPr/>
    </dgm:pt>
    <dgm:pt modelId="{97D1371C-4F2D-A24C-B3CE-A06C1D9718E1}" type="pres">
      <dgm:prSet presAssocID="{CF997C27-B8C2-4EE5-A7CC-722DCD9EFF27}" presName="background" presStyleLbl="node0" presStyleIdx="1" presStyleCnt="3"/>
      <dgm:spPr/>
    </dgm:pt>
    <dgm:pt modelId="{BD25AE2B-EAD7-0C45-B7F1-3F329AC1EFFA}" type="pres">
      <dgm:prSet presAssocID="{CF997C27-B8C2-4EE5-A7CC-722DCD9EFF27}" presName="text" presStyleLbl="fgAcc0" presStyleIdx="1" presStyleCnt="3">
        <dgm:presLayoutVars>
          <dgm:chPref val="3"/>
        </dgm:presLayoutVars>
      </dgm:prSet>
      <dgm:spPr/>
    </dgm:pt>
    <dgm:pt modelId="{430BB66C-0D2B-5845-BC8F-7E9388649E83}" type="pres">
      <dgm:prSet presAssocID="{CF997C27-B8C2-4EE5-A7CC-722DCD9EFF27}" presName="hierChild2" presStyleCnt="0"/>
      <dgm:spPr/>
    </dgm:pt>
    <dgm:pt modelId="{F81C89EF-05CE-5546-83B0-6F04AC5E4F39}" type="pres">
      <dgm:prSet presAssocID="{3233D5F9-4A43-5946-990A-8BE9BCBA8F78}" presName="hierRoot1" presStyleCnt="0"/>
      <dgm:spPr/>
    </dgm:pt>
    <dgm:pt modelId="{13337592-86D5-954E-8058-7009E847629D}" type="pres">
      <dgm:prSet presAssocID="{3233D5F9-4A43-5946-990A-8BE9BCBA8F78}" presName="composite" presStyleCnt="0"/>
      <dgm:spPr/>
    </dgm:pt>
    <dgm:pt modelId="{BFD63F98-F63A-144D-9A46-8EFB6ACA3EA1}" type="pres">
      <dgm:prSet presAssocID="{3233D5F9-4A43-5946-990A-8BE9BCBA8F78}" presName="background" presStyleLbl="node0" presStyleIdx="2" presStyleCnt="3"/>
      <dgm:spPr/>
    </dgm:pt>
    <dgm:pt modelId="{B81848EA-FB98-8D40-9749-FC4354910672}" type="pres">
      <dgm:prSet presAssocID="{3233D5F9-4A43-5946-990A-8BE9BCBA8F78}" presName="text" presStyleLbl="fgAcc0" presStyleIdx="2" presStyleCnt="3">
        <dgm:presLayoutVars>
          <dgm:chPref val="3"/>
        </dgm:presLayoutVars>
      </dgm:prSet>
      <dgm:spPr/>
    </dgm:pt>
    <dgm:pt modelId="{EE82794C-BEE4-5146-A707-B258DB11752D}" type="pres">
      <dgm:prSet presAssocID="{3233D5F9-4A43-5946-990A-8BE9BCBA8F78}" presName="hierChild2" presStyleCnt="0"/>
      <dgm:spPr/>
    </dgm:pt>
  </dgm:ptLst>
  <dgm:cxnLst>
    <dgm:cxn modelId="{A195D319-D2CC-9745-8E35-9C09816F21C9}" type="presOf" srcId="{CF997C27-B8C2-4EE5-A7CC-722DCD9EFF27}" destId="{BD25AE2B-EAD7-0C45-B7F1-3F329AC1EFFA}" srcOrd="0" destOrd="0" presId="urn:microsoft.com/office/officeart/2005/8/layout/hierarchy1"/>
    <dgm:cxn modelId="{9019D133-606C-8E42-9CBC-6FA33CCA8E38}" type="presOf" srcId="{7C69A56B-6C27-4883-9279-4AB45428F9B8}" destId="{D64C66EF-C279-B840-A90E-5A76316E23F0}" srcOrd="0" destOrd="0" presId="urn:microsoft.com/office/officeart/2005/8/layout/hierarchy1"/>
    <dgm:cxn modelId="{97EEEA47-D535-C24D-9551-BA88362E186B}" srcId="{12B482EE-CC10-4B56-B4DA-9B8D9AB7B77F}" destId="{3233D5F9-4A43-5946-990A-8BE9BCBA8F78}" srcOrd="2" destOrd="0" parTransId="{05576B36-D6F7-F241-9F47-A8EDEAA5F4D6}" sibTransId="{F7490A6A-02DB-9E42-B852-81C00A26512A}"/>
    <dgm:cxn modelId="{AAD2E855-8CE6-410E-A365-D0B1FC6AB00C}" srcId="{12B482EE-CC10-4B56-B4DA-9B8D9AB7B77F}" destId="{7C69A56B-6C27-4883-9279-4AB45428F9B8}" srcOrd="0" destOrd="0" parTransId="{067B466A-6D55-47BE-90F9-65D8547BA600}" sibTransId="{B04D0D37-7F75-4188-BCBF-2915B0BD6084}"/>
    <dgm:cxn modelId="{0E534B86-649E-49F9-AA6A-F4CB7C427F61}" srcId="{12B482EE-CC10-4B56-B4DA-9B8D9AB7B77F}" destId="{CF997C27-B8C2-4EE5-A7CC-722DCD9EFF27}" srcOrd="1" destOrd="0" parTransId="{AD55C7A6-3E9A-4140-ABA5-A8B21CA59CA9}" sibTransId="{464C8018-210F-4F87-88A5-4F8E0D0324F9}"/>
    <dgm:cxn modelId="{0C4AD1BA-C96D-3F47-8188-8D886C8B917A}" type="presOf" srcId="{12B482EE-CC10-4B56-B4DA-9B8D9AB7B77F}" destId="{0B4D3D4D-0118-9A42-B98B-916DAE5010E0}" srcOrd="0" destOrd="0" presId="urn:microsoft.com/office/officeart/2005/8/layout/hierarchy1"/>
    <dgm:cxn modelId="{CD74B7F5-5D8D-6A47-84D8-305E82C031BB}" type="presOf" srcId="{3233D5F9-4A43-5946-990A-8BE9BCBA8F78}" destId="{B81848EA-FB98-8D40-9749-FC4354910672}" srcOrd="0" destOrd="0" presId="urn:microsoft.com/office/officeart/2005/8/layout/hierarchy1"/>
    <dgm:cxn modelId="{37D12D4C-B232-8643-9B07-72A9BE08B234}" type="presParOf" srcId="{0B4D3D4D-0118-9A42-B98B-916DAE5010E0}" destId="{84503E04-D9D7-6742-B2AB-E10F22FC1F9B}" srcOrd="0" destOrd="0" presId="urn:microsoft.com/office/officeart/2005/8/layout/hierarchy1"/>
    <dgm:cxn modelId="{A2A3BF22-7E98-8547-BFA6-442D7C212CEA}" type="presParOf" srcId="{84503E04-D9D7-6742-B2AB-E10F22FC1F9B}" destId="{B8F4AC37-3440-B142-A86C-FEDDAC0C1F2B}" srcOrd="0" destOrd="0" presId="urn:microsoft.com/office/officeart/2005/8/layout/hierarchy1"/>
    <dgm:cxn modelId="{1EE18D49-53D6-D447-9048-86FE599C3584}" type="presParOf" srcId="{B8F4AC37-3440-B142-A86C-FEDDAC0C1F2B}" destId="{12810564-8EB7-5446-9DA6-4620E3E9F861}" srcOrd="0" destOrd="0" presId="urn:microsoft.com/office/officeart/2005/8/layout/hierarchy1"/>
    <dgm:cxn modelId="{3E019876-CC95-484D-B5FA-5F8F934700F5}" type="presParOf" srcId="{B8F4AC37-3440-B142-A86C-FEDDAC0C1F2B}" destId="{D64C66EF-C279-B840-A90E-5A76316E23F0}" srcOrd="1" destOrd="0" presId="urn:microsoft.com/office/officeart/2005/8/layout/hierarchy1"/>
    <dgm:cxn modelId="{2954D794-E818-6846-BA54-C8D381A699AF}" type="presParOf" srcId="{84503E04-D9D7-6742-B2AB-E10F22FC1F9B}" destId="{E56F44E5-85FF-F948-A76D-4BB322F70DE9}" srcOrd="1" destOrd="0" presId="urn:microsoft.com/office/officeart/2005/8/layout/hierarchy1"/>
    <dgm:cxn modelId="{B3381B43-3E14-184B-97BC-EA546D4A5E71}" type="presParOf" srcId="{0B4D3D4D-0118-9A42-B98B-916DAE5010E0}" destId="{CE7C6BD2-3F51-4F47-86D1-3502042F3A18}" srcOrd="1" destOrd="0" presId="urn:microsoft.com/office/officeart/2005/8/layout/hierarchy1"/>
    <dgm:cxn modelId="{5ADEB133-A234-E841-B44A-978D74EDDD9E}" type="presParOf" srcId="{CE7C6BD2-3F51-4F47-86D1-3502042F3A18}" destId="{273177BE-60B5-F349-805C-75A286B5FBE9}" srcOrd="0" destOrd="0" presId="urn:microsoft.com/office/officeart/2005/8/layout/hierarchy1"/>
    <dgm:cxn modelId="{AF7EBA2F-3A4E-1A4A-ABCC-310E470CC354}" type="presParOf" srcId="{273177BE-60B5-F349-805C-75A286B5FBE9}" destId="{97D1371C-4F2D-A24C-B3CE-A06C1D9718E1}" srcOrd="0" destOrd="0" presId="urn:microsoft.com/office/officeart/2005/8/layout/hierarchy1"/>
    <dgm:cxn modelId="{F18C0CE5-23AE-A14E-8F54-4850B920F6A8}" type="presParOf" srcId="{273177BE-60B5-F349-805C-75A286B5FBE9}" destId="{BD25AE2B-EAD7-0C45-B7F1-3F329AC1EFFA}" srcOrd="1" destOrd="0" presId="urn:microsoft.com/office/officeart/2005/8/layout/hierarchy1"/>
    <dgm:cxn modelId="{6094DA20-193D-DF41-A101-51ACAD209B66}" type="presParOf" srcId="{CE7C6BD2-3F51-4F47-86D1-3502042F3A18}" destId="{430BB66C-0D2B-5845-BC8F-7E9388649E83}" srcOrd="1" destOrd="0" presId="urn:microsoft.com/office/officeart/2005/8/layout/hierarchy1"/>
    <dgm:cxn modelId="{0689354B-5593-F644-A234-CB122ECE43C8}" type="presParOf" srcId="{0B4D3D4D-0118-9A42-B98B-916DAE5010E0}" destId="{F81C89EF-05CE-5546-83B0-6F04AC5E4F39}" srcOrd="2" destOrd="0" presId="urn:microsoft.com/office/officeart/2005/8/layout/hierarchy1"/>
    <dgm:cxn modelId="{A4FED342-A35E-2545-B864-A0055C5B67D7}" type="presParOf" srcId="{F81C89EF-05CE-5546-83B0-6F04AC5E4F39}" destId="{13337592-86D5-954E-8058-7009E847629D}" srcOrd="0" destOrd="0" presId="urn:microsoft.com/office/officeart/2005/8/layout/hierarchy1"/>
    <dgm:cxn modelId="{9F83E138-4343-C844-BA10-2F6DF286CC1B}" type="presParOf" srcId="{13337592-86D5-954E-8058-7009E847629D}" destId="{BFD63F98-F63A-144D-9A46-8EFB6ACA3EA1}" srcOrd="0" destOrd="0" presId="urn:microsoft.com/office/officeart/2005/8/layout/hierarchy1"/>
    <dgm:cxn modelId="{E893E0B4-B99E-8E47-B43C-6AF5A72E34BC}" type="presParOf" srcId="{13337592-86D5-954E-8058-7009E847629D}" destId="{B81848EA-FB98-8D40-9749-FC4354910672}" srcOrd="1" destOrd="0" presId="urn:microsoft.com/office/officeart/2005/8/layout/hierarchy1"/>
    <dgm:cxn modelId="{9CB5DA59-33D9-274F-B866-9F0F3F13D8BF}" type="presParOf" srcId="{F81C89EF-05CE-5546-83B0-6F04AC5E4F39}" destId="{EE82794C-BEE4-5146-A707-B258DB11752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315B88C-CA1D-4EBC-8C25-78299CB0D94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7A7F7323-5E52-49FE-BA29-A5A1F719740D}">
      <dgm:prSet/>
      <dgm:spPr/>
      <dgm:t>
        <a:bodyPr/>
        <a:lstStyle/>
        <a:p>
          <a:r>
            <a:rPr lang="en-US" b="0" i="0"/>
            <a:t>What stood out to you during your small groups?</a:t>
          </a:r>
          <a:endParaRPr lang="en-US"/>
        </a:p>
      </dgm:t>
    </dgm:pt>
    <dgm:pt modelId="{3928B8E7-5225-45C2-92D8-31E4332A4B2D}" type="parTrans" cxnId="{7908A717-9495-46EB-9072-1A16A2A1BF9C}">
      <dgm:prSet/>
      <dgm:spPr/>
      <dgm:t>
        <a:bodyPr/>
        <a:lstStyle/>
        <a:p>
          <a:endParaRPr lang="en-US"/>
        </a:p>
      </dgm:t>
    </dgm:pt>
    <dgm:pt modelId="{08B0248E-2F23-4EFF-B19C-1C036BBD83AF}" type="sibTrans" cxnId="{7908A717-9495-46EB-9072-1A16A2A1BF9C}">
      <dgm:prSet/>
      <dgm:spPr/>
      <dgm:t>
        <a:bodyPr/>
        <a:lstStyle/>
        <a:p>
          <a:endParaRPr lang="en-US"/>
        </a:p>
      </dgm:t>
    </dgm:pt>
    <dgm:pt modelId="{CFBC6ED3-1F5B-408B-B0AC-2838CDA2BC56}">
      <dgm:prSet/>
      <dgm:spPr/>
      <dgm:t>
        <a:bodyPr/>
        <a:lstStyle/>
        <a:p>
          <a:r>
            <a:rPr lang="en-US" b="0" i="0" dirty="0"/>
            <a:t>Why do you think it is important to know your standpoint with RJ and SW practice?</a:t>
          </a:r>
          <a:endParaRPr lang="en-US" dirty="0"/>
        </a:p>
      </dgm:t>
    </dgm:pt>
    <dgm:pt modelId="{33176DCE-11CC-4E55-A768-BB0BE4C2ED2E}" type="parTrans" cxnId="{CC059E54-552C-4D26-AF65-44C002889C17}">
      <dgm:prSet/>
      <dgm:spPr/>
      <dgm:t>
        <a:bodyPr/>
        <a:lstStyle/>
        <a:p>
          <a:endParaRPr lang="en-US"/>
        </a:p>
      </dgm:t>
    </dgm:pt>
    <dgm:pt modelId="{8114D828-7B7B-43CF-8EBB-8EF41AFAAD1C}" type="sibTrans" cxnId="{CC059E54-552C-4D26-AF65-44C002889C17}">
      <dgm:prSet/>
      <dgm:spPr/>
      <dgm:t>
        <a:bodyPr/>
        <a:lstStyle/>
        <a:p>
          <a:endParaRPr lang="en-US"/>
        </a:p>
      </dgm:t>
    </dgm:pt>
    <dgm:pt modelId="{8043CD14-2F9D-4A9E-A34C-1F90E435A7F7}" type="pres">
      <dgm:prSet presAssocID="{3315B88C-CA1D-4EBC-8C25-78299CB0D947}" presName="root" presStyleCnt="0">
        <dgm:presLayoutVars>
          <dgm:dir/>
          <dgm:resizeHandles val="exact"/>
        </dgm:presLayoutVars>
      </dgm:prSet>
      <dgm:spPr/>
    </dgm:pt>
    <dgm:pt modelId="{5DE9F65C-072B-4E2D-9AD6-3B81A79BF3F6}" type="pres">
      <dgm:prSet presAssocID="{7A7F7323-5E52-49FE-BA29-A5A1F719740D}" presName="compNode" presStyleCnt="0"/>
      <dgm:spPr/>
    </dgm:pt>
    <dgm:pt modelId="{74ECB251-18FA-4162-8FBB-0E7A78E9F3C3}" type="pres">
      <dgm:prSet presAssocID="{7A7F7323-5E52-49FE-BA29-A5A1F719740D}" presName="bgRect" presStyleLbl="bgShp" presStyleIdx="0" presStyleCnt="2"/>
      <dgm:spPr/>
    </dgm:pt>
    <dgm:pt modelId="{D9D1A75E-208E-48EE-B6CD-BB2209E31870}" type="pres">
      <dgm:prSet presAssocID="{7A7F7323-5E52-49FE-BA29-A5A1F719740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s"/>
        </a:ext>
      </dgm:extLst>
    </dgm:pt>
    <dgm:pt modelId="{705A5934-11F1-4FFE-B7E8-145DA159D938}" type="pres">
      <dgm:prSet presAssocID="{7A7F7323-5E52-49FE-BA29-A5A1F719740D}" presName="spaceRect" presStyleCnt="0"/>
      <dgm:spPr/>
    </dgm:pt>
    <dgm:pt modelId="{BBF74C77-BC3F-43A4-9FAE-4CF6305B0953}" type="pres">
      <dgm:prSet presAssocID="{7A7F7323-5E52-49FE-BA29-A5A1F719740D}" presName="parTx" presStyleLbl="revTx" presStyleIdx="0" presStyleCnt="2">
        <dgm:presLayoutVars>
          <dgm:chMax val="0"/>
          <dgm:chPref val="0"/>
        </dgm:presLayoutVars>
      </dgm:prSet>
      <dgm:spPr/>
    </dgm:pt>
    <dgm:pt modelId="{22C2668C-8964-4C8B-AB61-5C37830C941D}" type="pres">
      <dgm:prSet presAssocID="{08B0248E-2F23-4EFF-B19C-1C036BBD83AF}" presName="sibTrans" presStyleCnt="0"/>
      <dgm:spPr/>
    </dgm:pt>
    <dgm:pt modelId="{E93080CF-56E3-42C0-83B7-02FEED4BB38A}" type="pres">
      <dgm:prSet presAssocID="{CFBC6ED3-1F5B-408B-B0AC-2838CDA2BC56}" presName="compNode" presStyleCnt="0"/>
      <dgm:spPr/>
    </dgm:pt>
    <dgm:pt modelId="{C4A1C836-3AB5-4CDB-9AF1-0D07F107047D}" type="pres">
      <dgm:prSet presAssocID="{CFBC6ED3-1F5B-408B-B0AC-2838CDA2BC56}" presName="bgRect" presStyleLbl="bgShp" presStyleIdx="1" presStyleCnt="2"/>
      <dgm:spPr/>
    </dgm:pt>
    <dgm:pt modelId="{D76648E1-BE4A-4CA7-92FE-2D8AC2EB8B2D}" type="pres">
      <dgm:prSet presAssocID="{CFBC6ED3-1F5B-408B-B0AC-2838CDA2BC56}"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C2251195-8E70-47A3-BA16-CB779EE77337}" type="pres">
      <dgm:prSet presAssocID="{CFBC6ED3-1F5B-408B-B0AC-2838CDA2BC56}" presName="spaceRect" presStyleCnt="0"/>
      <dgm:spPr/>
    </dgm:pt>
    <dgm:pt modelId="{9E55389C-E609-4371-9BDE-0ED63C0C5A99}" type="pres">
      <dgm:prSet presAssocID="{CFBC6ED3-1F5B-408B-B0AC-2838CDA2BC56}" presName="parTx" presStyleLbl="revTx" presStyleIdx="1" presStyleCnt="2">
        <dgm:presLayoutVars>
          <dgm:chMax val="0"/>
          <dgm:chPref val="0"/>
        </dgm:presLayoutVars>
      </dgm:prSet>
      <dgm:spPr/>
    </dgm:pt>
  </dgm:ptLst>
  <dgm:cxnLst>
    <dgm:cxn modelId="{7908A717-9495-46EB-9072-1A16A2A1BF9C}" srcId="{3315B88C-CA1D-4EBC-8C25-78299CB0D947}" destId="{7A7F7323-5E52-49FE-BA29-A5A1F719740D}" srcOrd="0" destOrd="0" parTransId="{3928B8E7-5225-45C2-92D8-31E4332A4B2D}" sibTransId="{08B0248E-2F23-4EFF-B19C-1C036BBD83AF}"/>
    <dgm:cxn modelId="{4194E94A-7B70-4E40-966B-55BD3E875123}" type="presOf" srcId="{7A7F7323-5E52-49FE-BA29-A5A1F719740D}" destId="{BBF74C77-BC3F-43A4-9FAE-4CF6305B0953}" srcOrd="0" destOrd="0" presId="urn:microsoft.com/office/officeart/2018/2/layout/IconVerticalSolidList"/>
    <dgm:cxn modelId="{CC059E54-552C-4D26-AF65-44C002889C17}" srcId="{3315B88C-CA1D-4EBC-8C25-78299CB0D947}" destId="{CFBC6ED3-1F5B-408B-B0AC-2838CDA2BC56}" srcOrd="1" destOrd="0" parTransId="{33176DCE-11CC-4E55-A768-BB0BE4C2ED2E}" sibTransId="{8114D828-7B7B-43CF-8EBB-8EF41AFAAD1C}"/>
    <dgm:cxn modelId="{BF4B8E68-1F81-4906-9C2B-CB9743C1751F}" type="presOf" srcId="{CFBC6ED3-1F5B-408B-B0AC-2838CDA2BC56}" destId="{9E55389C-E609-4371-9BDE-0ED63C0C5A99}" srcOrd="0" destOrd="0" presId="urn:microsoft.com/office/officeart/2018/2/layout/IconVerticalSolidList"/>
    <dgm:cxn modelId="{CFD32DD8-7CF8-470B-8FA1-726337A9B776}" type="presOf" srcId="{3315B88C-CA1D-4EBC-8C25-78299CB0D947}" destId="{8043CD14-2F9D-4A9E-A34C-1F90E435A7F7}" srcOrd="0" destOrd="0" presId="urn:microsoft.com/office/officeart/2018/2/layout/IconVerticalSolidList"/>
    <dgm:cxn modelId="{1742A797-EA3A-4C5D-9586-3138A7800902}" type="presParOf" srcId="{8043CD14-2F9D-4A9E-A34C-1F90E435A7F7}" destId="{5DE9F65C-072B-4E2D-9AD6-3B81A79BF3F6}" srcOrd="0" destOrd="0" presId="urn:microsoft.com/office/officeart/2018/2/layout/IconVerticalSolidList"/>
    <dgm:cxn modelId="{7C4A862D-5326-4CF6-BDBA-A3B3A1059BF0}" type="presParOf" srcId="{5DE9F65C-072B-4E2D-9AD6-3B81A79BF3F6}" destId="{74ECB251-18FA-4162-8FBB-0E7A78E9F3C3}" srcOrd="0" destOrd="0" presId="urn:microsoft.com/office/officeart/2018/2/layout/IconVerticalSolidList"/>
    <dgm:cxn modelId="{D30E725D-31EE-445C-A53F-416D0EBA898B}" type="presParOf" srcId="{5DE9F65C-072B-4E2D-9AD6-3B81A79BF3F6}" destId="{D9D1A75E-208E-48EE-B6CD-BB2209E31870}" srcOrd="1" destOrd="0" presId="urn:microsoft.com/office/officeart/2018/2/layout/IconVerticalSolidList"/>
    <dgm:cxn modelId="{AB8846EB-E1B8-49C9-A232-7D184D172A66}" type="presParOf" srcId="{5DE9F65C-072B-4E2D-9AD6-3B81A79BF3F6}" destId="{705A5934-11F1-4FFE-B7E8-145DA159D938}" srcOrd="2" destOrd="0" presId="urn:microsoft.com/office/officeart/2018/2/layout/IconVerticalSolidList"/>
    <dgm:cxn modelId="{CBE7E0DA-7BB4-4F33-B327-33D4A0D6B55E}" type="presParOf" srcId="{5DE9F65C-072B-4E2D-9AD6-3B81A79BF3F6}" destId="{BBF74C77-BC3F-43A4-9FAE-4CF6305B0953}" srcOrd="3" destOrd="0" presId="urn:microsoft.com/office/officeart/2018/2/layout/IconVerticalSolidList"/>
    <dgm:cxn modelId="{5F81E246-F309-41B3-BD34-962546A7EE43}" type="presParOf" srcId="{8043CD14-2F9D-4A9E-A34C-1F90E435A7F7}" destId="{22C2668C-8964-4C8B-AB61-5C37830C941D}" srcOrd="1" destOrd="0" presId="urn:microsoft.com/office/officeart/2018/2/layout/IconVerticalSolidList"/>
    <dgm:cxn modelId="{4B7DD76C-9F70-4E20-94B8-44F6D80501C6}" type="presParOf" srcId="{8043CD14-2F9D-4A9E-A34C-1F90E435A7F7}" destId="{E93080CF-56E3-42C0-83B7-02FEED4BB38A}" srcOrd="2" destOrd="0" presId="urn:microsoft.com/office/officeart/2018/2/layout/IconVerticalSolidList"/>
    <dgm:cxn modelId="{B50F8399-9422-44AE-84F2-CF98AC87737B}" type="presParOf" srcId="{E93080CF-56E3-42C0-83B7-02FEED4BB38A}" destId="{C4A1C836-3AB5-4CDB-9AF1-0D07F107047D}" srcOrd="0" destOrd="0" presId="urn:microsoft.com/office/officeart/2018/2/layout/IconVerticalSolidList"/>
    <dgm:cxn modelId="{3B128F90-BA19-47A7-A6B0-8FAB4E64FE34}" type="presParOf" srcId="{E93080CF-56E3-42C0-83B7-02FEED4BB38A}" destId="{D76648E1-BE4A-4CA7-92FE-2D8AC2EB8B2D}" srcOrd="1" destOrd="0" presId="urn:microsoft.com/office/officeart/2018/2/layout/IconVerticalSolidList"/>
    <dgm:cxn modelId="{F375561A-A3F2-4B04-B172-08F58915D6C2}" type="presParOf" srcId="{E93080CF-56E3-42C0-83B7-02FEED4BB38A}" destId="{C2251195-8E70-47A3-BA16-CB779EE77337}" srcOrd="2" destOrd="0" presId="urn:microsoft.com/office/officeart/2018/2/layout/IconVerticalSolidList"/>
    <dgm:cxn modelId="{04C4005B-F20D-4A05-8B31-D1DACB84BC54}" type="presParOf" srcId="{E93080CF-56E3-42C0-83B7-02FEED4BB38A}" destId="{9E55389C-E609-4371-9BDE-0ED63C0C5A9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E13B3E-4822-AE4D-976C-63E11D9C9EF5}">
      <dsp:nvSpPr>
        <dsp:cNvPr id="0" name=""/>
        <dsp:cNvSpPr/>
      </dsp:nvSpPr>
      <dsp:spPr>
        <a:xfrm>
          <a:off x="0" y="376"/>
          <a:ext cx="9625383" cy="0"/>
        </a:xfrm>
        <a:prstGeom prst="line">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5EEB38-B681-9848-B886-7C71DBB8665A}">
      <dsp:nvSpPr>
        <dsp:cNvPr id="0" name=""/>
        <dsp:cNvSpPr/>
      </dsp:nvSpPr>
      <dsp:spPr>
        <a:xfrm>
          <a:off x="0" y="376"/>
          <a:ext cx="9625383" cy="440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Black/African-American</a:t>
          </a:r>
        </a:p>
      </dsp:txBody>
      <dsp:txXfrm>
        <a:off x="0" y="376"/>
        <a:ext cx="9625383" cy="440815"/>
      </dsp:txXfrm>
    </dsp:sp>
    <dsp:sp modelId="{49D52420-CAAA-4541-98A3-C0B92C29E5C5}">
      <dsp:nvSpPr>
        <dsp:cNvPr id="0" name=""/>
        <dsp:cNvSpPr/>
      </dsp:nvSpPr>
      <dsp:spPr>
        <a:xfrm>
          <a:off x="0" y="441192"/>
          <a:ext cx="9625383" cy="0"/>
        </a:xfrm>
        <a:prstGeom prst="line">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A681D2-0992-6848-8105-5745A1C5BDC3}">
      <dsp:nvSpPr>
        <dsp:cNvPr id="0" name=""/>
        <dsp:cNvSpPr/>
      </dsp:nvSpPr>
      <dsp:spPr>
        <a:xfrm>
          <a:off x="0" y="441192"/>
          <a:ext cx="9625383" cy="440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Female (cisgender)</a:t>
          </a:r>
        </a:p>
      </dsp:txBody>
      <dsp:txXfrm>
        <a:off x="0" y="441192"/>
        <a:ext cx="9625383" cy="440815"/>
      </dsp:txXfrm>
    </dsp:sp>
    <dsp:sp modelId="{3B0D53F0-AAFA-BB42-A32F-0EDD82014E7C}">
      <dsp:nvSpPr>
        <dsp:cNvPr id="0" name=""/>
        <dsp:cNvSpPr/>
      </dsp:nvSpPr>
      <dsp:spPr>
        <a:xfrm>
          <a:off x="0" y="882007"/>
          <a:ext cx="9625383" cy="0"/>
        </a:xfrm>
        <a:prstGeom prst="line">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F4B894-48B0-304A-98F8-E7AC18B162C9}">
      <dsp:nvSpPr>
        <dsp:cNvPr id="0" name=""/>
        <dsp:cNvSpPr/>
      </dsp:nvSpPr>
      <dsp:spPr>
        <a:xfrm>
          <a:off x="0" y="882007"/>
          <a:ext cx="9625383" cy="440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Wife/Heterosexual</a:t>
          </a:r>
        </a:p>
      </dsp:txBody>
      <dsp:txXfrm>
        <a:off x="0" y="882007"/>
        <a:ext cx="9625383" cy="440815"/>
      </dsp:txXfrm>
    </dsp:sp>
    <dsp:sp modelId="{61545385-7051-8B42-BE25-EB2F9AC18661}">
      <dsp:nvSpPr>
        <dsp:cNvPr id="0" name=""/>
        <dsp:cNvSpPr/>
      </dsp:nvSpPr>
      <dsp:spPr>
        <a:xfrm>
          <a:off x="0" y="1322822"/>
          <a:ext cx="9625383" cy="0"/>
        </a:xfrm>
        <a:prstGeom prst="line">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740BD9-6672-D648-8CBE-564947799D75}">
      <dsp:nvSpPr>
        <dsp:cNvPr id="0" name=""/>
        <dsp:cNvSpPr/>
      </dsp:nvSpPr>
      <dsp:spPr>
        <a:xfrm>
          <a:off x="0" y="1322822"/>
          <a:ext cx="9625383" cy="440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IVF Mom</a:t>
          </a:r>
        </a:p>
      </dsp:txBody>
      <dsp:txXfrm>
        <a:off x="0" y="1322822"/>
        <a:ext cx="9625383" cy="440815"/>
      </dsp:txXfrm>
    </dsp:sp>
    <dsp:sp modelId="{D48F2D05-63BD-2240-B512-F6183474D163}">
      <dsp:nvSpPr>
        <dsp:cNvPr id="0" name=""/>
        <dsp:cNvSpPr/>
      </dsp:nvSpPr>
      <dsp:spPr>
        <a:xfrm>
          <a:off x="0" y="1763638"/>
          <a:ext cx="9625383" cy="0"/>
        </a:xfrm>
        <a:prstGeom prst="line">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16F305-7AA6-5248-A3C7-B966A584A9A6}">
      <dsp:nvSpPr>
        <dsp:cNvPr id="0" name=""/>
        <dsp:cNvSpPr/>
      </dsp:nvSpPr>
      <dsp:spPr>
        <a:xfrm>
          <a:off x="0" y="1763638"/>
          <a:ext cx="9625383" cy="440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Former Fertility Patient</a:t>
          </a:r>
        </a:p>
      </dsp:txBody>
      <dsp:txXfrm>
        <a:off x="0" y="1763638"/>
        <a:ext cx="9625383" cy="440815"/>
      </dsp:txXfrm>
    </dsp:sp>
    <dsp:sp modelId="{6933FB23-387B-AA4E-AB9E-C7E656F5AB34}">
      <dsp:nvSpPr>
        <dsp:cNvPr id="0" name=""/>
        <dsp:cNvSpPr/>
      </dsp:nvSpPr>
      <dsp:spPr>
        <a:xfrm>
          <a:off x="0" y="2204453"/>
          <a:ext cx="9625383" cy="0"/>
        </a:xfrm>
        <a:prstGeom prst="line">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2DFDA6-D0BC-9049-83F7-268C53AA4750}">
      <dsp:nvSpPr>
        <dsp:cNvPr id="0" name=""/>
        <dsp:cNvSpPr/>
      </dsp:nvSpPr>
      <dsp:spPr>
        <a:xfrm>
          <a:off x="0" y="2204453"/>
          <a:ext cx="9625383" cy="440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Social Worker/Therapist/LCSW</a:t>
          </a:r>
        </a:p>
      </dsp:txBody>
      <dsp:txXfrm>
        <a:off x="0" y="2204453"/>
        <a:ext cx="9625383" cy="440815"/>
      </dsp:txXfrm>
    </dsp:sp>
    <dsp:sp modelId="{9E1CD238-D09B-6A41-83DE-599B3D4D0FD8}">
      <dsp:nvSpPr>
        <dsp:cNvPr id="0" name=""/>
        <dsp:cNvSpPr/>
      </dsp:nvSpPr>
      <dsp:spPr>
        <a:xfrm>
          <a:off x="0" y="2645268"/>
          <a:ext cx="9625383" cy="0"/>
        </a:xfrm>
        <a:prstGeom prst="line">
          <a:avLst/>
        </a:prstGeom>
        <a:solidFill>
          <a:schemeClr val="dk2">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93ECED-C51C-2C43-8E7F-D105C44BD713}">
      <dsp:nvSpPr>
        <dsp:cNvPr id="0" name=""/>
        <dsp:cNvSpPr/>
      </dsp:nvSpPr>
      <dsp:spPr>
        <a:xfrm>
          <a:off x="0" y="2645268"/>
          <a:ext cx="9625383" cy="440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Doctoral Candidate</a:t>
          </a:r>
        </a:p>
      </dsp:txBody>
      <dsp:txXfrm>
        <a:off x="0" y="2645268"/>
        <a:ext cx="9625383" cy="4408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9F05F-41C6-E94D-86FF-FB0F26C4CBC1}">
      <dsp:nvSpPr>
        <dsp:cNvPr id="0" name=""/>
        <dsp:cNvSpPr/>
      </dsp:nvSpPr>
      <dsp:spPr>
        <a:xfrm>
          <a:off x="0"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7F7B2B28-F2E1-2947-B179-AFF63881847F}">
      <dsp:nvSpPr>
        <dsp:cNvPr id="0" name=""/>
        <dsp:cNvSpPr/>
      </dsp:nvSpPr>
      <dsp:spPr>
        <a:xfrm>
          <a:off x="300793"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The right to not have a child.</a:t>
          </a:r>
        </a:p>
      </dsp:txBody>
      <dsp:txXfrm>
        <a:off x="351142" y="1045050"/>
        <a:ext cx="2606440" cy="1618335"/>
      </dsp:txXfrm>
    </dsp:sp>
    <dsp:sp modelId="{FE15F8BB-B1DC-8046-AF12-9D854AB0B47E}">
      <dsp:nvSpPr>
        <dsp:cNvPr id="0" name=""/>
        <dsp:cNvSpPr/>
      </dsp:nvSpPr>
      <dsp:spPr>
        <a:xfrm>
          <a:off x="3308725"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1230EDB7-E7FB-904D-90EF-F3BAB9246587}">
      <dsp:nvSpPr>
        <dsp:cNvPr id="0" name=""/>
        <dsp:cNvSpPr/>
      </dsp:nvSpPr>
      <dsp:spPr>
        <a:xfrm>
          <a:off x="3609518"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The right to have a child.</a:t>
          </a:r>
        </a:p>
      </dsp:txBody>
      <dsp:txXfrm>
        <a:off x="3659867" y="1045050"/>
        <a:ext cx="2606440" cy="1618335"/>
      </dsp:txXfrm>
    </dsp:sp>
    <dsp:sp modelId="{071D8417-882A-2547-838E-69D897E53854}">
      <dsp:nvSpPr>
        <dsp:cNvPr id="0" name=""/>
        <dsp:cNvSpPr/>
      </dsp:nvSpPr>
      <dsp:spPr>
        <a:xfrm>
          <a:off x="6617450"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B5A0EB6B-AAEC-3448-97C0-92668142DB80}">
      <dsp:nvSpPr>
        <dsp:cNvPr id="0" name=""/>
        <dsp:cNvSpPr/>
      </dsp:nvSpPr>
      <dsp:spPr>
        <a:xfrm>
          <a:off x="6918244"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The right to parent children in safe and sustainable communities.</a:t>
          </a:r>
        </a:p>
      </dsp:txBody>
      <dsp:txXfrm>
        <a:off x="6968593" y="1045050"/>
        <a:ext cx="2606440" cy="16183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307C73-5951-A84C-9DA4-464BC49A3C46}">
      <dsp:nvSpPr>
        <dsp:cNvPr id="0" name=""/>
        <dsp:cNvSpPr/>
      </dsp:nvSpPr>
      <dsp:spPr>
        <a:xfrm>
          <a:off x="0" y="98303"/>
          <a:ext cx="6391275" cy="954719"/>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dirty="0"/>
            <a:t>Black feminist theory AKA Black </a:t>
          </a:r>
          <a:r>
            <a:rPr lang="en-US" sz="2400" b="0" i="0" kern="1200"/>
            <a:t>Feminist Thought</a:t>
          </a:r>
          <a:endParaRPr lang="en-US" sz="2400" kern="1200"/>
        </a:p>
      </dsp:txBody>
      <dsp:txXfrm>
        <a:off x="46606" y="144909"/>
        <a:ext cx="6298063" cy="861507"/>
      </dsp:txXfrm>
    </dsp:sp>
    <dsp:sp modelId="{CC281188-8D35-204D-BBB2-F06060B77DFC}">
      <dsp:nvSpPr>
        <dsp:cNvPr id="0" name=""/>
        <dsp:cNvSpPr/>
      </dsp:nvSpPr>
      <dsp:spPr>
        <a:xfrm>
          <a:off x="0" y="1122143"/>
          <a:ext cx="6391275" cy="954719"/>
        </a:xfrm>
        <a:prstGeom prst="roundRect">
          <a:avLst/>
        </a:prstGeom>
        <a:solidFill>
          <a:schemeClr val="accent2">
            <a:hueOff val="-364891"/>
            <a:satOff val="-3184"/>
            <a:lumOff val="-411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Self Help</a:t>
          </a:r>
          <a:endParaRPr lang="en-US" sz="2400" kern="1200"/>
        </a:p>
      </dsp:txBody>
      <dsp:txXfrm>
        <a:off x="46606" y="1168749"/>
        <a:ext cx="6298063" cy="861507"/>
      </dsp:txXfrm>
    </dsp:sp>
    <dsp:sp modelId="{C19AE579-A9D3-1044-B27E-A39A71B34C01}">
      <dsp:nvSpPr>
        <dsp:cNvPr id="0" name=""/>
        <dsp:cNvSpPr/>
      </dsp:nvSpPr>
      <dsp:spPr>
        <a:xfrm>
          <a:off x="0" y="2145983"/>
          <a:ext cx="6391275" cy="954719"/>
        </a:xfrm>
        <a:prstGeom prst="roundRect">
          <a:avLst/>
        </a:prstGeom>
        <a:solidFill>
          <a:schemeClr val="accent2">
            <a:hueOff val="-729781"/>
            <a:satOff val="-6367"/>
            <a:lumOff val="-823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Critical Race &amp; Critical Feminist Theories</a:t>
          </a:r>
          <a:endParaRPr lang="en-US" sz="2400" kern="1200"/>
        </a:p>
      </dsp:txBody>
      <dsp:txXfrm>
        <a:off x="46606" y="2192589"/>
        <a:ext cx="6298063" cy="861507"/>
      </dsp:txXfrm>
    </dsp:sp>
    <dsp:sp modelId="{FE60CCE0-CBC3-E94C-95CB-76D6190FFEFE}">
      <dsp:nvSpPr>
        <dsp:cNvPr id="0" name=""/>
        <dsp:cNvSpPr/>
      </dsp:nvSpPr>
      <dsp:spPr>
        <a:xfrm>
          <a:off x="0" y="3169823"/>
          <a:ext cx="6391275" cy="954719"/>
        </a:xfrm>
        <a:prstGeom prst="roundRect">
          <a:avLst/>
        </a:prstGeom>
        <a:solidFill>
          <a:schemeClr val="accent2">
            <a:hueOff val="-1094672"/>
            <a:satOff val="-9550"/>
            <a:lumOff val="-1235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Human Rights Theory</a:t>
          </a:r>
          <a:endParaRPr lang="en-US" sz="2400" kern="1200"/>
        </a:p>
      </dsp:txBody>
      <dsp:txXfrm>
        <a:off x="46606" y="3216429"/>
        <a:ext cx="6298063" cy="861507"/>
      </dsp:txXfrm>
    </dsp:sp>
    <dsp:sp modelId="{1999277D-EFBC-9544-80AF-0B4340FB2D3D}">
      <dsp:nvSpPr>
        <dsp:cNvPr id="0" name=""/>
        <dsp:cNvSpPr/>
      </dsp:nvSpPr>
      <dsp:spPr>
        <a:xfrm>
          <a:off x="0" y="4193663"/>
          <a:ext cx="6391275" cy="954719"/>
        </a:xfrm>
        <a:prstGeom prst="roundRect">
          <a:avLst/>
        </a:prstGeom>
        <a:solidFill>
          <a:schemeClr val="accent2">
            <a:hueOff val="-1459563"/>
            <a:satOff val="-12734"/>
            <a:lumOff val="-1647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0" i="0" kern="1200"/>
            <a:t>Standpoint Theory</a:t>
          </a:r>
          <a:endParaRPr lang="en-US" sz="2400" kern="1200"/>
        </a:p>
      </dsp:txBody>
      <dsp:txXfrm>
        <a:off x="46606" y="4240269"/>
        <a:ext cx="6298063" cy="86150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10564-8EB7-5446-9DA6-4620E3E9F861}">
      <dsp:nvSpPr>
        <dsp:cNvPr id="0" name=""/>
        <dsp:cNvSpPr/>
      </dsp:nvSpPr>
      <dsp:spPr>
        <a:xfrm>
          <a:off x="0"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D64C66EF-C279-B840-A90E-5A76316E23F0}">
      <dsp:nvSpPr>
        <dsp:cNvPr id="0" name=""/>
        <dsp:cNvSpPr/>
      </dsp:nvSpPr>
      <dsp:spPr>
        <a:xfrm>
          <a:off x="300793"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i="0" kern="1200" dirty="0"/>
            <a:t>Social workers have a duty to promote social justice as it comes to issues of reproductive health equity and access to appropriate care</a:t>
          </a:r>
          <a:endParaRPr lang="en-US" sz="1500" kern="1200" dirty="0"/>
        </a:p>
      </dsp:txBody>
      <dsp:txXfrm>
        <a:off x="351142" y="1045050"/>
        <a:ext cx="2606440" cy="1618335"/>
      </dsp:txXfrm>
    </dsp:sp>
    <dsp:sp modelId="{97D1371C-4F2D-A24C-B3CE-A06C1D9718E1}">
      <dsp:nvSpPr>
        <dsp:cNvPr id="0" name=""/>
        <dsp:cNvSpPr/>
      </dsp:nvSpPr>
      <dsp:spPr>
        <a:xfrm>
          <a:off x="3308725"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BD25AE2B-EAD7-0C45-B7F1-3F329AC1EFFA}">
      <dsp:nvSpPr>
        <dsp:cNvPr id="0" name=""/>
        <dsp:cNvSpPr/>
      </dsp:nvSpPr>
      <dsp:spPr>
        <a:xfrm>
          <a:off x="3609518"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i="0" kern="1200" dirty="0"/>
            <a:t>Social workers must continue to promote the rights of people to make informed choices about their reproductive health as it aligns with the ethical tenet of self-determination</a:t>
          </a:r>
          <a:endParaRPr lang="en-US" sz="1500" kern="1200" dirty="0"/>
        </a:p>
      </dsp:txBody>
      <dsp:txXfrm>
        <a:off x="3659867" y="1045050"/>
        <a:ext cx="2606440" cy="1618335"/>
      </dsp:txXfrm>
    </dsp:sp>
    <dsp:sp modelId="{BFD63F98-F63A-144D-9A46-8EFB6ACA3EA1}">
      <dsp:nvSpPr>
        <dsp:cNvPr id="0" name=""/>
        <dsp:cNvSpPr/>
      </dsp:nvSpPr>
      <dsp:spPr>
        <a:xfrm>
          <a:off x="6617450" y="708948"/>
          <a:ext cx="2707138" cy="1719033"/>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B81848EA-FB98-8D40-9749-FC4354910672}">
      <dsp:nvSpPr>
        <dsp:cNvPr id="0" name=""/>
        <dsp:cNvSpPr/>
      </dsp:nvSpPr>
      <dsp:spPr>
        <a:xfrm>
          <a:off x="6918244" y="994701"/>
          <a:ext cx="2707138" cy="1719033"/>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Social workers are called to dismantle systems built on oppression and racism</a:t>
          </a:r>
        </a:p>
      </dsp:txBody>
      <dsp:txXfrm>
        <a:off x="6968593" y="1045050"/>
        <a:ext cx="2606440" cy="16183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ECB251-18FA-4162-8FBB-0E7A78E9F3C3}">
      <dsp:nvSpPr>
        <dsp:cNvPr id="0" name=""/>
        <dsp:cNvSpPr/>
      </dsp:nvSpPr>
      <dsp:spPr>
        <a:xfrm>
          <a:off x="0" y="852586"/>
          <a:ext cx="6391275" cy="157400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D1A75E-208E-48EE-B6CD-BB2209E31870}">
      <dsp:nvSpPr>
        <dsp:cNvPr id="0" name=""/>
        <dsp:cNvSpPr/>
      </dsp:nvSpPr>
      <dsp:spPr>
        <a:xfrm>
          <a:off x="476136" y="1206738"/>
          <a:ext cx="865703" cy="86570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BF74C77-BC3F-43A4-9FAE-4CF6305B0953}">
      <dsp:nvSpPr>
        <dsp:cNvPr id="0" name=""/>
        <dsp:cNvSpPr/>
      </dsp:nvSpPr>
      <dsp:spPr>
        <a:xfrm>
          <a:off x="1817977" y="852586"/>
          <a:ext cx="4573297" cy="1574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582" tIns="166582" rIns="166582" bIns="166582" numCol="1" spcCol="1270" anchor="ctr" anchorCtr="0">
          <a:noAutofit/>
        </a:bodyPr>
        <a:lstStyle/>
        <a:p>
          <a:pPr marL="0" lvl="0" indent="0" algn="l" defTabSz="977900">
            <a:lnSpc>
              <a:spcPct val="90000"/>
            </a:lnSpc>
            <a:spcBef>
              <a:spcPct val="0"/>
            </a:spcBef>
            <a:spcAft>
              <a:spcPct val="35000"/>
            </a:spcAft>
            <a:buNone/>
          </a:pPr>
          <a:r>
            <a:rPr lang="en-US" sz="2200" b="0" i="0" kern="1200"/>
            <a:t>What stood out to you during your small groups?</a:t>
          </a:r>
          <a:endParaRPr lang="en-US" sz="2200" kern="1200"/>
        </a:p>
      </dsp:txBody>
      <dsp:txXfrm>
        <a:off x="1817977" y="852586"/>
        <a:ext cx="4573297" cy="1574006"/>
      </dsp:txXfrm>
    </dsp:sp>
    <dsp:sp modelId="{C4A1C836-3AB5-4CDB-9AF1-0D07F107047D}">
      <dsp:nvSpPr>
        <dsp:cNvPr id="0" name=""/>
        <dsp:cNvSpPr/>
      </dsp:nvSpPr>
      <dsp:spPr>
        <a:xfrm>
          <a:off x="0" y="2820094"/>
          <a:ext cx="6391275" cy="157400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6648E1-BE4A-4CA7-92FE-2D8AC2EB8B2D}">
      <dsp:nvSpPr>
        <dsp:cNvPr id="0" name=""/>
        <dsp:cNvSpPr/>
      </dsp:nvSpPr>
      <dsp:spPr>
        <a:xfrm>
          <a:off x="476136" y="3174245"/>
          <a:ext cx="865703" cy="86570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E55389C-E609-4371-9BDE-0ED63C0C5A99}">
      <dsp:nvSpPr>
        <dsp:cNvPr id="0" name=""/>
        <dsp:cNvSpPr/>
      </dsp:nvSpPr>
      <dsp:spPr>
        <a:xfrm>
          <a:off x="1817977" y="2820094"/>
          <a:ext cx="4573297" cy="1574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582" tIns="166582" rIns="166582" bIns="166582" numCol="1" spcCol="1270" anchor="ctr" anchorCtr="0">
          <a:noAutofit/>
        </a:bodyPr>
        <a:lstStyle/>
        <a:p>
          <a:pPr marL="0" lvl="0" indent="0" algn="l" defTabSz="977900">
            <a:lnSpc>
              <a:spcPct val="90000"/>
            </a:lnSpc>
            <a:spcBef>
              <a:spcPct val="0"/>
            </a:spcBef>
            <a:spcAft>
              <a:spcPct val="35000"/>
            </a:spcAft>
            <a:buNone/>
          </a:pPr>
          <a:r>
            <a:rPr lang="en-US" sz="2200" b="0" i="0" kern="1200" dirty="0"/>
            <a:t>Why do you think it is important to know your standpoint with RJ and SW practice?</a:t>
          </a:r>
          <a:endParaRPr lang="en-US" sz="2200" kern="1200" dirty="0"/>
        </a:p>
      </dsp:txBody>
      <dsp:txXfrm>
        <a:off x="1817977" y="2820094"/>
        <a:ext cx="4573297" cy="157400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3E60AD-8602-B545-A30E-88214AECF28E}" type="datetimeFigureOut">
              <a:rPr lang="en-US" smtClean="0"/>
              <a:t>6/24/24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BB53C6-E5B8-BA42-833D-B1C46C1F34E0}" type="slidenum">
              <a:rPr lang="en-US" smtClean="0"/>
              <a:t>‹#›</a:t>
            </a:fld>
            <a:endParaRPr lang="en-US"/>
          </a:p>
        </p:txBody>
      </p:sp>
    </p:spTree>
    <p:extLst>
      <p:ext uri="{BB962C8B-B14F-4D97-AF65-F5344CB8AC3E}">
        <p14:creationId xmlns:p14="http://schemas.microsoft.com/office/powerpoint/2010/main" val="14782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CCABB47-2A3F-B54F-88D3-7CB8F6FD2E02}" type="slidenum">
              <a:rPr lang="en-US" smtClean="0"/>
              <a:t>3</a:t>
            </a:fld>
            <a:endParaRPr lang="en-US"/>
          </a:p>
        </p:txBody>
      </p:sp>
    </p:spTree>
    <p:extLst>
      <p:ext uri="{BB962C8B-B14F-4D97-AF65-F5344CB8AC3E}">
        <p14:creationId xmlns:p14="http://schemas.microsoft.com/office/powerpoint/2010/main" val="3256835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BB53C6-E5B8-BA42-833D-B1C46C1F34E0}" type="slidenum">
              <a:rPr lang="en-US" smtClean="0"/>
              <a:t>6</a:t>
            </a:fld>
            <a:endParaRPr lang="en-US"/>
          </a:p>
        </p:txBody>
      </p:sp>
    </p:spTree>
    <p:extLst>
      <p:ext uri="{BB962C8B-B14F-4D97-AF65-F5344CB8AC3E}">
        <p14:creationId xmlns:p14="http://schemas.microsoft.com/office/powerpoint/2010/main" val="2230663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6:17 PM- 6:37 PM</a:t>
            </a:r>
          </a:p>
          <a:p>
            <a:r>
              <a:rPr lang="en-US" dirty="0"/>
              <a:t>Discuss the importance of theory to help inform social work practice</a:t>
            </a:r>
          </a:p>
          <a:p>
            <a:r>
              <a:rPr lang="en-US" dirty="0"/>
              <a:t>Theory helps us to understand and conceptualize the problems: why does the problem exist &amp; also helps us to imagine how to address the problem</a:t>
            </a:r>
          </a:p>
        </p:txBody>
      </p:sp>
      <p:sp>
        <p:nvSpPr>
          <p:cNvPr id="4" name="Slide Number Placeholder 3"/>
          <p:cNvSpPr>
            <a:spLocks noGrp="1"/>
          </p:cNvSpPr>
          <p:nvPr>
            <p:ph type="sldNum" sz="quarter" idx="5"/>
          </p:nvPr>
        </p:nvSpPr>
        <p:spPr/>
        <p:txBody>
          <a:bodyPr/>
          <a:lstStyle/>
          <a:p>
            <a:fld id="{5CBB53C6-E5B8-BA42-833D-B1C46C1F34E0}" type="slidenum">
              <a:rPr lang="en-US" smtClean="0"/>
              <a:t>9</a:t>
            </a:fld>
            <a:endParaRPr lang="en-US"/>
          </a:p>
        </p:txBody>
      </p:sp>
    </p:spTree>
    <p:extLst>
      <p:ext uri="{BB962C8B-B14F-4D97-AF65-F5344CB8AC3E}">
        <p14:creationId xmlns:p14="http://schemas.microsoft.com/office/powerpoint/2010/main" val="2425206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CCABB47-2A3F-B54F-88D3-7CB8F6FD2E02}" type="slidenum">
              <a:rPr lang="en-US" smtClean="0"/>
              <a:t>17</a:t>
            </a:fld>
            <a:endParaRPr lang="en-US"/>
          </a:p>
        </p:txBody>
      </p:sp>
    </p:spTree>
    <p:extLst>
      <p:ext uri="{BB962C8B-B14F-4D97-AF65-F5344CB8AC3E}">
        <p14:creationId xmlns:p14="http://schemas.microsoft.com/office/powerpoint/2010/main" val="1709880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for questions (6:37-6:40 PM)</a:t>
            </a:r>
          </a:p>
        </p:txBody>
      </p:sp>
      <p:sp>
        <p:nvSpPr>
          <p:cNvPr id="4" name="Slide Number Placeholder 3"/>
          <p:cNvSpPr>
            <a:spLocks noGrp="1"/>
          </p:cNvSpPr>
          <p:nvPr>
            <p:ph type="sldNum" sz="quarter" idx="5"/>
          </p:nvPr>
        </p:nvSpPr>
        <p:spPr/>
        <p:txBody>
          <a:bodyPr/>
          <a:lstStyle/>
          <a:p>
            <a:fld id="{5CBB53C6-E5B8-BA42-833D-B1C46C1F34E0}" type="slidenum">
              <a:rPr lang="en-US" smtClean="0"/>
              <a:t>18</a:t>
            </a:fld>
            <a:endParaRPr lang="en-US"/>
          </a:p>
        </p:txBody>
      </p:sp>
    </p:spTree>
    <p:extLst>
      <p:ext uri="{BB962C8B-B14F-4D97-AF65-F5344CB8AC3E}">
        <p14:creationId xmlns:p14="http://schemas.microsoft.com/office/powerpoint/2010/main" val="2286443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7:10-7:25 PM</a:t>
            </a:r>
          </a:p>
        </p:txBody>
      </p:sp>
      <p:sp>
        <p:nvSpPr>
          <p:cNvPr id="4" name="Slide Number Placeholder 3"/>
          <p:cNvSpPr>
            <a:spLocks noGrp="1"/>
          </p:cNvSpPr>
          <p:nvPr>
            <p:ph type="sldNum" sz="quarter" idx="5"/>
          </p:nvPr>
        </p:nvSpPr>
        <p:spPr/>
        <p:txBody>
          <a:bodyPr/>
          <a:lstStyle/>
          <a:p>
            <a:fld id="{5CBB53C6-E5B8-BA42-833D-B1C46C1F34E0}" type="slidenum">
              <a:rPr lang="en-US" smtClean="0"/>
              <a:t>19</a:t>
            </a:fld>
            <a:endParaRPr lang="en-US"/>
          </a:p>
        </p:txBody>
      </p:sp>
    </p:spTree>
    <p:extLst>
      <p:ext uri="{BB962C8B-B14F-4D97-AF65-F5344CB8AC3E}">
        <p14:creationId xmlns:p14="http://schemas.microsoft.com/office/powerpoint/2010/main" val="3855569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6:40 PM-7:00 PM Small group (20 minutes)</a:t>
            </a:r>
          </a:p>
          <a:p>
            <a:endParaRPr lang="en-US" dirty="0"/>
          </a:p>
        </p:txBody>
      </p:sp>
      <p:sp>
        <p:nvSpPr>
          <p:cNvPr id="4" name="Slide Number Placeholder 3"/>
          <p:cNvSpPr>
            <a:spLocks noGrp="1"/>
          </p:cNvSpPr>
          <p:nvPr>
            <p:ph type="sldNum" sz="quarter" idx="5"/>
          </p:nvPr>
        </p:nvSpPr>
        <p:spPr/>
        <p:txBody>
          <a:bodyPr/>
          <a:lstStyle/>
          <a:p>
            <a:fld id="{5CBB53C6-E5B8-BA42-833D-B1C46C1F34E0}" type="slidenum">
              <a:rPr lang="en-US" smtClean="0"/>
              <a:t>20</a:t>
            </a:fld>
            <a:endParaRPr lang="en-US"/>
          </a:p>
        </p:txBody>
      </p:sp>
    </p:spTree>
    <p:extLst>
      <p:ext uri="{BB962C8B-B14F-4D97-AF65-F5344CB8AC3E}">
        <p14:creationId xmlns:p14="http://schemas.microsoft.com/office/powerpoint/2010/main" val="3981014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7 PM- 7:10 PM</a:t>
            </a:r>
          </a:p>
        </p:txBody>
      </p:sp>
      <p:sp>
        <p:nvSpPr>
          <p:cNvPr id="4" name="Slide Number Placeholder 3"/>
          <p:cNvSpPr>
            <a:spLocks noGrp="1"/>
          </p:cNvSpPr>
          <p:nvPr>
            <p:ph type="sldNum" sz="quarter" idx="5"/>
          </p:nvPr>
        </p:nvSpPr>
        <p:spPr/>
        <p:txBody>
          <a:bodyPr/>
          <a:lstStyle/>
          <a:p>
            <a:fld id="{5CBB53C6-E5B8-BA42-833D-B1C46C1F34E0}" type="slidenum">
              <a:rPr lang="en-US" smtClean="0"/>
              <a:t>21</a:t>
            </a:fld>
            <a:endParaRPr lang="en-US"/>
          </a:p>
        </p:txBody>
      </p:sp>
    </p:spTree>
    <p:extLst>
      <p:ext uri="{BB962C8B-B14F-4D97-AF65-F5344CB8AC3E}">
        <p14:creationId xmlns:p14="http://schemas.microsoft.com/office/powerpoint/2010/main" val="22091540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8:10-8:15 PM</a:t>
            </a:r>
          </a:p>
        </p:txBody>
      </p:sp>
      <p:sp>
        <p:nvSpPr>
          <p:cNvPr id="4" name="Slide Number Placeholder 3"/>
          <p:cNvSpPr>
            <a:spLocks noGrp="1"/>
          </p:cNvSpPr>
          <p:nvPr>
            <p:ph type="sldNum" sz="quarter" idx="5"/>
          </p:nvPr>
        </p:nvSpPr>
        <p:spPr/>
        <p:txBody>
          <a:bodyPr/>
          <a:lstStyle/>
          <a:p>
            <a:fld id="{5CBB53C6-E5B8-BA42-833D-B1C46C1F34E0}" type="slidenum">
              <a:rPr lang="en-US" smtClean="0"/>
              <a:t>22</a:t>
            </a:fld>
            <a:endParaRPr lang="en-US"/>
          </a:p>
        </p:txBody>
      </p:sp>
    </p:spTree>
    <p:extLst>
      <p:ext uri="{BB962C8B-B14F-4D97-AF65-F5344CB8AC3E}">
        <p14:creationId xmlns:p14="http://schemas.microsoft.com/office/powerpoint/2010/main" val="37311816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586B75A-687E-405C-8A0B-8D00578BA2C3}" type="datetimeFigureOut">
              <a:rPr lang="en-US" smtClean="0"/>
              <a:pPr/>
              <a:t>6/24/24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01501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2998410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9564039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8968973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0930348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5657460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893929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586B75A-687E-405C-8A0B-8D00578BA2C3}" type="datetimeFigureOut">
              <a:rPr lang="en-US" smtClean="0"/>
              <a:pPr/>
              <a:t>6/24/24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0079451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586B75A-687E-405C-8A0B-8D00578BA2C3}" type="datetimeFigureOut">
              <a:rPr lang="en-US" smtClean="0"/>
              <a:pPr/>
              <a:t>6/24/24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7028413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286438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3116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6518126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0793631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3944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842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9011149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6/24/24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8982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586B75A-687E-405C-8A0B-8D00578BA2C3}" type="datetimeFigureOut">
              <a:rPr lang="en-US" smtClean="0"/>
              <a:pPr/>
              <a:t>6/24/24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66818787"/>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 id="2147483896" r:id="rId13"/>
    <p:sldLayoutId id="2147483897" r:id="rId14"/>
    <p:sldLayoutId id="2147483898" r:id="rId15"/>
    <p:sldLayoutId id="2147483899" r:id="rId16"/>
    <p:sldLayoutId id="2147483900"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2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3.sv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F1ECA4FE-7D2F-4576-B767-3A5F5ABFE9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useBgFill="1">
          <p:nvSpPr>
            <p:cNvPr id="18" name="Rectangle 17">
              <a:extLst>
                <a:ext uri="{FF2B5EF4-FFF2-40B4-BE49-F238E27FC236}">
                  <a16:creationId xmlns:a16="http://schemas.microsoft.com/office/drawing/2014/main" id="{5969441E-5462-4859-86CD-1737FDE360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6" name="Freeform 5">
              <a:extLst>
                <a:ext uri="{FF2B5EF4-FFF2-40B4-BE49-F238E27FC236}">
                  <a16:creationId xmlns:a16="http://schemas.microsoft.com/office/drawing/2014/main" id="{596BD4B5-6833-40CC-96FE-EDC67563426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a:extLst>
              <a:ext uri="{FF2B5EF4-FFF2-40B4-BE49-F238E27FC236}">
                <a16:creationId xmlns:a16="http://schemas.microsoft.com/office/drawing/2014/main" id="{55C362CC-957F-6890-78A6-2C5366B651E1}"/>
              </a:ext>
            </a:extLst>
          </p:cNvPr>
          <p:cNvSpPr>
            <a:spLocks noGrp="1"/>
          </p:cNvSpPr>
          <p:nvPr>
            <p:ph type="ctrTitle"/>
          </p:nvPr>
        </p:nvSpPr>
        <p:spPr>
          <a:xfrm>
            <a:off x="1683171" y="1169773"/>
            <a:ext cx="8825658" cy="2870161"/>
          </a:xfrm>
        </p:spPr>
        <p:txBody>
          <a:bodyPr anchor="b">
            <a:normAutofit/>
          </a:bodyPr>
          <a:lstStyle/>
          <a:p>
            <a:pPr algn="ctr"/>
            <a:r>
              <a:rPr lang="en-US">
                <a:solidFill>
                  <a:schemeClr val="tx1"/>
                </a:solidFill>
              </a:rPr>
              <a:t>Welcome to Reproductive Justice &amp; Social Work Praxis!</a:t>
            </a:r>
            <a:endParaRPr lang="en-US" dirty="0">
              <a:solidFill>
                <a:schemeClr val="tx1"/>
              </a:solidFill>
            </a:endParaRPr>
          </a:p>
        </p:txBody>
      </p:sp>
      <p:sp>
        <p:nvSpPr>
          <p:cNvPr id="3" name="Subtitle 2">
            <a:extLst>
              <a:ext uri="{FF2B5EF4-FFF2-40B4-BE49-F238E27FC236}">
                <a16:creationId xmlns:a16="http://schemas.microsoft.com/office/drawing/2014/main" id="{93E7A329-3987-938F-D498-519634431F41}"/>
              </a:ext>
            </a:extLst>
          </p:cNvPr>
          <p:cNvSpPr>
            <a:spLocks noGrp="1"/>
          </p:cNvSpPr>
          <p:nvPr>
            <p:ph type="subTitle" idx="1"/>
          </p:nvPr>
        </p:nvSpPr>
        <p:spPr>
          <a:xfrm>
            <a:off x="1683171" y="4293441"/>
            <a:ext cx="8825658" cy="1234148"/>
          </a:xfrm>
        </p:spPr>
        <p:txBody>
          <a:bodyPr>
            <a:normAutofit/>
          </a:bodyPr>
          <a:lstStyle/>
          <a:p>
            <a:pPr algn="ctr"/>
            <a:r>
              <a:rPr lang="en-US" sz="2000" dirty="0"/>
              <a:t>Session 1: A Social Work Introduction to Reproductive Justice</a:t>
            </a:r>
          </a:p>
          <a:p>
            <a:pPr algn="ctr"/>
            <a:r>
              <a:rPr lang="en-US" sz="2000" dirty="0"/>
              <a:t>Prof. Lindsay Griffin</a:t>
            </a:r>
          </a:p>
        </p:txBody>
      </p:sp>
      <p:cxnSp>
        <p:nvCxnSpPr>
          <p:cNvPr id="27" name="Straight Connector 26">
            <a:extLst>
              <a:ext uri="{FF2B5EF4-FFF2-40B4-BE49-F238E27FC236}">
                <a16:creationId xmlns:a16="http://schemas.microsoft.com/office/drawing/2014/main" id="{E81F53E2-F556-42FA-8D24-113839EE19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58249" y="4166888"/>
            <a:ext cx="675502"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46008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45DCD-DA33-6609-3681-B255B12C4960}"/>
              </a:ext>
            </a:extLst>
          </p:cNvPr>
          <p:cNvSpPr>
            <a:spLocks noGrp="1"/>
          </p:cNvSpPr>
          <p:nvPr>
            <p:ph type="title"/>
          </p:nvPr>
        </p:nvSpPr>
        <p:spPr/>
        <p:txBody>
          <a:bodyPr/>
          <a:lstStyle/>
          <a:p>
            <a:r>
              <a:rPr lang="en-US" dirty="0"/>
              <a:t>Black Feminist Theory</a:t>
            </a:r>
          </a:p>
        </p:txBody>
      </p:sp>
      <p:sp>
        <p:nvSpPr>
          <p:cNvPr id="3" name="Content Placeholder 2">
            <a:extLst>
              <a:ext uri="{FF2B5EF4-FFF2-40B4-BE49-F238E27FC236}">
                <a16:creationId xmlns:a16="http://schemas.microsoft.com/office/drawing/2014/main" id="{1B283CDA-9E73-7F12-429A-FDCAEB4A6DB3}"/>
              </a:ext>
            </a:extLst>
          </p:cNvPr>
          <p:cNvSpPr>
            <a:spLocks noGrp="1"/>
          </p:cNvSpPr>
          <p:nvPr>
            <p:ph idx="1"/>
          </p:nvPr>
        </p:nvSpPr>
        <p:spPr/>
        <p:txBody>
          <a:bodyPr/>
          <a:lstStyle/>
          <a:p>
            <a:pPr marL="0" indent="0" algn="ctr">
              <a:buNone/>
            </a:pPr>
            <a:r>
              <a:rPr lang="en-US" sz="2000" dirty="0">
                <a:solidFill>
                  <a:srgbClr val="4F6369"/>
                </a:solidFill>
                <a:latin typeface="National-Book" charset="0"/>
              </a:rPr>
              <a:t>(P.H. Collins, 1989, 2015)</a:t>
            </a:r>
            <a:endParaRPr lang="en-US" sz="2700" dirty="0">
              <a:solidFill>
                <a:srgbClr val="4F6369"/>
              </a:solidFill>
              <a:latin typeface="National-Book" charset="0"/>
            </a:endParaRPr>
          </a:p>
          <a:p>
            <a:r>
              <a:rPr lang="en-US" sz="2300" dirty="0">
                <a:solidFill>
                  <a:srgbClr val="4F6369"/>
                </a:solidFill>
                <a:latin typeface="National-Book" charset="0"/>
              </a:rPr>
              <a:t>Power and oppression in the lives of Black women</a:t>
            </a:r>
          </a:p>
          <a:p>
            <a:pPr lvl="1"/>
            <a:r>
              <a:rPr lang="en-US" sz="1900" dirty="0">
                <a:solidFill>
                  <a:srgbClr val="4F6369"/>
                </a:solidFill>
                <a:latin typeface="National-Book" charset="0"/>
              </a:rPr>
              <a:t>Intersectionality (discuss more on the next slide)</a:t>
            </a:r>
          </a:p>
          <a:p>
            <a:r>
              <a:rPr lang="en-US" sz="2300" dirty="0">
                <a:solidFill>
                  <a:srgbClr val="4F6369"/>
                </a:solidFill>
                <a:latin typeface="National-Book" charset="0"/>
              </a:rPr>
              <a:t>Epistemic agency</a:t>
            </a:r>
          </a:p>
          <a:p>
            <a:r>
              <a:rPr lang="en-US" sz="2300" dirty="0">
                <a:solidFill>
                  <a:srgbClr val="4F6369"/>
                </a:solidFill>
                <a:latin typeface="National-Book" charset="0"/>
              </a:rPr>
              <a:t>Commitment to social justice</a:t>
            </a:r>
          </a:p>
          <a:p>
            <a:endParaRPr lang="en-US" dirty="0"/>
          </a:p>
        </p:txBody>
      </p:sp>
    </p:spTree>
    <p:extLst>
      <p:ext uri="{BB962C8B-B14F-4D97-AF65-F5344CB8AC3E}">
        <p14:creationId xmlns:p14="http://schemas.microsoft.com/office/powerpoint/2010/main" val="3666635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398CE-73BF-F59A-49DD-6407854D57B1}"/>
              </a:ext>
            </a:extLst>
          </p:cNvPr>
          <p:cNvSpPr>
            <a:spLocks noGrp="1"/>
          </p:cNvSpPr>
          <p:nvPr>
            <p:ph type="title"/>
          </p:nvPr>
        </p:nvSpPr>
        <p:spPr/>
        <p:txBody>
          <a:bodyPr/>
          <a:lstStyle/>
          <a:p>
            <a:r>
              <a:rPr lang="en-US" dirty="0"/>
              <a:t>Intersectionality</a:t>
            </a:r>
          </a:p>
        </p:txBody>
      </p:sp>
      <p:sp>
        <p:nvSpPr>
          <p:cNvPr id="3" name="Content Placeholder 2">
            <a:extLst>
              <a:ext uri="{FF2B5EF4-FFF2-40B4-BE49-F238E27FC236}">
                <a16:creationId xmlns:a16="http://schemas.microsoft.com/office/drawing/2014/main" id="{3B4158A5-9C8B-8E0A-4130-EA7BEA902A10}"/>
              </a:ext>
            </a:extLst>
          </p:cNvPr>
          <p:cNvSpPr>
            <a:spLocks noGrp="1"/>
          </p:cNvSpPr>
          <p:nvPr>
            <p:ph idx="1"/>
          </p:nvPr>
        </p:nvSpPr>
        <p:spPr/>
        <p:txBody>
          <a:bodyPr/>
          <a:lstStyle/>
          <a:p>
            <a:r>
              <a:rPr lang="en-US" dirty="0"/>
              <a:t>Credited to </a:t>
            </a:r>
            <a:r>
              <a:rPr lang="en-US" dirty="0" err="1"/>
              <a:t>Kimberl</a:t>
            </a:r>
            <a:r>
              <a:rPr lang="en-US" sz="1800" kern="100" dirty="0" err="1">
                <a:effectLst/>
                <a:ea typeface="Aptos" panose="020B0004020202020204" pitchFamily="34" charset="0"/>
                <a:cs typeface="Times New Roman" panose="02020603050405020304" pitchFamily="18" charset="0"/>
              </a:rPr>
              <a:t>é</a:t>
            </a:r>
            <a:r>
              <a:rPr lang="en-US" kern="100" dirty="0">
                <a:latin typeface="Times New Roman" panose="02020603050405020304" pitchFamily="18" charset="0"/>
                <a:ea typeface="Aptos" panose="020B0004020202020204" pitchFamily="34" charset="0"/>
                <a:cs typeface="Times New Roman" panose="02020603050405020304" pitchFamily="18" charset="0"/>
              </a:rPr>
              <a:t> </a:t>
            </a:r>
            <a:r>
              <a:rPr lang="en-US" dirty="0"/>
              <a:t>Crenshaw with coining the term (although some may cite Patricia Hill Collins as an early contributor)</a:t>
            </a:r>
          </a:p>
          <a:p>
            <a:r>
              <a:rPr lang="en-US" dirty="0"/>
              <a:t>Per Crenshaw (1991), intersectionality was conceptualized to denote the ways multiple (marginalized) identities </a:t>
            </a:r>
            <a:r>
              <a:rPr lang="en-US" i="1" dirty="0"/>
              <a:t>interact </a:t>
            </a:r>
            <a:r>
              <a:rPr lang="en-US" dirty="0"/>
              <a:t>to shape the multiple experiences that these people experience (i.e. unique experience of gendered racism for Black women)</a:t>
            </a:r>
          </a:p>
          <a:p>
            <a:pPr lvl="1"/>
            <a:r>
              <a:rPr lang="en-US" i="1" dirty="0"/>
              <a:t>Race, gender expression, ability/(dis)ability, class, sexual orientation, etc.</a:t>
            </a:r>
          </a:p>
          <a:p>
            <a:pPr lvl="1"/>
            <a:r>
              <a:rPr lang="en-US" i="1" dirty="0"/>
              <a:t>Traffic metaphor (Crenshaw, 1989)</a:t>
            </a:r>
          </a:p>
        </p:txBody>
      </p:sp>
    </p:spTree>
    <p:extLst>
      <p:ext uri="{BB962C8B-B14F-4D97-AF65-F5344CB8AC3E}">
        <p14:creationId xmlns:p14="http://schemas.microsoft.com/office/powerpoint/2010/main" val="2491100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78B36-733C-237E-7079-764B60DBDEBB}"/>
              </a:ext>
            </a:extLst>
          </p:cNvPr>
          <p:cNvSpPr>
            <a:spLocks noGrp="1"/>
          </p:cNvSpPr>
          <p:nvPr>
            <p:ph type="title"/>
          </p:nvPr>
        </p:nvSpPr>
        <p:spPr/>
        <p:txBody>
          <a:bodyPr/>
          <a:lstStyle/>
          <a:p>
            <a:r>
              <a:rPr lang="en-US" dirty="0"/>
              <a:t>Self-Help</a:t>
            </a:r>
          </a:p>
        </p:txBody>
      </p:sp>
      <p:sp>
        <p:nvSpPr>
          <p:cNvPr id="3" name="Content Placeholder 2">
            <a:extLst>
              <a:ext uri="{FF2B5EF4-FFF2-40B4-BE49-F238E27FC236}">
                <a16:creationId xmlns:a16="http://schemas.microsoft.com/office/drawing/2014/main" id="{A996C7C1-E695-2DF2-EF15-C6EBB5828F16}"/>
              </a:ext>
            </a:extLst>
          </p:cNvPr>
          <p:cNvSpPr>
            <a:spLocks noGrp="1"/>
          </p:cNvSpPr>
          <p:nvPr>
            <p:ph idx="1"/>
          </p:nvPr>
        </p:nvSpPr>
        <p:spPr/>
        <p:txBody>
          <a:bodyPr/>
          <a:lstStyle/>
          <a:p>
            <a:r>
              <a:rPr lang="en-US" dirty="0"/>
              <a:t>Storytelling is a central method of activism in RJ</a:t>
            </a:r>
          </a:p>
          <a:p>
            <a:pPr lvl="1"/>
            <a:r>
              <a:rPr lang="en-US" dirty="0"/>
              <a:t>Through storytelling, the voices of those impacted are raised and they can define their own story and experiences</a:t>
            </a:r>
          </a:p>
          <a:p>
            <a:pPr lvl="1"/>
            <a:r>
              <a:rPr lang="en-US" dirty="0"/>
              <a:t>“an act of reclamation and resistance) (Ross, 2017, p. 205)</a:t>
            </a:r>
          </a:p>
          <a:p>
            <a:pPr lvl="1"/>
            <a:r>
              <a:rPr lang="en-US" dirty="0"/>
              <a:t>Storytelling as healing</a:t>
            </a:r>
          </a:p>
          <a:p>
            <a:r>
              <a:rPr lang="en-US" dirty="0"/>
              <a:t>Self-help is focused on collective experiences &amp; peer support (</a:t>
            </a:r>
            <a:r>
              <a:rPr lang="en-US" u="sng" dirty="0"/>
              <a:t>not an isolated practice</a:t>
            </a:r>
            <a:r>
              <a:rPr lang="en-US" dirty="0"/>
              <a:t>)</a:t>
            </a:r>
          </a:p>
        </p:txBody>
      </p:sp>
    </p:spTree>
    <p:extLst>
      <p:ext uri="{BB962C8B-B14F-4D97-AF65-F5344CB8AC3E}">
        <p14:creationId xmlns:p14="http://schemas.microsoft.com/office/powerpoint/2010/main" val="1668360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7AEC5-5EC7-041A-D0A3-27F0EC07732F}"/>
              </a:ext>
            </a:extLst>
          </p:cNvPr>
          <p:cNvSpPr>
            <a:spLocks noGrp="1"/>
          </p:cNvSpPr>
          <p:nvPr>
            <p:ph type="title"/>
          </p:nvPr>
        </p:nvSpPr>
        <p:spPr/>
        <p:txBody>
          <a:bodyPr/>
          <a:lstStyle/>
          <a:p>
            <a:r>
              <a:rPr lang="en-US" dirty="0"/>
              <a:t>Critical Race &amp; Critical Feminist Theories</a:t>
            </a:r>
          </a:p>
        </p:txBody>
      </p:sp>
      <p:sp>
        <p:nvSpPr>
          <p:cNvPr id="3" name="Content Placeholder 2">
            <a:extLst>
              <a:ext uri="{FF2B5EF4-FFF2-40B4-BE49-F238E27FC236}">
                <a16:creationId xmlns:a16="http://schemas.microsoft.com/office/drawing/2014/main" id="{14A0A486-F883-F6D8-0BE9-DF6A037C9DE6}"/>
              </a:ext>
            </a:extLst>
          </p:cNvPr>
          <p:cNvSpPr>
            <a:spLocks noGrp="1"/>
          </p:cNvSpPr>
          <p:nvPr>
            <p:ph idx="1"/>
          </p:nvPr>
        </p:nvSpPr>
        <p:spPr>
          <a:xfrm>
            <a:off x="1154953" y="2603500"/>
            <a:ext cx="10102659" cy="4022152"/>
          </a:xfrm>
        </p:spPr>
        <p:txBody>
          <a:bodyPr>
            <a:normAutofit lnSpcReduction="10000"/>
          </a:bodyPr>
          <a:lstStyle/>
          <a:p>
            <a:r>
              <a:rPr lang="en-US" dirty="0"/>
              <a:t>Critical Race Theory</a:t>
            </a:r>
          </a:p>
          <a:p>
            <a:pPr lvl="1"/>
            <a:r>
              <a:rPr lang="en-US" dirty="0"/>
              <a:t>Developed in the legal system, views race as a social construct and views racism as an inherent part &amp; permanent part of U.S. society</a:t>
            </a:r>
          </a:p>
          <a:p>
            <a:r>
              <a:rPr lang="en-US" dirty="0"/>
              <a:t>Critical Feminist Theory</a:t>
            </a:r>
          </a:p>
          <a:p>
            <a:pPr lvl="1"/>
            <a:r>
              <a:rPr lang="en-US" dirty="0"/>
              <a:t>A framework that is focused on challenging oppression and working towards justice</a:t>
            </a:r>
          </a:p>
          <a:p>
            <a:pPr lvl="1"/>
            <a:r>
              <a:rPr lang="en-US" dirty="0"/>
              <a:t>Intersectional &amp; transnational</a:t>
            </a:r>
          </a:p>
          <a:p>
            <a:pPr lvl="1"/>
            <a:r>
              <a:rPr lang="en-US" dirty="0"/>
              <a:t>Gender as a social construct</a:t>
            </a:r>
          </a:p>
          <a:p>
            <a:r>
              <a:rPr lang="en-US" dirty="0"/>
              <a:t>Critical Race &amp; Critical Feminist</a:t>
            </a:r>
          </a:p>
          <a:p>
            <a:pPr lvl="1"/>
            <a:r>
              <a:rPr lang="en-US" dirty="0"/>
              <a:t>Intersectional</a:t>
            </a:r>
          </a:p>
          <a:p>
            <a:pPr lvl="1"/>
            <a:r>
              <a:rPr lang="en-US" dirty="0"/>
              <a:t>Storytelling/counternarratives</a:t>
            </a:r>
          </a:p>
          <a:p>
            <a:pPr lvl="1"/>
            <a:r>
              <a:rPr lang="en-US" dirty="0"/>
              <a:t>Understand history matters &amp; dictates how racial &amp; gender stereotypes can change over time</a:t>
            </a:r>
          </a:p>
          <a:p>
            <a:pPr lvl="1"/>
            <a:endParaRPr lang="en-US" dirty="0"/>
          </a:p>
          <a:p>
            <a:pPr lvl="1"/>
            <a:endParaRPr lang="en-US" dirty="0"/>
          </a:p>
        </p:txBody>
      </p:sp>
    </p:spTree>
    <p:extLst>
      <p:ext uri="{BB962C8B-B14F-4D97-AF65-F5344CB8AC3E}">
        <p14:creationId xmlns:p14="http://schemas.microsoft.com/office/powerpoint/2010/main" val="2461261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6B94C-2144-A3B0-6E08-EB4D276A972B}"/>
              </a:ext>
            </a:extLst>
          </p:cNvPr>
          <p:cNvSpPr>
            <a:spLocks noGrp="1"/>
          </p:cNvSpPr>
          <p:nvPr>
            <p:ph type="title"/>
          </p:nvPr>
        </p:nvSpPr>
        <p:spPr/>
        <p:txBody>
          <a:bodyPr/>
          <a:lstStyle/>
          <a:p>
            <a:r>
              <a:rPr lang="en-US" dirty="0"/>
              <a:t>Human Rights Theory</a:t>
            </a:r>
          </a:p>
        </p:txBody>
      </p:sp>
      <p:sp>
        <p:nvSpPr>
          <p:cNvPr id="3" name="Content Placeholder 2">
            <a:extLst>
              <a:ext uri="{FF2B5EF4-FFF2-40B4-BE49-F238E27FC236}">
                <a16:creationId xmlns:a16="http://schemas.microsoft.com/office/drawing/2014/main" id="{326A2EA5-AB35-D618-1016-6B202744F765}"/>
              </a:ext>
            </a:extLst>
          </p:cNvPr>
          <p:cNvSpPr>
            <a:spLocks noGrp="1"/>
          </p:cNvSpPr>
          <p:nvPr>
            <p:ph idx="1"/>
          </p:nvPr>
        </p:nvSpPr>
        <p:spPr/>
        <p:txBody>
          <a:bodyPr/>
          <a:lstStyle/>
          <a:p>
            <a:r>
              <a:rPr lang="en-US" dirty="0"/>
              <a:t>Everyone is </a:t>
            </a:r>
            <a:r>
              <a:rPr lang="en-US" i="1" u="sng" dirty="0"/>
              <a:t>born</a:t>
            </a:r>
            <a:r>
              <a:rPr lang="en-US" dirty="0"/>
              <a:t> with irrefutable and immutable rights, even if they are not recognized by laws, policies, and/or governments</a:t>
            </a:r>
          </a:p>
          <a:p>
            <a:r>
              <a:rPr lang="en-US" dirty="0"/>
              <a:t>Government has a duty to protect the human rights of its citizens</a:t>
            </a:r>
          </a:p>
        </p:txBody>
      </p:sp>
    </p:spTree>
    <p:extLst>
      <p:ext uri="{BB962C8B-B14F-4D97-AF65-F5344CB8AC3E}">
        <p14:creationId xmlns:p14="http://schemas.microsoft.com/office/powerpoint/2010/main" val="303137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E2FB8-411B-728C-294D-3C3FE8C01610}"/>
              </a:ext>
            </a:extLst>
          </p:cNvPr>
          <p:cNvSpPr>
            <a:spLocks noGrp="1"/>
          </p:cNvSpPr>
          <p:nvPr>
            <p:ph type="title"/>
          </p:nvPr>
        </p:nvSpPr>
        <p:spPr/>
        <p:txBody>
          <a:bodyPr/>
          <a:lstStyle/>
          <a:p>
            <a:r>
              <a:rPr lang="en-US" dirty="0"/>
              <a:t>Standpoint Theory</a:t>
            </a:r>
          </a:p>
        </p:txBody>
      </p:sp>
      <p:sp>
        <p:nvSpPr>
          <p:cNvPr id="3" name="Content Placeholder 2">
            <a:extLst>
              <a:ext uri="{FF2B5EF4-FFF2-40B4-BE49-F238E27FC236}">
                <a16:creationId xmlns:a16="http://schemas.microsoft.com/office/drawing/2014/main" id="{03E6F174-50C7-7EEF-1BCC-FDFDB76B78B2}"/>
              </a:ext>
            </a:extLst>
          </p:cNvPr>
          <p:cNvSpPr>
            <a:spLocks noGrp="1"/>
          </p:cNvSpPr>
          <p:nvPr>
            <p:ph idx="1"/>
          </p:nvPr>
        </p:nvSpPr>
        <p:spPr/>
        <p:txBody>
          <a:bodyPr/>
          <a:lstStyle/>
          <a:p>
            <a:r>
              <a:rPr lang="en-US" dirty="0"/>
              <a:t>Deals with the production of knowledge and power **p. 220</a:t>
            </a:r>
          </a:p>
          <a:p>
            <a:r>
              <a:rPr lang="en-US" dirty="0"/>
              <a:t>Considers identities and positionalities </a:t>
            </a:r>
          </a:p>
          <a:p>
            <a:r>
              <a:rPr lang="en-US" dirty="0"/>
              <a:t>Where/when we are considered “insiders” and where/when we are considered “outsiders”</a:t>
            </a:r>
          </a:p>
        </p:txBody>
      </p:sp>
    </p:spTree>
    <p:extLst>
      <p:ext uri="{BB962C8B-B14F-4D97-AF65-F5344CB8AC3E}">
        <p14:creationId xmlns:p14="http://schemas.microsoft.com/office/powerpoint/2010/main" val="669398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9745E-DEFF-D971-39A4-C87721277A22}"/>
              </a:ext>
            </a:extLst>
          </p:cNvPr>
          <p:cNvSpPr>
            <a:spLocks noGrp="1"/>
          </p:cNvSpPr>
          <p:nvPr>
            <p:ph type="title"/>
          </p:nvPr>
        </p:nvSpPr>
        <p:spPr/>
        <p:txBody>
          <a:bodyPr/>
          <a:lstStyle/>
          <a:p>
            <a:r>
              <a:rPr lang="en-US" dirty="0"/>
              <a:t>Social Work &amp; RJ</a:t>
            </a:r>
          </a:p>
        </p:txBody>
      </p:sp>
      <p:sp>
        <p:nvSpPr>
          <p:cNvPr id="3" name="Content Placeholder 2">
            <a:extLst>
              <a:ext uri="{FF2B5EF4-FFF2-40B4-BE49-F238E27FC236}">
                <a16:creationId xmlns:a16="http://schemas.microsoft.com/office/drawing/2014/main" id="{11DDEBFA-4D39-065C-C7D8-CEE8E838814C}"/>
              </a:ext>
            </a:extLst>
          </p:cNvPr>
          <p:cNvSpPr>
            <a:spLocks noGrp="1"/>
          </p:cNvSpPr>
          <p:nvPr>
            <p:ph idx="1"/>
          </p:nvPr>
        </p:nvSpPr>
        <p:spPr/>
        <p:txBody>
          <a:bodyPr/>
          <a:lstStyle/>
          <a:p>
            <a:r>
              <a:rPr lang="en-US" dirty="0"/>
              <a:t>Bodily autonomy is key in RJ and sometimes referred to as the 4</a:t>
            </a:r>
            <a:r>
              <a:rPr lang="en-US" baseline="30000" dirty="0"/>
              <a:t>th</a:t>
            </a:r>
            <a:r>
              <a:rPr lang="en-US" dirty="0"/>
              <a:t> pillar</a:t>
            </a:r>
          </a:p>
          <a:p>
            <a:r>
              <a:rPr lang="en-US" dirty="0"/>
              <a:t>Self determination in NASW code of ethics mirrors the same principle of bodily autonomy</a:t>
            </a:r>
          </a:p>
          <a:p>
            <a:r>
              <a:rPr lang="en-US" dirty="0"/>
              <a:t>Focus on social justice</a:t>
            </a:r>
          </a:p>
        </p:txBody>
      </p:sp>
    </p:spTree>
    <p:extLst>
      <p:ext uri="{BB962C8B-B14F-4D97-AF65-F5344CB8AC3E}">
        <p14:creationId xmlns:p14="http://schemas.microsoft.com/office/powerpoint/2010/main" val="3340927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EDCAB-C171-8BD8-246D-97C6C7DB728C}"/>
              </a:ext>
            </a:extLst>
          </p:cNvPr>
          <p:cNvSpPr>
            <a:spLocks noGrp="1"/>
          </p:cNvSpPr>
          <p:nvPr>
            <p:ph type="title"/>
          </p:nvPr>
        </p:nvSpPr>
        <p:spPr>
          <a:xfrm>
            <a:off x="1154954" y="973668"/>
            <a:ext cx="8761413" cy="706964"/>
          </a:xfrm>
        </p:spPr>
        <p:txBody>
          <a:bodyPr>
            <a:normAutofit/>
          </a:bodyPr>
          <a:lstStyle/>
          <a:p>
            <a:r>
              <a:rPr lang="en-US">
                <a:solidFill>
                  <a:srgbClr val="FFFFFF"/>
                </a:solidFill>
              </a:rPr>
              <a:t>Implications for Social Work</a:t>
            </a:r>
          </a:p>
        </p:txBody>
      </p:sp>
      <p:graphicFrame>
        <p:nvGraphicFramePr>
          <p:cNvPr id="5" name="Content Placeholder 2">
            <a:extLst>
              <a:ext uri="{FF2B5EF4-FFF2-40B4-BE49-F238E27FC236}">
                <a16:creationId xmlns:a16="http://schemas.microsoft.com/office/drawing/2014/main" id="{67F55C59-5FC4-0D6D-85E5-21C24A5F284E}"/>
              </a:ext>
            </a:extLst>
          </p:cNvPr>
          <p:cNvGraphicFramePr>
            <a:graphicFrameLocks noGrp="1"/>
          </p:cNvGraphicFramePr>
          <p:nvPr>
            <p:ph idx="1"/>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8652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99583A-F29E-74A5-A102-E9047D1EBDFE}"/>
              </a:ext>
            </a:extLst>
          </p:cNvPr>
          <p:cNvSpPr>
            <a:spLocks noGrp="1"/>
          </p:cNvSpPr>
          <p:nvPr>
            <p:ph type="title"/>
          </p:nvPr>
        </p:nvSpPr>
        <p:spPr>
          <a:xfrm>
            <a:off x="1683171" y="1169773"/>
            <a:ext cx="8825658" cy="2870161"/>
          </a:xfrm>
        </p:spPr>
        <p:txBody>
          <a:bodyPr vert="horz" lIns="91440" tIns="45720" rIns="91440" bIns="45720" rtlCol="0" anchor="b">
            <a:normAutofit/>
          </a:bodyPr>
          <a:lstStyle/>
          <a:p>
            <a:pPr algn="ctr"/>
            <a:r>
              <a:rPr lang="en-US" sz="5400">
                <a:solidFill>
                  <a:schemeClr val="tx1"/>
                </a:solidFill>
              </a:rPr>
              <a:t>Questions?</a:t>
            </a:r>
          </a:p>
        </p:txBody>
      </p:sp>
    </p:spTree>
    <p:extLst>
      <p:ext uri="{BB962C8B-B14F-4D97-AF65-F5344CB8AC3E}">
        <p14:creationId xmlns:p14="http://schemas.microsoft.com/office/powerpoint/2010/main" val="566039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935FE-B5AE-4925-9601-80CFF2BBFF47}"/>
              </a:ext>
            </a:extLst>
          </p:cNvPr>
          <p:cNvSpPr>
            <a:spLocks noGrp="1"/>
          </p:cNvSpPr>
          <p:nvPr>
            <p:ph type="ctrTitle"/>
          </p:nvPr>
        </p:nvSpPr>
        <p:spPr/>
        <p:txBody>
          <a:bodyPr/>
          <a:lstStyle/>
          <a:p>
            <a:r>
              <a:rPr lang="en-US" dirty="0"/>
              <a:t>Break Time!</a:t>
            </a:r>
          </a:p>
        </p:txBody>
      </p:sp>
      <p:sp>
        <p:nvSpPr>
          <p:cNvPr id="3" name="Subtitle 2">
            <a:extLst>
              <a:ext uri="{FF2B5EF4-FFF2-40B4-BE49-F238E27FC236}">
                <a16:creationId xmlns:a16="http://schemas.microsoft.com/office/drawing/2014/main" id="{020AFAC0-5D94-7FA2-A454-EFCE40277B90}"/>
              </a:ext>
            </a:extLst>
          </p:cNvPr>
          <p:cNvSpPr>
            <a:spLocks noGrp="1"/>
          </p:cNvSpPr>
          <p:nvPr>
            <p:ph type="subTitle" idx="1"/>
          </p:nvPr>
        </p:nvSpPr>
        <p:spPr/>
        <p:txBody>
          <a:bodyPr/>
          <a:lstStyle/>
          <a:p>
            <a:r>
              <a:rPr lang="en-US" dirty="0"/>
              <a:t>Take 15 minutes to stretch, hydrate, and take care of your needs</a:t>
            </a:r>
          </a:p>
        </p:txBody>
      </p:sp>
    </p:spTree>
    <p:extLst>
      <p:ext uri="{BB962C8B-B14F-4D97-AF65-F5344CB8AC3E}">
        <p14:creationId xmlns:p14="http://schemas.microsoft.com/office/powerpoint/2010/main" val="2110256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9735A-6C5C-8788-6D35-4DB257EFD3CA}"/>
              </a:ext>
            </a:extLst>
          </p:cNvPr>
          <p:cNvSpPr>
            <a:spLocks noGrp="1"/>
          </p:cNvSpPr>
          <p:nvPr>
            <p:ph type="title"/>
          </p:nvPr>
        </p:nvSpPr>
        <p:spPr/>
        <p:txBody>
          <a:bodyPr/>
          <a:lstStyle/>
          <a:p>
            <a:r>
              <a:rPr lang="en-US" dirty="0"/>
              <a:t>Today’s Objectives</a:t>
            </a:r>
          </a:p>
        </p:txBody>
      </p:sp>
      <p:sp>
        <p:nvSpPr>
          <p:cNvPr id="3" name="Content Placeholder 2">
            <a:extLst>
              <a:ext uri="{FF2B5EF4-FFF2-40B4-BE49-F238E27FC236}">
                <a16:creationId xmlns:a16="http://schemas.microsoft.com/office/drawing/2014/main" id="{349E8F0D-0CCD-EFFC-9D63-1B941ECF0408}"/>
              </a:ext>
            </a:extLst>
          </p:cNvPr>
          <p:cNvSpPr>
            <a:spLocks noGrp="1"/>
          </p:cNvSpPr>
          <p:nvPr>
            <p:ph idx="1"/>
          </p:nvPr>
        </p:nvSpPr>
        <p:spPr/>
        <p:txBody>
          <a:bodyPr/>
          <a:lstStyle/>
          <a:p>
            <a:r>
              <a:rPr lang="en-US" dirty="0"/>
              <a:t>Introductions of instructor and students</a:t>
            </a:r>
          </a:p>
          <a:p>
            <a:r>
              <a:rPr lang="en-US" dirty="0"/>
              <a:t>Initial Community Guidelines</a:t>
            </a:r>
          </a:p>
          <a:p>
            <a:r>
              <a:rPr lang="en-US" dirty="0"/>
              <a:t>Review course syllabus &amp; course assignments</a:t>
            </a:r>
          </a:p>
          <a:p>
            <a:r>
              <a:rPr lang="en-US" dirty="0"/>
              <a:t>Introduce the three pillars central to the Reproductive Justice (RJ) framework </a:t>
            </a:r>
          </a:p>
          <a:p>
            <a:r>
              <a:rPr lang="en-US" dirty="0"/>
              <a:t>Review the theoretical framework for RJ</a:t>
            </a:r>
          </a:p>
          <a:p>
            <a:r>
              <a:rPr lang="en-US" dirty="0"/>
              <a:t>Start to identify social work’s role in the RJ movement</a:t>
            </a:r>
          </a:p>
        </p:txBody>
      </p:sp>
    </p:spTree>
    <p:extLst>
      <p:ext uri="{BB962C8B-B14F-4D97-AF65-F5344CB8AC3E}">
        <p14:creationId xmlns:p14="http://schemas.microsoft.com/office/powerpoint/2010/main" val="3245908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CAA1D-74AF-4C96-855B-03C65F5D6D70}"/>
              </a:ext>
            </a:extLst>
          </p:cNvPr>
          <p:cNvSpPr>
            <a:spLocks noGrp="1"/>
          </p:cNvSpPr>
          <p:nvPr>
            <p:ph type="title"/>
          </p:nvPr>
        </p:nvSpPr>
        <p:spPr>
          <a:xfrm>
            <a:off x="1154954" y="973668"/>
            <a:ext cx="8761413" cy="706964"/>
          </a:xfrm>
        </p:spPr>
        <p:txBody>
          <a:bodyPr>
            <a:normAutofit/>
          </a:bodyPr>
          <a:lstStyle/>
          <a:p>
            <a:r>
              <a:rPr lang="en-US" dirty="0">
                <a:solidFill>
                  <a:srgbClr val="EBEBEB"/>
                </a:solidFill>
              </a:rPr>
              <a:t>Small Group Activity 1</a:t>
            </a:r>
          </a:p>
        </p:txBody>
      </p:sp>
      <p:sp>
        <p:nvSpPr>
          <p:cNvPr id="3" name="Content Placeholder 2">
            <a:extLst>
              <a:ext uri="{FF2B5EF4-FFF2-40B4-BE49-F238E27FC236}">
                <a16:creationId xmlns:a16="http://schemas.microsoft.com/office/drawing/2014/main" id="{4E00941B-765D-AAA1-4A67-F266C99865E8}"/>
              </a:ext>
            </a:extLst>
          </p:cNvPr>
          <p:cNvSpPr>
            <a:spLocks noGrp="1"/>
          </p:cNvSpPr>
          <p:nvPr>
            <p:ph idx="1"/>
          </p:nvPr>
        </p:nvSpPr>
        <p:spPr>
          <a:xfrm>
            <a:off x="1154954" y="2603500"/>
            <a:ext cx="6397313" cy="3416300"/>
          </a:xfrm>
        </p:spPr>
        <p:txBody>
          <a:bodyPr anchor="ctr">
            <a:normAutofit lnSpcReduction="10000"/>
          </a:bodyPr>
          <a:lstStyle/>
          <a:p>
            <a:pPr>
              <a:lnSpc>
                <a:spcPct val="90000"/>
              </a:lnSpc>
            </a:pPr>
            <a:r>
              <a:rPr lang="en-US" dirty="0"/>
              <a:t>In small groups, take turns discussing your positionality, think about Intersectionality &amp; Standpoint Theory</a:t>
            </a:r>
          </a:p>
          <a:p>
            <a:pPr lvl="1">
              <a:lnSpc>
                <a:spcPct val="90000"/>
              </a:lnSpc>
            </a:pPr>
            <a:r>
              <a:rPr lang="en-US" dirty="0"/>
              <a:t>In what ways do you consider yourself an “insider” in the general feminist movement and RJ movement?</a:t>
            </a:r>
          </a:p>
          <a:p>
            <a:pPr lvl="1">
              <a:lnSpc>
                <a:spcPct val="90000"/>
              </a:lnSpc>
            </a:pPr>
            <a:r>
              <a:rPr lang="en-US" dirty="0"/>
              <a:t>In what ways do you consider yourself an “outsider” in the general feminist movement and RJ movement?</a:t>
            </a:r>
          </a:p>
          <a:p>
            <a:pPr lvl="1">
              <a:lnSpc>
                <a:spcPct val="90000"/>
              </a:lnSpc>
            </a:pPr>
            <a:r>
              <a:rPr lang="en-US" dirty="0"/>
              <a:t>Where do you see yourself having privilege?</a:t>
            </a:r>
          </a:p>
          <a:p>
            <a:pPr lvl="1">
              <a:lnSpc>
                <a:spcPct val="90000"/>
              </a:lnSpc>
            </a:pPr>
            <a:r>
              <a:rPr lang="en-US" dirty="0"/>
              <a:t>What circumstances have you experienced oppression?</a:t>
            </a:r>
          </a:p>
          <a:p>
            <a:pPr>
              <a:lnSpc>
                <a:spcPct val="90000"/>
              </a:lnSpc>
            </a:pPr>
            <a:r>
              <a:rPr lang="en-US" dirty="0"/>
              <a:t>We will have a full group debrief after small group discussions</a:t>
            </a:r>
          </a:p>
          <a:p>
            <a:pPr>
              <a:lnSpc>
                <a:spcPct val="90000"/>
              </a:lnSpc>
            </a:pPr>
            <a:endParaRPr lang="en-US" dirty="0"/>
          </a:p>
        </p:txBody>
      </p:sp>
      <p:pic>
        <p:nvPicPr>
          <p:cNvPr id="7" name="Graphic 6" descr="Users">
            <a:extLst>
              <a:ext uri="{FF2B5EF4-FFF2-40B4-BE49-F238E27FC236}">
                <a16:creationId xmlns:a16="http://schemas.microsoft.com/office/drawing/2014/main" id="{1E6CA45B-50EA-223A-2AD2-EB554D1FA90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27013" y="2775951"/>
            <a:ext cx="3067163" cy="3067163"/>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2797582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F1759-E9F2-E9D5-FEC6-3798D0B866E4}"/>
              </a:ext>
            </a:extLst>
          </p:cNvPr>
          <p:cNvSpPr>
            <a:spLocks noGrp="1"/>
          </p:cNvSpPr>
          <p:nvPr>
            <p:ph type="title"/>
          </p:nvPr>
        </p:nvSpPr>
        <p:spPr>
          <a:xfrm>
            <a:off x="1154955" y="973667"/>
            <a:ext cx="2942210" cy="4833745"/>
          </a:xfrm>
        </p:spPr>
        <p:txBody>
          <a:bodyPr>
            <a:normAutofit/>
          </a:bodyPr>
          <a:lstStyle/>
          <a:p>
            <a:r>
              <a:rPr lang="en-US" dirty="0">
                <a:solidFill>
                  <a:schemeClr val="tx1"/>
                </a:solidFill>
              </a:rPr>
              <a:t>Group Debrief</a:t>
            </a:r>
          </a:p>
        </p:txBody>
      </p:sp>
      <p:graphicFrame>
        <p:nvGraphicFramePr>
          <p:cNvPr id="5" name="Content Placeholder 2">
            <a:extLst>
              <a:ext uri="{FF2B5EF4-FFF2-40B4-BE49-F238E27FC236}">
                <a16:creationId xmlns:a16="http://schemas.microsoft.com/office/drawing/2014/main" id="{DE283F37-6862-F30D-055F-416E1ACFF8D6}"/>
              </a:ext>
            </a:extLst>
          </p:cNvPr>
          <p:cNvGraphicFramePr>
            <a:graphicFrameLocks noGrp="1"/>
          </p:cNvGraphicFramePr>
          <p:nvPr>
            <p:ph idx="1"/>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867958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CF13F-6138-F87D-6921-AEE92AA57CEF}"/>
              </a:ext>
            </a:extLst>
          </p:cNvPr>
          <p:cNvSpPr>
            <a:spLocks noGrp="1"/>
          </p:cNvSpPr>
          <p:nvPr>
            <p:ph type="title"/>
          </p:nvPr>
        </p:nvSpPr>
        <p:spPr>
          <a:xfrm>
            <a:off x="1154954" y="973668"/>
            <a:ext cx="8761413" cy="706964"/>
          </a:xfrm>
        </p:spPr>
        <p:txBody>
          <a:bodyPr>
            <a:normAutofit/>
          </a:bodyPr>
          <a:lstStyle/>
          <a:p>
            <a:r>
              <a:rPr lang="en-US">
                <a:solidFill>
                  <a:srgbClr val="EBEBEB"/>
                </a:solidFill>
              </a:rPr>
              <a:t>Quick Think, Write, Create</a:t>
            </a:r>
          </a:p>
        </p:txBody>
      </p:sp>
      <p:sp>
        <p:nvSpPr>
          <p:cNvPr id="3" name="Content Placeholder 2">
            <a:extLst>
              <a:ext uri="{FF2B5EF4-FFF2-40B4-BE49-F238E27FC236}">
                <a16:creationId xmlns:a16="http://schemas.microsoft.com/office/drawing/2014/main" id="{94496169-0194-E807-CD34-F8A0D9CDB568}"/>
              </a:ext>
            </a:extLst>
          </p:cNvPr>
          <p:cNvSpPr>
            <a:spLocks noGrp="1"/>
          </p:cNvSpPr>
          <p:nvPr>
            <p:ph idx="1"/>
          </p:nvPr>
        </p:nvSpPr>
        <p:spPr>
          <a:xfrm>
            <a:off x="1154954" y="2603500"/>
            <a:ext cx="6397313" cy="3416300"/>
          </a:xfrm>
        </p:spPr>
        <p:txBody>
          <a:bodyPr anchor="ctr">
            <a:normAutofit/>
          </a:bodyPr>
          <a:lstStyle/>
          <a:p>
            <a:r>
              <a:rPr lang="en-US" dirty="0"/>
              <a:t>Take 5 minutes to take some notes to yourself from class today. What stood out to you? What is something you can carry with you in social work practice? What are questions that you have still lingering?</a:t>
            </a:r>
          </a:p>
        </p:txBody>
      </p:sp>
      <p:pic>
        <p:nvPicPr>
          <p:cNvPr id="7" name="Graphic 6" descr="Footer">
            <a:extLst>
              <a:ext uri="{FF2B5EF4-FFF2-40B4-BE49-F238E27FC236}">
                <a16:creationId xmlns:a16="http://schemas.microsoft.com/office/drawing/2014/main" id="{F84313C7-2158-E7EA-9C86-AE903CBDE5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27013" y="2775951"/>
            <a:ext cx="3067163" cy="3067163"/>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36376311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BB189-DB8F-AE34-F244-A5B965C729F5}"/>
              </a:ext>
            </a:extLst>
          </p:cNvPr>
          <p:cNvSpPr>
            <a:spLocks noGrp="1"/>
          </p:cNvSpPr>
          <p:nvPr>
            <p:ph type="title"/>
          </p:nvPr>
        </p:nvSpPr>
        <p:spPr/>
        <p:txBody>
          <a:bodyPr/>
          <a:lstStyle/>
          <a:p>
            <a:r>
              <a:rPr lang="en-US" dirty="0"/>
              <a:t>What’s Next?</a:t>
            </a:r>
          </a:p>
        </p:txBody>
      </p:sp>
      <p:sp>
        <p:nvSpPr>
          <p:cNvPr id="3" name="Content Placeholder 2">
            <a:extLst>
              <a:ext uri="{FF2B5EF4-FFF2-40B4-BE49-F238E27FC236}">
                <a16:creationId xmlns:a16="http://schemas.microsoft.com/office/drawing/2014/main" id="{C4652DEC-0B21-3018-78B0-53915F130E1B}"/>
              </a:ext>
            </a:extLst>
          </p:cNvPr>
          <p:cNvSpPr>
            <a:spLocks noGrp="1"/>
          </p:cNvSpPr>
          <p:nvPr>
            <p:ph idx="1"/>
          </p:nvPr>
        </p:nvSpPr>
        <p:spPr/>
        <p:txBody>
          <a:bodyPr/>
          <a:lstStyle/>
          <a:p>
            <a:r>
              <a:rPr lang="en-US" dirty="0"/>
              <a:t>Next session: The History of RJ &amp; Bodily Autonomy</a:t>
            </a:r>
          </a:p>
          <a:p>
            <a:pPr lvl="1"/>
            <a:r>
              <a:rPr lang="en-US" dirty="0"/>
              <a:t>Complete readings</a:t>
            </a:r>
          </a:p>
          <a:p>
            <a:pPr lvl="1"/>
            <a:r>
              <a:rPr lang="en-US" dirty="0"/>
              <a:t>Watch video in Moodle </a:t>
            </a:r>
            <a:r>
              <a:rPr lang="en-US" b="1" dirty="0"/>
              <a:t>(Trigger Warning: Rape, incest, &amp; sterilization in the first 5 minutes) at the beginning of next class</a:t>
            </a:r>
          </a:p>
          <a:p>
            <a:pPr lvl="2"/>
            <a:r>
              <a:rPr lang="en-US" dirty="0"/>
              <a:t>You can start watching the video at 6 PM, we will come together as a class at 7 PM</a:t>
            </a:r>
          </a:p>
        </p:txBody>
      </p:sp>
      <p:pic>
        <p:nvPicPr>
          <p:cNvPr id="5" name="Graphic 4" descr="Warning outline">
            <a:extLst>
              <a:ext uri="{FF2B5EF4-FFF2-40B4-BE49-F238E27FC236}">
                <a16:creationId xmlns:a16="http://schemas.microsoft.com/office/drawing/2014/main" id="{4D852B36-339C-E325-FAAB-5FD2B2E67AC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980613" y="3088677"/>
            <a:ext cx="956072" cy="956072"/>
          </a:xfrm>
          <a:prstGeom prst="rect">
            <a:avLst/>
          </a:prstGeom>
        </p:spPr>
      </p:pic>
    </p:spTree>
    <p:extLst>
      <p:ext uri="{BB962C8B-B14F-4D97-AF65-F5344CB8AC3E}">
        <p14:creationId xmlns:p14="http://schemas.microsoft.com/office/powerpoint/2010/main" val="273013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E6985-47F1-9E4B-93F4-A492AED48950}"/>
              </a:ext>
            </a:extLst>
          </p:cNvPr>
          <p:cNvSpPr>
            <a:spLocks noGrp="1"/>
          </p:cNvSpPr>
          <p:nvPr>
            <p:ph type="title"/>
          </p:nvPr>
        </p:nvSpPr>
        <p:spPr>
          <a:xfrm>
            <a:off x="1154954" y="973668"/>
            <a:ext cx="8761413" cy="706964"/>
          </a:xfrm>
        </p:spPr>
        <p:txBody>
          <a:bodyPr>
            <a:normAutofit/>
          </a:bodyPr>
          <a:lstStyle/>
          <a:p>
            <a:r>
              <a:rPr lang="en-US" dirty="0">
                <a:solidFill>
                  <a:srgbClr val="EBEBEB"/>
                </a:solidFill>
              </a:rPr>
              <a:t>Prof. Lindsay Griffin (she/her)</a:t>
            </a:r>
          </a:p>
        </p:txBody>
      </p:sp>
      <p:graphicFrame>
        <p:nvGraphicFramePr>
          <p:cNvPr id="5" name="Content Placeholder 2">
            <a:extLst>
              <a:ext uri="{FF2B5EF4-FFF2-40B4-BE49-F238E27FC236}">
                <a16:creationId xmlns:a16="http://schemas.microsoft.com/office/drawing/2014/main" id="{E6CF65D6-6B8B-BE12-EC9D-7AEE61DCAAA6}"/>
              </a:ext>
            </a:extLst>
          </p:cNvPr>
          <p:cNvGraphicFramePr>
            <a:graphicFrameLocks noGrp="1"/>
          </p:cNvGraphicFramePr>
          <p:nvPr>
            <p:ph idx="1"/>
            <p:extLst>
              <p:ext uri="{D42A27DB-BD31-4B8C-83A1-F6EECF244321}">
                <p14:modId xmlns:p14="http://schemas.microsoft.com/office/powerpoint/2010/main" val="1949833109"/>
              </p:ext>
            </p:extLst>
          </p:nvPr>
        </p:nvGraphicFramePr>
        <p:xfrm>
          <a:off x="1286934" y="2925232"/>
          <a:ext cx="9625383" cy="3086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58334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F41EF-1B2F-DB2F-79FF-C8C48BCFDA42}"/>
              </a:ext>
            </a:extLst>
          </p:cNvPr>
          <p:cNvSpPr>
            <a:spLocks noGrp="1"/>
          </p:cNvSpPr>
          <p:nvPr>
            <p:ph type="title"/>
          </p:nvPr>
        </p:nvSpPr>
        <p:spPr/>
        <p:txBody>
          <a:bodyPr/>
          <a:lstStyle/>
          <a:p>
            <a:r>
              <a:rPr lang="en-US" dirty="0"/>
              <a:t>Tell us about yourself!</a:t>
            </a:r>
          </a:p>
        </p:txBody>
      </p:sp>
      <p:sp>
        <p:nvSpPr>
          <p:cNvPr id="3" name="Content Placeholder 2">
            <a:extLst>
              <a:ext uri="{FF2B5EF4-FFF2-40B4-BE49-F238E27FC236}">
                <a16:creationId xmlns:a16="http://schemas.microsoft.com/office/drawing/2014/main" id="{67FC1997-3FBF-D17F-3833-FEB3500B417F}"/>
              </a:ext>
            </a:extLst>
          </p:cNvPr>
          <p:cNvSpPr>
            <a:spLocks noGrp="1"/>
          </p:cNvSpPr>
          <p:nvPr>
            <p:ph idx="1"/>
          </p:nvPr>
        </p:nvSpPr>
        <p:spPr/>
        <p:txBody>
          <a:bodyPr/>
          <a:lstStyle/>
          <a:p>
            <a:r>
              <a:rPr lang="en-US" dirty="0"/>
              <a:t>Name</a:t>
            </a:r>
          </a:p>
          <a:p>
            <a:r>
              <a:rPr lang="en-US" dirty="0"/>
              <a:t>Pronouns (if you like to share)</a:t>
            </a:r>
          </a:p>
          <a:p>
            <a:r>
              <a:rPr lang="en-US" dirty="0"/>
              <a:t>What year?</a:t>
            </a:r>
          </a:p>
          <a:p>
            <a:r>
              <a:rPr lang="en-US" dirty="0"/>
              <a:t>Your focus area/population- clinical/macro?</a:t>
            </a:r>
          </a:p>
          <a:p>
            <a:r>
              <a:rPr lang="en-US" dirty="0"/>
              <a:t>Your interest in this course</a:t>
            </a:r>
          </a:p>
          <a:p>
            <a:r>
              <a:rPr lang="en-US" dirty="0"/>
              <a:t>Anything else you’d like to share!</a:t>
            </a:r>
          </a:p>
        </p:txBody>
      </p:sp>
    </p:spTree>
    <p:extLst>
      <p:ext uri="{BB962C8B-B14F-4D97-AF65-F5344CB8AC3E}">
        <p14:creationId xmlns:p14="http://schemas.microsoft.com/office/powerpoint/2010/main" val="1794993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FE023-0F87-CDC7-D237-C9F184993BA3}"/>
              </a:ext>
            </a:extLst>
          </p:cNvPr>
          <p:cNvSpPr>
            <a:spLocks noGrp="1"/>
          </p:cNvSpPr>
          <p:nvPr>
            <p:ph type="title"/>
          </p:nvPr>
        </p:nvSpPr>
        <p:spPr/>
        <p:txBody>
          <a:bodyPr/>
          <a:lstStyle/>
          <a:p>
            <a:r>
              <a:rPr lang="en-US" dirty="0"/>
              <a:t>Community Guidelines</a:t>
            </a:r>
          </a:p>
        </p:txBody>
      </p:sp>
      <p:sp>
        <p:nvSpPr>
          <p:cNvPr id="3" name="Content Placeholder 2">
            <a:extLst>
              <a:ext uri="{FF2B5EF4-FFF2-40B4-BE49-F238E27FC236}">
                <a16:creationId xmlns:a16="http://schemas.microsoft.com/office/drawing/2014/main" id="{9F3BF15D-E25D-5F41-A586-FF27E7DE1CD4}"/>
              </a:ext>
            </a:extLst>
          </p:cNvPr>
          <p:cNvSpPr>
            <a:spLocks noGrp="1"/>
          </p:cNvSpPr>
          <p:nvPr>
            <p:ph idx="1"/>
          </p:nvPr>
        </p:nvSpPr>
        <p:spPr/>
        <p:txBody>
          <a:bodyPr/>
          <a:lstStyle/>
          <a:p>
            <a:pPr marL="0" indent="0" algn="just">
              <a:buNone/>
            </a:pPr>
            <a:r>
              <a:rPr lang="en-US" dirty="0"/>
              <a:t>In this course, we will talk about hard and sometimes triggering content. As much as possible, I hope we can work together in striving to make a classroom community that makes space for differences of thought, experiences, and perspectives. Please take a few minutes to sit and reflect on what we can adopt as practices to strive towards this goal. The community guidelines will be documented in Moodle and revisited in a </a:t>
            </a:r>
            <a:r>
              <a:rPr lang="en-US" dirty="0" err="1"/>
              <a:t>twi</a:t>
            </a:r>
            <a:r>
              <a:rPr lang="en-US" dirty="0"/>
              <a:t> weeks to see if anything needs to be edited, removed, and/or added.</a:t>
            </a:r>
          </a:p>
        </p:txBody>
      </p:sp>
    </p:spTree>
    <p:extLst>
      <p:ext uri="{BB962C8B-B14F-4D97-AF65-F5344CB8AC3E}">
        <p14:creationId xmlns:p14="http://schemas.microsoft.com/office/powerpoint/2010/main" val="2707461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4091D54B-59AB-4A5E-8E9E-0421BD66D4F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39" name="Rectangle 38">
              <a:extLst>
                <a:ext uri="{FF2B5EF4-FFF2-40B4-BE49-F238E27FC236}">
                  <a16:creationId xmlns:a16="http://schemas.microsoft.com/office/drawing/2014/main" id="{547CE62E-FFFD-4A1F-BA78-C3B89C36FC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3">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0" name="Freeform 5">
              <a:extLst>
                <a:ext uri="{FF2B5EF4-FFF2-40B4-BE49-F238E27FC236}">
                  <a16:creationId xmlns:a16="http://schemas.microsoft.com/office/drawing/2014/main" id="{AE51FD27-6B6A-4D21-BF22-245DA9BD0B3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42" name="Rectangle 41">
            <a:extLst>
              <a:ext uri="{FF2B5EF4-FFF2-40B4-BE49-F238E27FC236}">
                <a16:creationId xmlns:a16="http://schemas.microsoft.com/office/drawing/2014/main" id="{B8144315-1C5A-4185-A952-25D98D303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EE974E7-B0BD-2B8D-F3DD-8C0A1836E4A1}"/>
              </a:ext>
            </a:extLst>
          </p:cNvPr>
          <p:cNvSpPr>
            <a:spLocks noGrp="1"/>
          </p:cNvSpPr>
          <p:nvPr>
            <p:ph type="title"/>
          </p:nvPr>
        </p:nvSpPr>
        <p:spPr>
          <a:xfrm>
            <a:off x="5695061" y="1241265"/>
            <a:ext cx="5428551" cy="4546217"/>
          </a:xfrm>
        </p:spPr>
        <p:txBody>
          <a:bodyPr vert="horz" lIns="91440" tIns="45720" rIns="91440" bIns="45720" rtlCol="0" anchor="b">
            <a:normAutofit/>
          </a:bodyPr>
          <a:lstStyle/>
          <a:p>
            <a:pPr>
              <a:lnSpc>
                <a:spcPct val="90000"/>
              </a:lnSpc>
            </a:pPr>
            <a:r>
              <a:rPr lang="en-US" sz="5400" b="0" i="0" kern="1200" dirty="0">
                <a:solidFill>
                  <a:srgbClr val="EBEBEB"/>
                </a:solidFill>
                <a:latin typeface="+mj-lt"/>
                <a:ea typeface="+mj-ea"/>
                <a:cs typeface="+mj-cs"/>
              </a:rPr>
              <a:t>Course Overview, Syllabus, Review &amp; Course Assignments</a:t>
            </a:r>
          </a:p>
        </p:txBody>
      </p:sp>
      <p:grpSp>
        <p:nvGrpSpPr>
          <p:cNvPr id="44" name="Group 43">
            <a:extLst>
              <a:ext uri="{FF2B5EF4-FFF2-40B4-BE49-F238E27FC236}">
                <a16:creationId xmlns:a16="http://schemas.microsoft.com/office/drawing/2014/main" id="{F41F5BDA-0140-462B-933C-538752EEADC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423335" y="396836"/>
            <a:ext cx="4992157" cy="6058999"/>
            <a:chOff x="6776508" y="396836"/>
            <a:chExt cx="4992157" cy="6058999"/>
          </a:xfrm>
        </p:grpSpPr>
        <p:sp>
          <p:nvSpPr>
            <p:cNvPr id="45" name="Rectangle 44">
              <a:extLst>
                <a:ext uri="{FF2B5EF4-FFF2-40B4-BE49-F238E27FC236}">
                  <a16:creationId xmlns:a16="http://schemas.microsoft.com/office/drawing/2014/main" id="{28AE763C-C631-453B-A3A7-09499D0DBD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6" name="Freeform 5">
              <a:extLst>
                <a:ext uri="{FF2B5EF4-FFF2-40B4-BE49-F238E27FC236}">
                  <a16:creationId xmlns:a16="http://schemas.microsoft.com/office/drawing/2014/main" id="{C0C2E541-1E75-440D-A59A-C2B3AB867C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4436158"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47" name="Freeform 5">
              <a:extLst>
                <a:ext uri="{FF2B5EF4-FFF2-40B4-BE49-F238E27FC236}">
                  <a16:creationId xmlns:a16="http://schemas.microsoft.com/office/drawing/2014/main" id="{481FF14D-53DC-4EA3-8425-26F1B0F08F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5347266"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grpSp>
      <p:pic>
        <p:nvPicPr>
          <p:cNvPr id="6" name="Graphic 5" descr="Books">
            <a:extLst>
              <a:ext uri="{FF2B5EF4-FFF2-40B4-BE49-F238E27FC236}">
                <a16:creationId xmlns:a16="http://schemas.microsoft.com/office/drawing/2014/main" id="{B44ADD58-20C3-98AC-836E-E8DD1C0717F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9764" y="1665878"/>
            <a:ext cx="3526244" cy="3526244"/>
          </a:xfrm>
          <a:prstGeom prst="rect">
            <a:avLst/>
          </a:prstGeom>
        </p:spPr>
      </p:pic>
    </p:spTree>
    <p:extLst>
      <p:ext uri="{BB962C8B-B14F-4D97-AF65-F5344CB8AC3E}">
        <p14:creationId xmlns:p14="http://schemas.microsoft.com/office/powerpoint/2010/main" val="1995338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3E623EF-0D12-B4A9-1DD3-0177321742DA}"/>
              </a:ext>
            </a:extLst>
          </p:cNvPr>
          <p:cNvSpPr>
            <a:spLocks noGrp="1"/>
          </p:cNvSpPr>
          <p:nvPr>
            <p:ph type="title"/>
          </p:nvPr>
        </p:nvSpPr>
        <p:spPr/>
        <p:txBody>
          <a:bodyPr/>
          <a:lstStyle/>
          <a:p>
            <a:r>
              <a:rPr lang="en-US" dirty="0"/>
              <a:t>Current Event Sign Ups</a:t>
            </a:r>
          </a:p>
        </p:txBody>
      </p:sp>
      <p:sp>
        <p:nvSpPr>
          <p:cNvPr id="4" name="Content Placeholder 3">
            <a:extLst>
              <a:ext uri="{FF2B5EF4-FFF2-40B4-BE49-F238E27FC236}">
                <a16:creationId xmlns:a16="http://schemas.microsoft.com/office/drawing/2014/main" id="{0162DC4D-01FD-B6DA-71CD-96B2B21392F1}"/>
              </a:ext>
            </a:extLst>
          </p:cNvPr>
          <p:cNvSpPr>
            <a:spLocks noGrp="1"/>
          </p:cNvSpPr>
          <p:nvPr>
            <p:ph idx="1"/>
          </p:nvPr>
        </p:nvSpPr>
        <p:spPr/>
        <p:txBody>
          <a:bodyPr/>
          <a:lstStyle/>
          <a:p>
            <a:r>
              <a:rPr lang="en-US" dirty="0"/>
              <a:t>Each student will be asked to bring in a current news event or recent journal article to discuss and how it relates to Reproductive Justice. </a:t>
            </a:r>
            <a:r>
              <a:rPr lang="en-US" sz="1800" dirty="0">
                <a:effectLst/>
                <a:ea typeface="Times New Roman" panose="02020603050405020304" pitchFamily="18" charset="0"/>
              </a:rPr>
              <a:t>Students will be given </a:t>
            </a:r>
            <a:r>
              <a:rPr lang="en-US" sz="1800" b="1" dirty="0">
                <a:effectLst/>
                <a:ea typeface="Times New Roman" panose="02020603050405020304" pitchFamily="18" charset="0"/>
              </a:rPr>
              <a:t>5-10 minutes </a:t>
            </a:r>
            <a:r>
              <a:rPr lang="en-US" sz="1800" dirty="0">
                <a:effectLst/>
                <a:ea typeface="Times New Roman" panose="02020603050405020304" pitchFamily="18" charset="0"/>
              </a:rPr>
              <a:t>to present the news topic and discuss how they see this is connected to RJ. Students are also required to bring 1-2 questions to pose to the group that is related to the news/recent event.</a:t>
            </a:r>
          </a:p>
          <a:p>
            <a:pPr lvl="1"/>
            <a:r>
              <a:rPr lang="en-US" dirty="0">
                <a:ea typeface="Times New Roman" panose="02020603050405020304" pitchFamily="18" charset="0"/>
              </a:rPr>
              <a:t>Note: You do NOT need to develop a formal presentation (i.e. PowerPoint). </a:t>
            </a:r>
          </a:p>
          <a:p>
            <a:r>
              <a:rPr lang="en-US" dirty="0">
                <a:effectLst/>
                <a:ea typeface="Times New Roman" panose="02020603050405020304" pitchFamily="18" charset="0"/>
              </a:rPr>
              <a:t>3 students will present </a:t>
            </a:r>
            <a:r>
              <a:rPr lang="en-US">
                <a:effectLst/>
                <a:ea typeface="Times New Roman" panose="02020603050405020304" pitchFamily="18" charset="0"/>
              </a:rPr>
              <a:t>in sessions 3-8</a:t>
            </a:r>
            <a:endParaRPr lang="en-US" dirty="0">
              <a:effectLst/>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96420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a:extLst>
              <a:ext uri="{FF2B5EF4-FFF2-40B4-BE49-F238E27FC236}">
                <a16:creationId xmlns:a16="http://schemas.microsoft.com/office/drawing/2014/main" id="{DA7644A1-1ED2-1671-DB80-F517F8481FC9}"/>
              </a:ext>
            </a:extLst>
          </p:cNvPr>
          <p:cNvSpPr>
            <a:spLocks noGrp="1"/>
          </p:cNvSpPr>
          <p:nvPr>
            <p:ph type="title"/>
          </p:nvPr>
        </p:nvSpPr>
        <p:spPr>
          <a:xfrm>
            <a:off x="1154954" y="973668"/>
            <a:ext cx="8761413" cy="706964"/>
          </a:xfrm>
        </p:spPr>
        <p:txBody>
          <a:bodyPr>
            <a:normAutofit/>
          </a:bodyPr>
          <a:lstStyle/>
          <a:p>
            <a:r>
              <a:rPr lang="en-US">
                <a:solidFill>
                  <a:srgbClr val="FFFFFF"/>
                </a:solidFill>
              </a:rPr>
              <a:t>Reproductive Justice: 3 Pillars</a:t>
            </a:r>
          </a:p>
        </p:txBody>
      </p:sp>
      <p:sp>
        <p:nvSpPr>
          <p:cNvPr id="14" name="Rectangle 13">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6" name="Content Placeholder 3">
            <a:extLst>
              <a:ext uri="{FF2B5EF4-FFF2-40B4-BE49-F238E27FC236}">
                <a16:creationId xmlns:a16="http://schemas.microsoft.com/office/drawing/2014/main" id="{A227EAF5-DA73-D06B-9CC3-CABE2820C632}"/>
              </a:ext>
            </a:extLst>
          </p:cNvPr>
          <p:cNvGraphicFramePr>
            <a:graphicFrameLocks noGrp="1"/>
          </p:cNvGraphicFramePr>
          <p:nvPr>
            <p:ph idx="1"/>
            <p:extLst>
              <p:ext uri="{D42A27DB-BD31-4B8C-83A1-F6EECF244321}">
                <p14:modId xmlns:p14="http://schemas.microsoft.com/office/powerpoint/2010/main" val="1553953158"/>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1980641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9993A-31C7-DC29-7D4E-ABC9CE460673}"/>
              </a:ext>
            </a:extLst>
          </p:cNvPr>
          <p:cNvSpPr>
            <a:spLocks noGrp="1"/>
          </p:cNvSpPr>
          <p:nvPr>
            <p:ph type="title"/>
          </p:nvPr>
        </p:nvSpPr>
        <p:spPr>
          <a:xfrm>
            <a:off x="1154955" y="973667"/>
            <a:ext cx="2942210" cy="4833745"/>
          </a:xfrm>
        </p:spPr>
        <p:txBody>
          <a:bodyPr>
            <a:normAutofit/>
          </a:bodyPr>
          <a:lstStyle/>
          <a:p>
            <a:r>
              <a:rPr lang="en-US" dirty="0">
                <a:solidFill>
                  <a:schemeClr val="tx1"/>
                </a:solidFill>
              </a:rPr>
              <a:t>Theoretical Framework of RJ</a:t>
            </a:r>
          </a:p>
        </p:txBody>
      </p:sp>
      <p:graphicFrame>
        <p:nvGraphicFramePr>
          <p:cNvPr id="5" name="Content Placeholder 2">
            <a:extLst>
              <a:ext uri="{FF2B5EF4-FFF2-40B4-BE49-F238E27FC236}">
                <a16:creationId xmlns:a16="http://schemas.microsoft.com/office/drawing/2014/main" id="{076DFEAF-39B9-FFB0-1775-C97A7E35F04B}"/>
              </a:ext>
            </a:extLst>
          </p:cNvPr>
          <p:cNvGraphicFramePr>
            <a:graphicFrameLocks noGrp="1"/>
          </p:cNvGraphicFramePr>
          <p:nvPr>
            <p:ph idx="1"/>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754307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{877B388A-C7C5-F04D-A841-A1A680CF077F}tf10001076</Template>
  <TotalTime>3941</TotalTime>
  <Words>1168</Words>
  <Application>Microsoft Macintosh PowerPoint</Application>
  <PresentationFormat>Widescreen</PresentationFormat>
  <Paragraphs>122</Paragraphs>
  <Slides>23</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Aptos</vt:lpstr>
      <vt:lpstr>Arial</vt:lpstr>
      <vt:lpstr>Calibri</vt:lpstr>
      <vt:lpstr>Century Gothic</vt:lpstr>
      <vt:lpstr>National-Book</vt:lpstr>
      <vt:lpstr>Times New Roman</vt:lpstr>
      <vt:lpstr>Wingdings 3</vt:lpstr>
      <vt:lpstr>Ion Boardroom</vt:lpstr>
      <vt:lpstr>Welcome to Reproductive Justice &amp; Social Work Praxis!</vt:lpstr>
      <vt:lpstr>Today’s Objectives</vt:lpstr>
      <vt:lpstr>Prof. Lindsay Griffin (she/her)</vt:lpstr>
      <vt:lpstr>Tell us about yourself!</vt:lpstr>
      <vt:lpstr>Community Guidelines</vt:lpstr>
      <vt:lpstr>Course Overview, Syllabus, Review &amp; Course Assignments</vt:lpstr>
      <vt:lpstr>Current Event Sign Ups</vt:lpstr>
      <vt:lpstr>Reproductive Justice: 3 Pillars</vt:lpstr>
      <vt:lpstr>Theoretical Framework of RJ</vt:lpstr>
      <vt:lpstr>Black Feminist Theory</vt:lpstr>
      <vt:lpstr>Intersectionality</vt:lpstr>
      <vt:lpstr>Self-Help</vt:lpstr>
      <vt:lpstr>Critical Race &amp; Critical Feminist Theories</vt:lpstr>
      <vt:lpstr>Human Rights Theory</vt:lpstr>
      <vt:lpstr>Standpoint Theory</vt:lpstr>
      <vt:lpstr>Social Work &amp; RJ</vt:lpstr>
      <vt:lpstr>Implications for Social Work</vt:lpstr>
      <vt:lpstr>Questions?</vt:lpstr>
      <vt:lpstr>Break Time!</vt:lpstr>
      <vt:lpstr>Small Group Activity 1</vt:lpstr>
      <vt:lpstr>Group Debrief</vt:lpstr>
      <vt:lpstr>Quick Think, Write, Create</vt:lpstr>
      <vt:lpstr>What’s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Reproductive Justice &amp; Social Work Praxis</dc:title>
  <dc:creator>Lindsay Griffin</dc:creator>
  <cp:lastModifiedBy>Lindsay Griffin</cp:lastModifiedBy>
  <cp:revision>19</cp:revision>
  <dcterms:created xsi:type="dcterms:W3CDTF">2023-11-19T14:19:26Z</dcterms:created>
  <dcterms:modified xsi:type="dcterms:W3CDTF">2024-06-24T23:28:04Z</dcterms:modified>
</cp:coreProperties>
</file>