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3" r:id="rId1"/>
  </p:sldMasterIdLst>
  <p:notesMasterIdLst>
    <p:notesMasterId r:id="rId7"/>
  </p:notesMasterIdLst>
  <p:sldIdLst>
    <p:sldId id="256" r:id="rId2"/>
    <p:sldId id="263" r:id="rId3"/>
    <p:sldId id="270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48"/>
    <p:restoredTop sz="87865"/>
  </p:normalViewPr>
  <p:slideViewPr>
    <p:cSldViewPr snapToGrid="0">
      <p:cViewPr varScale="1">
        <p:scale>
          <a:sx n="132" d="100"/>
          <a:sy n="132" d="100"/>
        </p:scale>
        <p:origin x="1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8F3DB-8D2C-7046-AD65-10096757AD13}" type="datetimeFigureOut">
              <a:rPr lang="en-US" smtClean="0"/>
              <a:t>7/25/24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B777F-0D4D-0B48-9CBF-0CB5B72F0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34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Disability issues and accessibility was not fully explored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Slant/bias of the course was more geared on Black women and birthing people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5B777F-0D4D-0B48-9CBF-0CB5B72F01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79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50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98410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4039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6897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0348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57460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93929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9451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28413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438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1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812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93631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44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11149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82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7/25/24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81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  <p:sldLayoutId id="2147483895" r:id="rId12"/>
    <p:sldLayoutId id="2147483896" r:id="rId13"/>
    <p:sldLayoutId id="2147483897" r:id="rId14"/>
    <p:sldLayoutId id="2147483898" r:id="rId15"/>
    <p:sldLayoutId id="2147483899" r:id="rId16"/>
    <p:sldLayoutId id="2147483900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1ECA4FE-7D2F-4576-B767-3A5F5ABFE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5969441E-5462-4859-86CD-1737FDE360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596BD4B5-6833-40CC-96FE-EDC675634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5C362CC-957F-6890-78A6-2C5366B65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1169773"/>
            <a:ext cx="8825658" cy="2870161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Reproductive Justice &amp; Social Work Praxis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E7A329-3987-938F-D498-519634431F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4293441"/>
            <a:ext cx="8825658" cy="1234148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Session 10: Wrap Up</a:t>
            </a:r>
          </a:p>
          <a:p>
            <a:pPr algn="ctr"/>
            <a:r>
              <a:rPr lang="en-US" sz="2000" dirty="0"/>
              <a:t>Prof. Lindsay Griffin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1F53E2-F556-42FA-8D24-113839EE1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58249" y="4166888"/>
            <a:ext cx="675502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460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F1F8A-5763-3E35-0FD5-685814D92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42514-11B7-5FFA-7AD7-4506EC6E1F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What we’ve covered:</a:t>
            </a:r>
          </a:p>
          <a:p>
            <a:r>
              <a:rPr lang="en-US" dirty="0"/>
              <a:t>Basic overview of RJ’s tenets</a:t>
            </a:r>
          </a:p>
          <a:p>
            <a:r>
              <a:rPr lang="en-US" dirty="0"/>
              <a:t>SW’s overlap with RJ**throughout</a:t>
            </a:r>
          </a:p>
          <a:p>
            <a:r>
              <a:rPr lang="en-US" dirty="0"/>
              <a:t>Theoretical foundations of RJ</a:t>
            </a:r>
          </a:p>
          <a:p>
            <a:r>
              <a:rPr lang="en-US" dirty="0"/>
              <a:t>Bodily autonomy</a:t>
            </a:r>
          </a:p>
          <a:p>
            <a:r>
              <a:rPr lang="en-US" dirty="0"/>
              <a:t>The Right </a:t>
            </a:r>
            <a:r>
              <a:rPr lang="en-US" i="1" dirty="0"/>
              <a:t>to Not Have</a:t>
            </a:r>
            <a:r>
              <a:rPr lang="en-US" dirty="0"/>
              <a:t> A Child</a:t>
            </a:r>
          </a:p>
          <a:p>
            <a:pPr lvl="1"/>
            <a:r>
              <a:rPr lang="en-US" dirty="0"/>
              <a:t>Abortion, birth control, sex and reproductive health education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0975B-2488-4A71-5F88-FC465E8AA2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Right </a:t>
            </a:r>
            <a:r>
              <a:rPr lang="en-US" i="1" dirty="0"/>
              <a:t>to Have </a:t>
            </a:r>
            <a:r>
              <a:rPr lang="en-US" dirty="0"/>
              <a:t>a Child</a:t>
            </a:r>
          </a:p>
          <a:p>
            <a:pPr lvl="1"/>
            <a:r>
              <a:rPr lang="en-US" dirty="0"/>
              <a:t>Infertility, Eugenics, Stratified Reproduction, and Pregnancy &amp; Birth Injustice</a:t>
            </a:r>
          </a:p>
          <a:p>
            <a:r>
              <a:rPr lang="en-US" dirty="0"/>
              <a:t>The Right to Parent in Safe &amp; Sustainable Communities</a:t>
            </a:r>
          </a:p>
          <a:p>
            <a:pPr lvl="1"/>
            <a:r>
              <a:rPr lang="en-US" dirty="0"/>
              <a:t>Family Supports (Family Leave), Environmental Justice, Affordable Needs (Housing, Food, Healthcare), Perinatal Mental Health</a:t>
            </a:r>
          </a:p>
        </p:txBody>
      </p:sp>
    </p:spTree>
    <p:extLst>
      <p:ext uri="{BB962C8B-B14F-4D97-AF65-F5344CB8AC3E}">
        <p14:creationId xmlns:p14="http://schemas.microsoft.com/office/powerpoint/2010/main" val="3924307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989A-839F-DA00-6638-D913BAF2E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5327D8-0146-862B-0BB3-0EF08958B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Moodle there are resources posted with links to different organizations that have a reproductive heath/justice focus</a:t>
            </a:r>
          </a:p>
          <a:p>
            <a:r>
              <a:rPr lang="en-US" dirty="0"/>
              <a:t>Grades will be posted </a:t>
            </a:r>
            <a:r>
              <a:rPr lang="en-US"/>
              <a:t>by tomorrow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5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8E909-8A2B-246E-3BB3-FA1E0225D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Reflections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4437E-8DD6-3349-E10A-037271871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hat was one major lesson you took from this course?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ow do you plan to (or hope to) use it in your working career as a social worker? </a:t>
            </a: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was something you wanted to learn more about in this course?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1C7165-8A3A-44EB-88D0-4EFA36A00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A1081473-BB93-49A4-B605-4E2053739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E1FEC7-0AB0-BDC1-6465-7EE4CCEF7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EBEBEB"/>
                </a:solidFill>
              </a:rPr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47566-B5BC-1832-A39E-9776F629C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404040"/>
                </a:solidFill>
              </a:rPr>
              <a:t>I wish to say a special thank you to each of you. As an instructor, I appreciate the way that this class showed up and worked together. I learned from each of you along the way. I wish all of you the best in your future studies and endeavors. Please feel free to stay in touch. Last, but not least—</a:t>
            </a:r>
            <a:r>
              <a:rPr lang="en-US" sz="2000" b="1" dirty="0">
                <a:solidFill>
                  <a:srgbClr val="7030A0"/>
                </a:solidFill>
              </a:rPr>
              <a:t>CONGRATULATIONS</a:t>
            </a:r>
            <a:r>
              <a:rPr lang="en-US" sz="2000" dirty="0">
                <a:solidFill>
                  <a:srgbClr val="404040"/>
                </a:solidFill>
              </a:rPr>
              <a:t> to those who are officially FINISHED!! </a:t>
            </a:r>
          </a:p>
        </p:txBody>
      </p:sp>
    </p:spTree>
    <p:extLst>
      <p:ext uri="{BB962C8B-B14F-4D97-AF65-F5344CB8AC3E}">
        <p14:creationId xmlns:p14="http://schemas.microsoft.com/office/powerpoint/2010/main" val="409423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{877B388A-C7C5-F04D-A841-A1A680CF077F}tf10001076</Template>
  <TotalTime>20798</TotalTime>
  <Words>278</Words>
  <Application>Microsoft Macintosh PowerPoint</Application>
  <PresentationFormat>Widescreen</PresentationFormat>
  <Paragraphs>26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Century Gothic</vt:lpstr>
      <vt:lpstr>Times New Roman</vt:lpstr>
      <vt:lpstr>Wingdings 3</vt:lpstr>
      <vt:lpstr>Ion Boardroom</vt:lpstr>
      <vt:lpstr>Reproductive Justice &amp; Social Work Praxis</vt:lpstr>
      <vt:lpstr>Course Recap</vt:lpstr>
      <vt:lpstr>Reminder</vt:lpstr>
      <vt:lpstr>Course Reflections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Reproductive Justice &amp; Social Work Praxis</dc:title>
  <dc:creator>Lindsay Griffin</dc:creator>
  <cp:lastModifiedBy>Lindsay Griffin</cp:lastModifiedBy>
  <cp:revision>28</cp:revision>
  <dcterms:created xsi:type="dcterms:W3CDTF">2023-11-19T14:19:26Z</dcterms:created>
  <dcterms:modified xsi:type="dcterms:W3CDTF">2024-07-26T00:54:26Z</dcterms:modified>
</cp:coreProperties>
</file>