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8" r:id="rId4"/>
    <p:sldId id="271" r:id="rId5"/>
    <p:sldId id="257" r:id="rId6"/>
    <p:sldId id="273" r:id="rId7"/>
    <p:sldId id="274" r:id="rId8"/>
    <p:sldId id="275" r:id="rId9"/>
    <p:sldId id="277" r:id="rId10"/>
    <p:sldId id="279" r:id="rId11"/>
    <p:sldId id="280" r:id="rId12"/>
    <p:sldId id="272" r:id="rId13"/>
    <p:sldId id="283" r:id="rId14"/>
    <p:sldId id="281" r:id="rId15"/>
    <p:sldId id="282" r:id="rId16"/>
    <p:sldId id="278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79"/>
  </p:normalViewPr>
  <p:slideViewPr>
    <p:cSldViewPr snapToGrid="0" snapToObjects="1">
      <p:cViewPr>
        <p:scale>
          <a:sx n="110" d="100"/>
          <a:sy n="110" d="100"/>
        </p:scale>
        <p:origin x="-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EE1978-41AA-4E98-8B9E-9BE11A76974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22D393E-3B28-4C99-92CA-A7DB7E5C29F7}">
      <dgm:prSet/>
      <dgm:spPr/>
      <dgm:t>
        <a:bodyPr/>
        <a:lstStyle/>
        <a:p>
          <a:r>
            <a:rPr lang="en-US"/>
            <a:t>Was </a:t>
          </a:r>
        </a:p>
      </dgm:t>
    </dgm:pt>
    <dgm:pt modelId="{40FE896D-D1D0-4581-97D9-EB967EBE4FDC}" type="parTrans" cxnId="{E6622D0D-458E-428F-9900-2EF4825A313F}">
      <dgm:prSet/>
      <dgm:spPr/>
      <dgm:t>
        <a:bodyPr/>
        <a:lstStyle/>
        <a:p>
          <a:endParaRPr lang="en-US"/>
        </a:p>
      </dgm:t>
    </dgm:pt>
    <dgm:pt modelId="{B35F4FA0-D4AA-490D-A1B5-25127159C070}" type="sibTrans" cxnId="{E6622D0D-458E-428F-9900-2EF4825A313F}">
      <dgm:prSet/>
      <dgm:spPr/>
      <dgm:t>
        <a:bodyPr/>
        <a:lstStyle/>
        <a:p>
          <a:endParaRPr lang="en-US"/>
        </a:p>
      </dgm:t>
    </dgm:pt>
    <dgm:pt modelId="{8EC614BA-DC24-4956-B971-79EAF0166E50}">
      <dgm:prSet/>
      <dgm:spPr/>
      <dgm:t>
        <a:bodyPr/>
        <a:lstStyle/>
        <a:p>
          <a:r>
            <a:rPr lang="en-US"/>
            <a:t>Wann </a:t>
          </a:r>
        </a:p>
      </dgm:t>
    </dgm:pt>
    <dgm:pt modelId="{70C11E68-E7FF-41DE-B667-DD54953496BE}" type="parTrans" cxnId="{2C66B8C2-9DAD-4E15-94C2-979198A1FD61}">
      <dgm:prSet/>
      <dgm:spPr/>
      <dgm:t>
        <a:bodyPr/>
        <a:lstStyle/>
        <a:p>
          <a:endParaRPr lang="en-US"/>
        </a:p>
      </dgm:t>
    </dgm:pt>
    <dgm:pt modelId="{D1166076-86E3-4FFB-9187-862E6B25388F}" type="sibTrans" cxnId="{2C66B8C2-9DAD-4E15-94C2-979198A1FD61}">
      <dgm:prSet/>
      <dgm:spPr/>
      <dgm:t>
        <a:bodyPr/>
        <a:lstStyle/>
        <a:p>
          <a:endParaRPr lang="en-US"/>
        </a:p>
      </dgm:t>
    </dgm:pt>
    <dgm:pt modelId="{0F202739-EDB3-434F-9265-506C1B93507E}">
      <dgm:prSet/>
      <dgm:spPr/>
      <dgm:t>
        <a:bodyPr/>
        <a:lstStyle/>
        <a:p>
          <a:r>
            <a:rPr lang="en-US"/>
            <a:t>Warum </a:t>
          </a:r>
        </a:p>
      </dgm:t>
    </dgm:pt>
    <dgm:pt modelId="{0188663C-D88D-4F51-A517-1B116DC7A1F7}" type="parTrans" cxnId="{080C009F-4AD7-4D5F-A8F0-C21B6C5AA739}">
      <dgm:prSet/>
      <dgm:spPr/>
      <dgm:t>
        <a:bodyPr/>
        <a:lstStyle/>
        <a:p>
          <a:endParaRPr lang="en-US"/>
        </a:p>
      </dgm:t>
    </dgm:pt>
    <dgm:pt modelId="{46DA8B65-535A-418C-989C-7ED9D459B03E}" type="sibTrans" cxnId="{080C009F-4AD7-4D5F-A8F0-C21B6C5AA739}">
      <dgm:prSet/>
      <dgm:spPr/>
      <dgm:t>
        <a:bodyPr/>
        <a:lstStyle/>
        <a:p>
          <a:endParaRPr lang="en-US"/>
        </a:p>
      </dgm:t>
    </dgm:pt>
    <dgm:pt modelId="{4995AE99-CBA1-4081-A730-78E77818CB23}">
      <dgm:prSet/>
      <dgm:spPr/>
      <dgm:t>
        <a:bodyPr/>
        <a:lstStyle/>
        <a:p>
          <a:r>
            <a:rPr lang="en-US"/>
            <a:t>Wer</a:t>
          </a:r>
        </a:p>
      </dgm:t>
    </dgm:pt>
    <dgm:pt modelId="{F3330CD4-2BDE-4E7B-9488-800A68E2356F}" type="parTrans" cxnId="{5484213B-B97F-4E88-BAF6-40D747F1BC74}">
      <dgm:prSet/>
      <dgm:spPr/>
      <dgm:t>
        <a:bodyPr/>
        <a:lstStyle/>
        <a:p>
          <a:endParaRPr lang="en-US"/>
        </a:p>
      </dgm:t>
    </dgm:pt>
    <dgm:pt modelId="{146B96AB-AB56-4206-B679-9F6E6591F67B}" type="sibTrans" cxnId="{5484213B-B97F-4E88-BAF6-40D747F1BC74}">
      <dgm:prSet/>
      <dgm:spPr/>
      <dgm:t>
        <a:bodyPr/>
        <a:lstStyle/>
        <a:p>
          <a:endParaRPr lang="en-US"/>
        </a:p>
      </dgm:t>
    </dgm:pt>
    <dgm:pt modelId="{7C66A371-585A-4DCA-A618-36308D24E64E}">
      <dgm:prSet/>
      <dgm:spPr/>
      <dgm:t>
        <a:bodyPr/>
        <a:lstStyle/>
        <a:p>
          <a:r>
            <a:rPr lang="en-US"/>
            <a:t>Wie</a:t>
          </a:r>
        </a:p>
      </dgm:t>
    </dgm:pt>
    <dgm:pt modelId="{34F8FD05-E2E2-46CE-B576-ECF5370C73C9}" type="parTrans" cxnId="{E1ACDD35-4DC7-4DC6-93BD-FA35AD1884C4}">
      <dgm:prSet/>
      <dgm:spPr/>
      <dgm:t>
        <a:bodyPr/>
        <a:lstStyle/>
        <a:p>
          <a:endParaRPr lang="en-US"/>
        </a:p>
      </dgm:t>
    </dgm:pt>
    <dgm:pt modelId="{E5EAE60D-AD77-4454-B7E1-55870871613F}" type="sibTrans" cxnId="{E1ACDD35-4DC7-4DC6-93BD-FA35AD1884C4}">
      <dgm:prSet/>
      <dgm:spPr/>
      <dgm:t>
        <a:bodyPr/>
        <a:lstStyle/>
        <a:p>
          <a:endParaRPr lang="en-US"/>
        </a:p>
      </dgm:t>
    </dgm:pt>
    <dgm:pt modelId="{9F1C4413-67FD-4F7D-A074-CF28C4FDC815}">
      <dgm:prSet/>
      <dgm:spPr/>
      <dgm:t>
        <a:bodyPr/>
        <a:lstStyle/>
        <a:p>
          <a:r>
            <a:rPr lang="en-US"/>
            <a:t>Wo</a:t>
          </a:r>
        </a:p>
      </dgm:t>
    </dgm:pt>
    <dgm:pt modelId="{AE083EDA-049A-41BA-9C4A-F0BFFC6C7999}" type="parTrans" cxnId="{FF24ACB5-9061-4C73-B58B-015A8112490E}">
      <dgm:prSet/>
      <dgm:spPr/>
      <dgm:t>
        <a:bodyPr/>
        <a:lstStyle/>
        <a:p>
          <a:endParaRPr lang="en-US"/>
        </a:p>
      </dgm:t>
    </dgm:pt>
    <dgm:pt modelId="{7E3E061F-9633-4D0D-A242-220A9BBC7347}" type="sibTrans" cxnId="{FF24ACB5-9061-4C73-B58B-015A8112490E}">
      <dgm:prSet/>
      <dgm:spPr/>
      <dgm:t>
        <a:bodyPr/>
        <a:lstStyle/>
        <a:p>
          <a:endParaRPr lang="en-US"/>
        </a:p>
      </dgm:t>
    </dgm:pt>
    <dgm:pt modelId="{ED106881-25E7-44BD-8DC1-82EDEE6ACE19}">
      <dgm:prSet/>
      <dgm:spPr/>
      <dgm:t>
        <a:bodyPr/>
        <a:lstStyle/>
        <a:p>
          <a:r>
            <a:rPr lang="en-US"/>
            <a:t>Woher</a:t>
          </a:r>
        </a:p>
      </dgm:t>
    </dgm:pt>
    <dgm:pt modelId="{00435D40-C764-4D98-8928-AD4634595E00}" type="parTrans" cxnId="{838B1F14-0A67-40DD-85E3-82AFFAFB3431}">
      <dgm:prSet/>
      <dgm:spPr/>
      <dgm:t>
        <a:bodyPr/>
        <a:lstStyle/>
        <a:p>
          <a:endParaRPr lang="en-US"/>
        </a:p>
      </dgm:t>
    </dgm:pt>
    <dgm:pt modelId="{AE7A9160-02FC-4CDD-93C3-534851570627}" type="sibTrans" cxnId="{838B1F14-0A67-40DD-85E3-82AFFAFB3431}">
      <dgm:prSet/>
      <dgm:spPr/>
      <dgm:t>
        <a:bodyPr/>
        <a:lstStyle/>
        <a:p>
          <a:endParaRPr lang="en-US"/>
        </a:p>
      </dgm:t>
    </dgm:pt>
    <dgm:pt modelId="{41516FB0-9ACD-4300-B3A0-098E3879C281}">
      <dgm:prSet/>
      <dgm:spPr/>
      <dgm:t>
        <a:bodyPr/>
        <a:lstStyle/>
        <a:p>
          <a:r>
            <a:rPr lang="en-US"/>
            <a:t>Wohin</a:t>
          </a:r>
        </a:p>
      </dgm:t>
    </dgm:pt>
    <dgm:pt modelId="{73F6D812-87AC-4D19-8DAA-DED4652441E7}" type="parTrans" cxnId="{83F7FE83-C3C1-40B5-96C5-B0671625524F}">
      <dgm:prSet/>
      <dgm:spPr/>
      <dgm:t>
        <a:bodyPr/>
        <a:lstStyle/>
        <a:p>
          <a:endParaRPr lang="en-US"/>
        </a:p>
      </dgm:t>
    </dgm:pt>
    <dgm:pt modelId="{A86DB211-6C2E-4CBE-8F37-A96AEE6BD6A1}" type="sibTrans" cxnId="{83F7FE83-C3C1-40B5-96C5-B0671625524F}">
      <dgm:prSet/>
      <dgm:spPr/>
      <dgm:t>
        <a:bodyPr/>
        <a:lstStyle/>
        <a:p>
          <a:endParaRPr lang="en-US"/>
        </a:p>
      </dgm:t>
    </dgm:pt>
    <dgm:pt modelId="{6CAED6EC-D0ED-1243-9B12-D9DEE5F5D6ED}" type="pres">
      <dgm:prSet presAssocID="{84EE1978-41AA-4E98-8B9E-9BE11A769745}" presName="diagram" presStyleCnt="0">
        <dgm:presLayoutVars>
          <dgm:dir/>
          <dgm:resizeHandles val="exact"/>
        </dgm:presLayoutVars>
      </dgm:prSet>
      <dgm:spPr/>
    </dgm:pt>
    <dgm:pt modelId="{D5E9C2FC-559D-3B45-8F21-295367BE6F25}" type="pres">
      <dgm:prSet presAssocID="{322D393E-3B28-4C99-92CA-A7DB7E5C29F7}" presName="node" presStyleLbl="node1" presStyleIdx="0" presStyleCnt="8">
        <dgm:presLayoutVars>
          <dgm:bulletEnabled val="1"/>
        </dgm:presLayoutVars>
      </dgm:prSet>
      <dgm:spPr/>
    </dgm:pt>
    <dgm:pt modelId="{EA56F112-E5BD-FB41-AD5F-2BAF73551374}" type="pres">
      <dgm:prSet presAssocID="{B35F4FA0-D4AA-490D-A1B5-25127159C070}" presName="sibTrans" presStyleCnt="0"/>
      <dgm:spPr/>
    </dgm:pt>
    <dgm:pt modelId="{EB415B76-1C63-C943-BE49-0656940275CF}" type="pres">
      <dgm:prSet presAssocID="{8EC614BA-DC24-4956-B971-79EAF0166E50}" presName="node" presStyleLbl="node1" presStyleIdx="1" presStyleCnt="8">
        <dgm:presLayoutVars>
          <dgm:bulletEnabled val="1"/>
        </dgm:presLayoutVars>
      </dgm:prSet>
      <dgm:spPr/>
    </dgm:pt>
    <dgm:pt modelId="{56F49924-093A-374A-BEA9-79CAD15119CE}" type="pres">
      <dgm:prSet presAssocID="{D1166076-86E3-4FFB-9187-862E6B25388F}" presName="sibTrans" presStyleCnt="0"/>
      <dgm:spPr/>
    </dgm:pt>
    <dgm:pt modelId="{ECAFB3CD-028A-F74A-AF93-98E78947F8DA}" type="pres">
      <dgm:prSet presAssocID="{0F202739-EDB3-434F-9265-506C1B93507E}" presName="node" presStyleLbl="node1" presStyleIdx="2" presStyleCnt="8">
        <dgm:presLayoutVars>
          <dgm:bulletEnabled val="1"/>
        </dgm:presLayoutVars>
      </dgm:prSet>
      <dgm:spPr/>
    </dgm:pt>
    <dgm:pt modelId="{F95E3784-004F-3F46-9C79-5C0251CB71A5}" type="pres">
      <dgm:prSet presAssocID="{46DA8B65-535A-418C-989C-7ED9D459B03E}" presName="sibTrans" presStyleCnt="0"/>
      <dgm:spPr/>
    </dgm:pt>
    <dgm:pt modelId="{12F26702-3D67-E24E-AE44-D0932D359442}" type="pres">
      <dgm:prSet presAssocID="{4995AE99-CBA1-4081-A730-78E77818CB23}" presName="node" presStyleLbl="node1" presStyleIdx="3" presStyleCnt="8">
        <dgm:presLayoutVars>
          <dgm:bulletEnabled val="1"/>
        </dgm:presLayoutVars>
      </dgm:prSet>
      <dgm:spPr/>
    </dgm:pt>
    <dgm:pt modelId="{ECF8021E-DED8-CC40-A414-CE7535B7B513}" type="pres">
      <dgm:prSet presAssocID="{146B96AB-AB56-4206-B679-9F6E6591F67B}" presName="sibTrans" presStyleCnt="0"/>
      <dgm:spPr/>
    </dgm:pt>
    <dgm:pt modelId="{A75CE7FF-88B3-6E4A-B8C9-6368A868D6EA}" type="pres">
      <dgm:prSet presAssocID="{7C66A371-585A-4DCA-A618-36308D24E64E}" presName="node" presStyleLbl="node1" presStyleIdx="4" presStyleCnt="8">
        <dgm:presLayoutVars>
          <dgm:bulletEnabled val="1"/>
        </dgm:presLayoutVars>
      </dgm:prSet>
      <dgm:spPr/>
    </dgm:pt>
    <dgm:pt modelId="{4D67BD43-A01C-0240-83B8-DD7D19A851C3}" type="pres">
      <dgm:prSet presAssocID="{E5EAE60D-AD77-4454-B7E1-55870871613F}" presName="sibTrans" presStyleCnt="0"/>
      <dgm:spPr/>
    </dgm:pt>
    <dgm:pt modelId="{E6FDCA45-5FF9-2140-A761-4E5C11C1CB71}" type="pres">
      <dgm:prSet presAssocID="{9F1C4413-67FD-4F7D-A074-CF28C4FDC815}" presName="node" presStyleLbl="node1" presStyleIdx="5" presStyleCnt="8">
        <dgm:presLayoutVars>
          <dgm:bulletEnabled val="1"/>
        </dgm:presLayoutVars>
      </dgm:prSet>
      <dgm:spPr/>
    </dgm:pt>
    <dgm:pt modelId="{2A7A37DE-6B5C-FA4F-9956-B7669354B108}" type="pres">
      <dgm:prSet presAssocID="{7E3E061F-9633-4D0D-A242-220A9BBC7347}" presName="sibTrans" presStyleCnt="0"/>
      <dgm:spPr/>
    </dgm:pt>
    <dgm:pt modelId="{4F1AADAA-6505-284A-AE27-541470657EE7}" type="pres">
      <dgm:prSet presAssocID="{ED106881-25E7-44BD-8DC1-82EDEE6ACE19}" presName="node" presStyleLbl="node1" presStyleIdx="6" presStyleCnt="8">
        <dgm:presLayoutVars>
          <dgm:bulletEnabled val="1"/>
        </dgm:presLayoutVars>
      </dgm:prSet>
      <dgm:spPr/>
    </dgm:pt>
    <dgm:pt modelId="{A5F9071D-E005-4E41-8E8D-51329CD0AA05}" type="pres">
      <dgm:prSet presAssocID="{AE7A9160-02FC-4CDD-93C3-534851570627}" presName="sibTrans" presStyleCnt="0"/>
      <dgm:spPr/>
    </dgm:pt>
    <dgm:pt modelId="{B5D24C2E-50CD-EB4B-B61A-48AAE4DA98A9}" type="pres">
      <dgm:prSet presAssocID="{41516FB0-9ACD-4300-B3A0-098E3879C281}" presName="node" presStyleLbl="node1" presStyleIdx="7" presStyleCnt="8">
        <dgm:presLayoutVars>
          <dgm:bulletEnabled val="1"/>
        </dgm:presLayoutVars>
      </dgm:prSet>
      <dgm:spPr/>
    </dgm:pt>
  </dgm:ptLst>
  <dgm:cxnLst>
    <dgm:cxn modelId="{E6622D0D-458E-428F-9900-2EF4825A313F}" srcId="{84EE1978-41AA-4E98-8B9E-9BE11A769745}" destId="{322D393E-3B28-4C99-92CA-A7DB7E5C29F7}" srcOrd="0" destOrd="0" parTransId="{40FE896D-D1D0-4581-97D9-EB967EBE4FDC}" sibTransId="{B35F4FA0-D4AA-490D-A1B5-25127159C070}"/>
    <dgm:cxn modelId="{75239611-2489-684D-AD08-B3A53B7E4BA4}" type="presOf" srcId="{9F1C4413-67FD-4F7D-A074-CF28C4FDC815}" destId="{E6FDCA45-5FF9-2140-A761-4E5C11C1CB71}" srcOrd="0" destOrd="0" presId="urn:microsoft.com/office/officeart/2005/8/layout/default"/>
    <dgm:cxn modelId="{838B1F14-0A67-40DD-85E3-82AFFAFB3431}" srcId="{84EE1978-41AA-4E98-8B9E-9BE11A769745}" destId="{ED106881-25E7-44BD-8DC1-82EDEE6ACE19}" srcOrd="6" destOrd="0" parTransId="{00435D40-C764-4D98-8928-AD4634595E00}" sibTransId="{AE7A9160-02FC-4CDD-93C3-534851570627}"/>
    <dgm:cxn modelId="{71972F16-738A-8742-A6CF-5FEE3D5DE43E}" type="presOf" srcId="{4995AE99-CBA1-4081-A730-78E77818CB23}" destId="{12F26702-3D67-E24E-AE44-D0932D359442}" srcOrd="0" destOrd="0" presId="urn:microsoft.com/office/officeart/2005/8/layout/default"/>
    <dgm:cxn modelId="{0B5EA41A-E5C6-534E-A146-1265C0FB7B28}" type="presOf" srcId="{322D393E-3B28-4C99-92CA-A7DB7E5C29F7}" destId="{D5E9C2FC-559D-3B45-8F21-295367BE6F25}" srcOrd="0" destOrd="0" presId="urn:microsoft.com/office/officeart/2005/8/layout/default"/>
    <dgm:cxn modelId="{E1ACDD35-4DC7-4DC6-93BD-FA35AD1884C4}" srcId="{84EE1978-41AA-4E98-8B9E-9BE11A769745}" destId="{7C66A371-585A-4DCA-A618-36308D24E64E}" srcOrd="4" destOrd="0" parTransId="{34F8FD05-E2E2-46CE-B576-ECF5370C73C9}" sibTransId="{E5EAE60D-AD77-4454-B7E1-55870871613F}"/>
    <dgm:cxn modelId="{5484213B-B97F-4E88-BAF6-40D747F1BC74}" srcId="{84EE1978-41AA-4E98-8B9E-9BE11A769745}" destId="{4995AE99-CBA1-4081-A730-78E77818CB23}" srcOrd="3" destOrd="0" parTransId="{F3330CD4-2BDE-4E7B-9488-800A68E2356F}" sibTransId="{146B96AB-AB56-4206-B679-9F6E6591F67B}"/>
    <dgm:cxn modelId="{22BD2F43-A282-1D4B-896D-0F64A61370F8}" type="presOf" srcId="{8EC614BA-DC24-4956-B971-79EAF0166E50}" destId="{EB415B76-1C63-C943-BE49-0656940275CF}" srcOrd="0" destOrd="0" presId="urn:microsoft.com/office/officeart/2005/8/layout/default"/>
    <dgm:cxn modelId="{DA071F60-2186-CA41-AD5F-53F7F5105E26}" type="presOf" srcId="{ED106881-25E7-44BD-8DC1-82EDEE6ACE19}" destId="{4F1AADAA-6505-284A-AE27-541470657EE7}" srcOrd="0" destOrd="0" presId="urn:microsoft.com/office/officeart/2005/8/layout/default"/>
    <dgm:cxn modelId="{28943760-3A0B-8443-90F1-34AC76BF08CB}" type="presOf" srcId="{41516FB0-9ACD-4300-B3A0-098E3879C281}" destId="{B5D24C2E-50CD-EB4B-B61A-48AAE4DA98A9}" srcOrd="0" destOrd="0" presId="urn:microsoft.com/office/officeart/2005/8/layout/default"/>
    <dgm:cxn modelId="{83F7FE83-C3C1-40B5-96C5-B0671625524F}" srcId="{84EE1978-41AA-4E98-8B9E-9BE11A769745}" destId="{41516FB0-9ACD-4300-B3A0-098E3879C281}" srcOrd="7" destOrd="0" parTransId="{73F6D812-87AC-4D19-8DAA-DED4652441E7}" sibTransId="{A86DB211-6C2E-4CBE-8F37-A96AEE6BD6A1}"/>
    <dgm:cxn modelId="{7C2B238E-16D9-D342-8BC1-B87D734100A2}" type="presOf" srcId="{0F202739-EDB3-434F-9265-506C1B93507E}" destId="{ECAFB3CD-028A-F74A-AF93-98E78947F8DA}" srcOrd="0" destOrd="0" presId="urn:microsoft.com/office/officeart/2005/8/layout/default"/>
    <dgm:cxn modelId="{080C009F-4AD7-4D5F-A8F0-C21B6C5AA739}" srcId="{84EE1978-41AA-4E98-8B9E-9BE11A769745}" destId="{0F202739-EDB3-434F-9265-506C1B93507E}" srcOrd="2" destOrd="0" parTransId="{0188663C-D88D-4F51-A517-1B116DC7A1F7}" sibTransId="{46DA8B65-535A-418C-989C-7ED9D459B03E}"/>
    <dgm:cxn modelId="{B917D9AF-634D-694D-9845-D7F32647FD26}" type="presOf" srcId="{7C66A371-585A-4DCA-A618-36308D24E64E}" destId="{A75CE7FF-88B3-6E4A-B8C9-6368A868D6EA}" srcOrd="0" destOrd="0" presId="urn:microsoft.com/office/officeart/2005/8/layout/default"/>
    <dgm:cxn modelId="{FF24ACB5-9061-4C73-B58B-015A8112490E}" srcId="{84EE1978-41AA-4E98-8B9E-9BE11A769745}" destId="{9F1C4413-67FD-4F7D-A074-CF28C4FDC815}" srcOrd="5" destOrd="0" parTransId="{AE083EDA-049A-41BA-9C4A-F0BFFC6C7999}" sibTransId="{7E3E061F-9633-4D0D-A242-220A9BBC7347}"/>
    <dgm:cxn modelId="{2C66B8C2-9DAD-4E15-94C2-979198A1FD61}" srcId="{84EE1978-41AA-4E98-8B9E-9BE11A769745}" destId="{8EC614BA-DC24-4956-B971-79EAF0166E50}" srcOrd="1" destOrd="0" parTransId="{70C11E68-E7FF-41DE-B667-DD54953496BE}" sibTransId="{D1166076-86E3-4FFB-9187-862E6B25388F}"/>
    <dgm:cxn modelId="{107197E9-D0A9-1241-B35D-0BABCD1B770B}" type="presOf" srcId="{84EE1978-41AA-4E98-8B9E-9BE11A769745}" destId="{6CAED6EC-D0ED-1243-9B12-D9DEE5F5D6ED}" srcOrd="0" destOrd="0" presId="urn:microsoft.com/office/officeart/2005/8/layout/default"/>
    <dgm:cxn modelId="{DE986581-6AB8-E242-9CE8-4692452B7153}" type="presParOf" srcId="{6CAED6EC-D0ED-1243-9B12-D9DEE5F5D6ED}" destId="{D5E9C2FC-559D-3B45-8F21-295367BE6F25}" srcOrd="0" destOrd="0" presId="urn:microsoft.com/office/officeart/2005/8/layout/default"/>
    <dgm:cxn modelId="{872B5AFF-286A-3F4E-BCE9-1C5F873F8D97}" type="presParOf" srcId="{6CAED6EC-D0ED-1243-9B12-D9DEE5F5D6ED}" destId="{EA56F112-E5BD-FB41-AD5F-2BAF73551374}" srcOrd="1" destOrd="0" presId="urn:microsoft.com/office/officeart/2005/8/layout/default"/>
    <dgm:cxn modelId="{92BE80B4-5222-A64F-8483-274A9384CF55}" type="presParOf" srcId="{6CAED6EC-D0ED-1243-9B12-D9DEE5F5D6ED}" destId="{EB415B76-1C63-C943-BE49-0656940275CF}" srcOrd="2" destOrd="0" presId="urn:microsoft.com/office/officeart/2005/8/layout/default"/>
    <dgm:cxn modelId="{AC6F0497-1423-2145-8BB1-3CF513F55E6C}" type="presParOf" srcId="{6CAED6EC-D0ED-1243-9B12-D9DEE5F5D6ED}" destId="{56F49924-093A-374A-BEA9-79CAD15119CE}" srcOrd="3" destOrd="0" presId="urn:microsoft.com/office/officeart/2005/8/layout/default"/>
    <dgm:cxn modelId="{6302C3E9-708B-7C41-9013-8A57C33A6999}" type="presParOf" srcId="{6CAED6EC-D0ED-1243-9B12-D9DEE5F5D6ED}" destId="{ECAFB3CD-028A-F74A-AF93-98E78947F8DA}" srcOrd="4" destOrd="0" presId="urn:microsoft.com/office/officeart/2005/8/layout/default"/>
    <dgm:cxn modelId="{02F084B7-416D-ED43-B986-A06B3C1A1ACA}" type="presParOf" srcId="{6CAED6EC-D0ED-1243-9B12-D9DEE5F5D6ED}" destId="{F95E3784-004F-3F46-9C79-5C0251CB71A5}" srcOrd="5" destOrd="0" presId="urn:microsoft.com/office/officeart/2005/8/layout/default"/>
    <dgm:cxn modelId="{C915F4CD-16CF-264F-A50C-AEFC71521901}" type="presParOf" srcId="{6CAED6EC-D0ED-1243-9B12-D9DEE5F5D6ED}" destId="{12F26702-3D67-E24E-AE44-D0932D359442}" srcOrd="6" destOrd="0" presId="urn:microsoft.com/office/officeart/2005/8/layout/default"/>
    <dgm:cxn modelId="{990AC3C0-1112-6E41-9CB3-2E511E02E5C0}" type="presParOf" srcId="{6CAED6EC-D0ED-1243-9B12-D9DEE5F5D6ED}" destId="{ECF8021E-DED8-CC40-A414-CE7535B7B513}" srcOrd="7" destOrd="0" presId="urn:microsoft.com/office/officeart/2005/8/layout/default"/>
    <dgm:cxn modelId="{E4115CF6-7DF5-7141-93EC-3659E936F7B9}" type="presParOf" srcId="{6CAED6EC-D0ED-1243-9B12-D9DEE5F5D6ED}" destId="{A75CE7FF-88B3-6E4A-B8C9-6368A868D6EA}" srcOrd="8" destOrd="0" presId="urn:microsoft.com/office/officeart/2005/8/layout/default"/>
    <dgm:cxn modelId="{41FE43E0-BE96-964E-821C-6A928394B878}" type="presParOf" srcId="{6CAED6EC-D0ED-1243-9B12-D9DEE5F5D6ED}" destId="{4D67BD43-A01C-0240-83B8-DD7D19A851C3}" srcOrd="9" destOrd="0" presId="urn:microsoft.com/office/officeart/2005/8/layout/default"/>
    <dgm:cxn modelId="{9B40B127-1A0C-1248-8B43-761B637CC0F6}" type="presParOf" srcId="{6CAED6EC-D0ED-1243-9B12-D9DEE5F5D6ED}" destId="{E6FDCA45-5FF9-2140-A761-4E5C11C1CB71}" srcOrd="10" destOrd="0" presId="urn:microsoft.com/office/officeart/2005/8/layout/default"/>
    <dgm:cxn modelId="{4ABE66FB-BF2B-EE43-A8FD-E13F1FC61794}" type="presParOf" srcId="{6CAED6EC-D0ED-1243-9B12-D9DEE5F5D6ED}" destId="{2A7A37DE-6B5C-FA4F-9956-B7669354B108}" srcOrd="11" destOrd="0" presId="urn:microsoft.com/office/officeart/2005/8/layout/default"/>
    <dgm:cxn modelId="{DC5CE180-3FC6-AB48-8DC6-92EE9483E626}" type="presParOf" srcId="{6CAED6EC-D0ED-1243-9B12-D9DEE5F5D6ED}" destId="{4F1AADAA-6505-284A-AE27-541470657EE7}" srcOrd="12" destOrd="0" presId="urn:microsoft.com/office/officeart/2005/8/layout/default"/>
    <dgm:cxn modelId="{0D1C9B3E-8F2B-C94D-9B95-E8F8B92E6C50}" type="presParOf" srcId="{6CAED6EC-D0ED-1243-9B12-D9DEE5F5D6ED}" destId="{A5F9071D-E005-4E41-8E8D-51329CD0AA05}" srcOrd="13" destOrd="0" presId="urn:microsoft.com/office/officeart/2005/8/layout/default"/>
    <dgm:cxn modelId="{0F7484DF-00E1-AE47-A6F9-AEBA0BBAC54A}" type="presParOf" srcId="{6CAED6EC-D0ED-1243-9B12-D9DEE5F5D6ED}" destId="{B5D24C2E-50CD-EB4B-B61A-48AAE4DA98A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EE1978-41AA-4E98-8B9E-9BE11A76974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22D393E-3B28-4C99-92CA-A7DB7E5C29F7}">
      <dgm:prSet/>
      <dgm:spPr/>
      <dgm:t>
        <a:bodyPr/>
        <a:lstStyle/>
        <a:p>
          <a:r>
            <a:rPr lang="en-US"/>
            <a:t>Was </a:t>
          </a:r>
        </a:p>
      </dgm:t>
    </dgm:pt>
    <dgm:pt modelId="{40FE896D-D1D0-4581-97D9-EB967EBE4FDC}" type="parTrans" cxnId="{E6622D0D-458E-428F-9900-2EF4825A313F}">
      <dgm:prSet/>
      <dgm:spPr/>
      <dgm:t>
        <a:bodyPr/>
        <a:lstStyle/>
        <a:p>
          <a:endParaRPr lang="en-US"/>
        </a:p>
      </dgm:t>
    </dgm:pt>
    <dgm:pt modelId="{B35F4FA0-D4AA-490D-A1B5-25127159C070}" type="sibTrans" cxnId="{E6622D0D-458E-428F-9900-2EF4825A313F}">
      <dgm:prSet/>
      <dgm:spPr/>
      <dgm:t>
        <a:bodyPr/>
        <a:lstStyle/>
        <a:p>
          <a:endParaRPr lang="en-US"/>
        </a:p>
      </dgm:t>
    </dgm:pt>
    <dgm:pt modelId="{8EC614BA-DC24-4956-B971-79EAF0166E50}">
      <dgm:prSet/>
      <dgm:spPr/>
      <dgm:t>
        <a:bodyPr/>
        <a:lstStyle/>
        <a:p>
          <a:r>
            <a:rPr lang="en-US"/>
            <a:t>Wann </a:t>
          </a:r>
        </a:p>
      </dgm:t>
    </dgm:pt>
    <dgm:pt modelId="{70C11E68-E7FF-41DE-B667-DD54953496BE}" type="parTrans" cxnId="{2C66B8C2-9DAD-4E15-94C2-979198A1FD61}">
      <dgm:prSet/>
      <dgm:spPr/>
      <dgm:t>
        <a:bodyPr/>
        <a:lstStyle/>
        <a:p>
          <a:endParaRPr lang="en-US"/>
        </a:p>
      </dgm:t>
    </dgm:pt>
    <dgm:pt modelId="{D1166076-86E3-4FFB-9187-862E6B25388F}" type="sibTrans" cxnId="{2C66B8C2-9DAD-4E15-94C2-979198A1FD61}">
      <dgm:prSet/>
      <dgm:spPr/>
      <dgm:t>
        <a:bodyPr/>
        <a:lstStyle/>
        <a:p>
          <a:endParaRPr lang="en-US"/>
        </a:p>
      </dgm:t>
    </dgm:pt>
    <dgm:pt modelId="{0F202739-EDB3-434F-9265-506C1B93507E}">
      <dgm:prSet/>
      <dgm:spPr/>
      <dgm:t>
        <a:bodyPr/>
        <a:lstStyle/>
        <a:p>
          <a:r>
            <a:rPr lang="en-US"/>
            <a:t>Warum </a:t>
          </a:r>
        </a:p>
      </dgm:t>
    </dgm:pt>
    <dgm:pt modelId="{0188663C-D88D-4F51-A517-1B116DC7A1F7}" type="parTrans" cxnId="{080C009F-4AD7-4D5F-A8F0-C21B6C5AA739}">
      <dgm:prSet/>
      <dgm:spPr/>
      <dgm:t>
        <a:bodyPr/>
        <a:lstStyle/>
        <a:p>
          <a:endParaRPr lang="en-US"/>
        </a:p>
      </dgm:t>
    </dgm:pt>
    <dgm:pt modelId="{46DA8B65-535A-418C-989C-7ED9D459B03E}" type="sibTrans" cxnId="{080C009F-4AD7-4D5F-A8F0-C21B6C5AA739}">
      <dgm:prSet/>
      <dgm:spPr/>
      <dgm:t>
        <a:bodyPr/>
        <a:lstStyle/>
        <a:p>
          <a:endParaRPr lang="en-US"/>
        </a:p>
      </dgm:t>
    </dgm:pt>
    <dgm:pt modelId="{4995AE99-CBA1-4081-A730-78E77818CB23}">
      <dgm:prSet/>
      <dgm:spPr/>
      <dgm:t>
        <a:bodyPr/>
        <a:lstStyle/>
        <a:p>
          <a:r>
            <a:rPr lang="en-US"/>
            <a:t>Wer</a:t>
          </a:r>
        </a:p>
      </dgm:t>
    </dgm:pt>
    <dgm:pt modelId="{F3330CD4-2BDE-4E7B-9488-800A68E2356F}" type="parTrans" cxnId="{5484213B-B97F-4E88-BAF6-40D747F1BC74}">
      <dgm:prSet/>
      <dgm:spPr/>
      <dgm:t>
        <a:bodyPr/>
        <a:lstStyle/>
        <a:p>
          <a:endParaRPr lang="en-US"/>
        </a:p>
      </dgm:t>
    </dgm:pt>
    <dgm:pt modelId="{146B96AB-AB56-4206-B679-9F6E6591F67B}" type="sibTrans" cxnId="{5484213B-B97F-4E88-BAF6-40D747F1BC74}">
      <dgm:prSet/>
      <dgm:spPr/>
      <dgm:t>
        <a:bodyPr/>
        <a:lstStyle/>
        <a:p>
          <a:endParaRPr lang="en-US"/>
        </a:p>
      </dgm:t>
    </dgm:pt>
    <dgm:pt modelId="{7C66A371-585A-4DCA-A618-36308D24E64E}">
      <dgm:prSet/>
      <dgm:spPr/>
      <dgm:t>
        <a:bodyPr/>
        <a:lstStyle/>
        <a:p>
          <a:r>
            <a:rPr lang="en-US"/>
            <a:t>Wie</a:t>
          </a:r>
        </a:p>
      </dgm:t>
    </dgm:pt>
    <dgm:pt modelId="{34F8FD05-E2E2-46CE-B576-ECF5370C73C9}" type="parTrans" cxnId="{E1ACDD35-4DC7-4DC6-93BD-FA35AD1884C4}">
      <dgm:prSet/>
      <dgm:spPr/>
      <dgm:t>
        <a:bodyPr/>
        <a:lstStyle/>
        <a:p>
          <a:endParaRPr lang="en-US"/>
        </a:p>
      </dgm:t>
    </dgm:pt>
    <dgm:pt modelId="{E5EAE60D-AD77-4454-B7E1-55870871613F}" type="sibTrans" cxnId="{E1ACDD35-4DC7-4DC6-93BD-FA35AD1884C4}">
      <dgm:prSet/>
      <dgm:spPr/>
      <dgm:t>
        <a:bodyPr/>
        <a:lstStyle/>
        <a:p>
          <a:endParaRPr lang="en-US"/>
        </a:p>
      </dgm:t>
    </dgm:pt>
    <dgm:pt modelId="{9F1C4413-67FD-4F7D-A074-CF28C4FDC815}">
      <dgm:prSet/>
      <dgm:spPr/>
      <dgm:t>
        <a:bodyPr/>
        <a:lstStyle/>
        <a:p>
          <a:r>
            <a:rPr lang="en-US"/>
            <a:t>Wo</a:t>
          </a:r>
        </a:p>
      </dgm:t>
    </dgm:pt>
    <dgm:pt modelId="{AE083EDA-049A-41BA-9C4A-F0BFFC6C7999}" type="parTrans" cxnId="{FF24ACB5-9061-4C73-B58B-015A8112490E}">
      <dgm:prSet/>
      <dgm:spPr/>
      <dgm:t>
        <a:bodyPr/>
        <a:lstStyle/>
        <a:p>
          <a:endParaRPr lang="en-US"/>
        </a:p>
      </dgm:t>
    </dgm:pt>
    <dgm:pt modelId="{7E3E061F-9633-4D0D-A242-220A9BBC7347}" type="sibTrans" cxnId="{FF24ACB5-9061-4C73-B58B-015A8112490E}">
      <dgm:prSet/>
      <dgm:spPr/>
      <dgm:t>
        <a:bodyPr/>
        <a:lstStyle/>
        <a:p>
          <a:endParaRPr lang="en-US"/>
        </a:p>
      </dgm:t>
    </dgm:pt>
    <dgm:pt modelId="{ED106881-25E7-44BD-8DC1-82EDEE6ACE19}">
      <dgm:prSet/>
      <dgm:spPr/>
      <dgm:t>
        <a:bodyPr/>
        <a:lstStyle/>
        <a:p>
          <a:r>
            <a:rPr lang="en-US"/>
            <a:t>Woher</a:t>
          </a:r>
        </a:p>
      </dgm:t>
    </dgm:pt>
    <dgm:pt modelId="{00435D40-C764-4D98-8928-AD4634595E00}" type="parTrans" cxnId="{838B1F14-0A67-40DD-85E3-82AFFAFB3431}">
      <dgm:prSet/>
      <dgm:spPr/>
      <dgm:t>
        <a:bodyPr/>
        <a:lstStyle/>
        <a:p>
          <a:endParaRPr lang="en-US"/>
        </a:p>
      </dgm:t>
    </dgm:pt>
    <dgm:pt modelId="{AE7A9160-02FC-4CDD-93C3-534851570627}" type="sibTrans" cxnId="{838B1F14-0A67-40DD-85E3-82AFFAFB3431}">
      <dgm:prSet/>
      <dgm:spPr/>
      <dgm:t>
        <a:bodyPr/>
        <a:lstStyle/>
        <a:p>
          <a:endParaRPr lang="en-US"/>
        </a:p>
      </dgm:t>
    </dgm:pt>
    <dgm:pt modelId="{41516FB0-9ACD-4300-B3A0-098E3879C281}">
      <dgm:prSet/>
      <dgm:spPr/>
      <dgm:t>
        <a:bodyPr/>
        <a:lstStyle/>
        <a:p>
          <a:r>
            <a:rPr lang="en-US"/>
            <a:t>Wohin</a:t>
          </a:r>
        </a:p>
      </dgm:t>
    </dgm:pt>
    <dgm:pt modelId="{73F6D812-87AC-4D19-8DAA-DED4652441E7}" type="parTrans" cxnId="{83F7FE83-C3C1-40B5-96C5-B0671625524F}">
      <dgm:prSet/>
      <dgm:spPr/>
      <dgm:t>
        <a:bodyPr/>
        <a:lstStyle/>
        <a:p>
          <a:endParaRPr lang="en-US"/>
        </a:p>
      </dgm:t>
    </dgm:pt>
    <dgm:pt modelId="{A86DB211-6C2E-4CBE-8F37-A96AEE6BD6A1}" type="sibTrans" cxnId="{83F7FE83-C3C1-40B5-96C5-B0671625524F}">
      <dgm:prSet/>
      <dgm:spPr/>
      <dgm:t>
        <a:bodyPr/>
        <a:lstStyle/>
        <a:p>
          <a:endParaRPr lang="en-US"/>
        </a:p>
      </dgm:t>
    </dgm:pt>
    <dgm:pt modelId="{6CAED6EC-D0ED-1243-9B12-D9DEE5F5D6ED}" type="pres">
      <dgm:prSet presAssocID="{84EE1978-41AA-4E98-8B9E-9BE11A769745}" presName="diagram" presStyleCnt="0">
        <dgm:presLayoutVars>
          <dgm:dir/>
          <dgm:resizeHandles val="exact"/>
        </dgm:presLayoutVars>
      </dgm:prSet>
      <dgm:spPr/>
    </dgm:pt>
    <dgm:pt modelId="{D5E9C2FC-559D-3B45-8F21-295367BE6F25}" type="pres">
      <dgm:prSet presAssocID="{322D393E-3B28-4C99-92CA-A7DB7E5C29F7}" presName="node" presStyleLbl="node1" presStyleIdx="0" presStyleCnt="8">
        <dgm:presLayoutVars>
          <dgm:bulletEnabled val="1"/>
        </dgm:presLayoutVars>
      </dgm:prSet>
      <dgm:spPr/>
    </dgm:pt>
    <dgm:pt modelId="{EA56F112-E5BD-FB41-AD5F-2BAF73551374}" type="pres">
      <dgm:prSet presAssocID="{B35F4FA0-D4AA-490D-A1B5-25127159C070}" presName="sibTrans" presStyleCnt="0"/>
      <dgm:spPr/>
    </dgm:pt>
    <dgm:pt modelId="{EB415B76-1C63-C943-BE49-0656940275CF}" type="pres">
      <dgm:prSet presAssocID="{8EC614BA-DC24-4956-B971-79EAF0166E50}" presName="node" presStyleLbl="node1" presStyleIdx="1" presStyleCnt="8">
        <dgm:presLayoutVars>
          <dgm:bulletEnabled val="1"/>
        </dgm:presLayoutVars>
      </dgm:prSet>
      <dgm:spPr/>
    </dgm:pt>
    <dgm:pt modelId="{56F49924-093A-374A-BEA9-79CAD15119CE}" type="pres">
      <dgm:prSet presAssocID="{D1166076-86E3-4FFB-9187-862E6B25388F}" presName="sibTrans" presStyleCnt="0"/>
      <dgm:spPr/>
    </dgm:pt>
    <dgm:pt modelId="{ECAFB3CD-028A-F74A-AF93-98E78947F8DA}" type="pres">
      <dgm:prSet presAssocID="{0F202739-EDB3-434F-9265-506C1B93507E}" presName="node" presStyleLbl="node1" presStyleIdx="2" presStyleCnt="8">
        <dgm:presLayoutVars>
          <dgm:bulletEnabled val="1"/>
        </dgm:presLayoutVars>
      </dgm:prSet>
      <dgm:spPr/>
    </dgm:pt>
    <dgm:pt modelId="{F95E3784-004F-3F46-9C79-5C0251CB71A5}" type="pres">
      <dgm:prSet presAssocID="{46DA8B65-535A-418C-989C-7ED9D459B03E}" presName="sibTrans" presStyleCnt="0"/>
      <dgm:spPr/>
    </dgm:pt>
    <dgm:pt modelId="{12F26702-3D67-E24E-AE44-D0932D359442}" type="pres">
      <dgm:prSet presAssocID="{4995AE99-CBA1-4081-A730-78E77818CB23}" presName="node" presStyleLbl="node1" presStyleIdx="3" presStyleCnt="8">
        <dgm:presLayoutVars>
          <dgm:bulletEnabled val="1"/>
        </dgm:presLayoutVars>
      </dgm:prSet>
      <dgm:spPr/>
    </dgm:pt>
    <dgm:pt modelId="{ECF8021E-DED8-CC40-A414-CE7535B7B513}" type="pres">
      <dgm:prSet presAssocID="{146B96AB-AB56-4206-B679-9F6E6591F67B}" presName="sibTrans" presStyleCnt="0"/>
      <dgm:spPr/>
    </dgm:pt>
    <dgm:pt modelId="{A75CE7FF-88B3-6E4A-B8C9-6368A868D6EA}" type="pres">
      <dgm:prSet presAssocID="{7C66A371-585A-4DCA-A618-36308D24E64E}" presName="node" presStyleLbl="node1" presStyleIdx="4" presStyleCnt="8">
        <dgm:presLayoutVars>
          <dgm:bulletEnabled val="1"/>
        </dgm:presLayoutVars>
      </dgm:prSet>
      <dgm:spPr/>
    </dgm:pt>
    <dgm:pt modelId="{4D67BD43-A01C-0240-83B8-DD7D19A851C3}" type="pres">
      <dgm:prSet presAssocID="{E5EAE60D-AD77-4454-B7E1-55870871613F}" presName="sibTrans" presStyleCnt="0"/>
      <dgm:spPr/>
    </dgm:pt>
    <dgm:pt modelId="{E6FDCA45-5FF9-2140-A761-4E5C11C1CB71}" type="pres">
      <dgm:prSet presAssocID="{9F1C4413-67FD-4F7D-A074-CF28C4FDC815}" presName="node" presStyleLbl="node1" presStyleIdx="5" presStyleCnt="8">
        <dgm:presLayoutVars>
          <dgm:bulletEnabled val="1"/>
        </dgm:presLayoutVars>
      </dgm:prSet>
      <dgm:spPr/>
    </dgm:pt>
    <dgm:pt modelId="{2A7A37DE-6B5C-FA4F-9956-B7669354B108}" type="pres">
      <dgm:prSet presAssocID="{7E3E061F-9633-4D0D-A242-220A9BBC7347}" presName="sibTrans" presStyleCnt="0"/>
      <dgm:spPr/>
    </dgm:pt>
    <dgm:pt modelId="{4F1AADAA-6505-284A-AE27-541470657EE7}" type="pres">
      <dgm:prSet presAssocID="{ED106881-25E7-44BD-8DC1-82EDEE6ACE19}" presName="node" presStyleLbl="node1" presStyleIdx="6" presStyleCnt="8">
        <dgm:presLayoutVars>
          <dgm:bulletEnabled val="1"/>
        </dgm:presLayoutVars>
      </dgm:prSet>
      <dgm:spPr/>
    </dgm:pt>
    <dgm:pt modelId="{A5F9071D-E005-4E41-8E8D-51329CD0AA05}" type="pres">
      <dgm:prSet presAssocID="{AE7A9160-02FC-4CDD-93C3-534851570627}" presName="sibTrans" presStyleCnt="0"/>
      <dgm:spPr/>
    </dgm:pt>
    <dgm:pt modelId="{B5D24C2E-50CD-EB4B-B61A-48AAE4DA98A9}" type="pres">
      <dgm:prSet presAssocID="{41516FB0-9ACD-4300-B3A0-098E3879C281}" presName="node" presStyleLbl="node1" presStyleIdx="7" presStyleCnt="8">
        <dgm:presLayoutVars>
          <dgm:bulletEnabled val="1"/>
        </dgm:presLayoutVars>
      </dgm:prSet>
      <dgm:spPr/>
    </dgm:pt>
  </dgm:ptLst>
  <dgm:cxnLst>
    <dgm:cxn modelId="{E6622D0D-458E-428F-9900-2EF4825A313F}" srcId="{84EE1978-41AA-4E98-8B9E-9BE11A769745}" destId="{322D393E-3B28-4C99-92CA-A7DB7E5C29F7}" srcOrd="0" destOrd="0" parTransId="{40FE896D-D1D0-4581-97D9-EB967EBE4FDC}" sibTransId="{B35F4FA0-D4AA-490D-A1B5-25127159C070}"/>
    <dgm:cxn modelId="{75239611-2489-684D-AD08-B3A53B7E4BA4}" type="presOf" srcId="{9F1C4413-67FD-4F7D-A074-CF28C4FDC815}" destId="{E6FDCA45-5FF9-2140-A761-4E5C11C1CB71}" srcOrd="0" destOrd="0" presId="urn:microsoft.com/office/officeart/2005/8/layout/default"/>
    <dgm:cxn modelId="{838B1F14-0A67-40DD-85E3-82AFFAFB3431}" srcId="{84EE1978-41AA-4E98-8B9E-9BE11A769745}" destId="{ED106881-25E7-44BD-8DC1-82EDEE6ACE19}" srcOrd="6" destOrd="0" parTransId="{00435D40-C764-4D98-8928-AD4634595E00}" sibTransId="{AE7A9160-02FC-4CDD-93C3-534851570627}"/>
    <dgm:cxn modelId="{71972F16-738A-8742-A6CF-5FEE3D5DE43E}" type="presOf" srcId="{4995AE99-CBA1-4081-A730-78E77818CB23}" destId="{12F26702-3D67-E24E-AE44-D0932D359442}" srcOrd="0" destOrd="0" presId="urn:microsoft.com/office/officeart/2005/8/layout/default"/>
    <dgm:cxn modelId="{0B5EA41A-E5C6-534E-A146-1265C0FB7B28}" type="presOf" srcId="{322D393E-3B28-4C99-92CA-A7DB7E5C29F7}" destId="{D5E9C2FC-559D-3B45-8F21-295367BE6F25}" srcOrd="0" destOrd="0" presId="urn:microsoft.com/office/officeart/2005/8/layout/default"/>
    <dgm:cxn modelId="{E1ACDD35-4DC7-4DC6-93BD-FA35AD1884C4}" srcId="{84EE1978-41AA-4E98-8B9E-9BE11A769745}" destId="{7C66A371-585A-4DCA-A618-36308D24E64E}" srcOrd="4" destOrd="0" parTransId="{34F8FD05-E2E2-46CE-B576-ECF5370C73C9}" sibTransId="{E5EAE60D-AD77-4454-B7E1-55870871613F}"/>
    <dgm:cxn modelId="{5484213B-B97F-4E88-BAF6-40D747F1BC74}" srcId="{84EE1978-41AA-4E98-8B9E-9BE11A769745}" destId="{4995AE99-CBA1-4081-A730-78E77818CB23}" srcOrd="3" destOrd="0" parTransId="{F3330CD4-2BDE-4E7B-9488-800A68E2356F}" sibTransId="{146B96AB-AB56-4206-B679-9F6E6591F67B}"/>
    <dgm:cxn modelId="{22BD2F43-A282-1D4B-896D-0F64A61370F8}" type="presOf" srcId="{8EC614BA-DC24-4956-B971-79EAF0166E50}" destId="{EB415B76-1C63-C943-BE49-0656940275CF}" srcOrd="0" destOrd="0" presId="urn:microsoft.com/office/officeart/2005/8/layout/default"/>
    <dgm:cxn modelId="{DA071F60-2186-CA41-AD5F-53F7F5105E26}" type="presOf" srcId="{ED106881-25E7-44BD-8DC1-82EDEE6ACE19}" destId="{4F1AADAA-6505-284A-AE27-541470657EE7}" srcOrd="0" destOrd="0" presId="urn:microsoft.com/office/officeart/2005/8/layout/default"/>
    <dgm:cxn modelId="{28943760-3A0B-8443-90F1-34AC76BF08CB}" type="presOf" srcId="{41516FB0-9ACD-4300-B3A0-098E3879C281}" destId="{B5D24C2E-50CD-EB4B-B61A-48AAE4DA98A9}" srcOrd="0" destOrd="0" presId="urn:microsoft.com/office/officeart/2005/8/layout/default"/>
    <dgm:cxn modelId="{83F7FE83-C3C1-40B5-96C5-B0671625524F}" srcId="{84EE1978-41AA-4E98-8B9E-9BE11A769745}" destId="{41516FB0-9ACD-4300-B3A0-098E3879C281}" srcOrd="7" destOrd="0" parTransId="{73F6D812-87AC-4D19-8DAA-DED4652441E7}" sibTransId="{A86DB211-6C2E-4CBE-8F37-A96AEE6BD6A1}"/>
    <dgm:cxn modelId="{7C2B238E-16D9-D342-8BC1-B87D734100A2}" type="presOf" srcId="{0F202739-EDB3-434F-9265-506C1B93507E}" destId="{ECAFB3CD-028A-F74A-AF93-98E78947F8DA}" srcOrd="0" destOrd="0" presId="urn:microsoft.com/office/officeart/2005/8/layout/default"/>
    <dgm:cxn modelId="{080C009F-4AD7-4D5F-A8F0-C21B6C5AA739}" srcId="{84EE1978-41AA-4E98-8B9E-9BE11A769745}" destId="{0F202739-EDB3-434F-9265-506C1B93507E}" srcOrd="2" destOrd="0" parTransId="{0188663C-D88D-4F51-A517-1B116DC7A1F7}" sibTransId="{46DA8B65-535A-418C-989C-7ED9D459B03E}"/>
    <dgm:cxn modelId="{B917D9AF-634D-694D-9845-D7F32647FD26}" type="presOf" srcId="{7C66A371-585A-4DCA-A618-36308D24E64E}" destId="{A75CE7FF-88B3-6E4A-B8C9-6368A868D6EA}" srcOrd="0" destOrd="0" presId="urn:microsoft.com/office/officeart/2005/8/layout/default"/>
    <dgm:cxn modelId="{FF24ACB5-9061-4C73-B58B-015A8112490E}" srcId="{84EE1978-41AA-4E98-8B9E-9BE11A769745}" destId="{9F1C4413-67FD-4F7D-A074-CF28C4FDC815}" srcOrd="5" destOrd="0" parTransId="{AE083EDA-049A-41BA-9C4A-F0BFFC6C7999}" sibTransId="{7E3E061F-9633-4D0D-A242-220A9BBC7347}"/>
    <dgm:cxn modelId="{2C66B8C2-9DAD-4E15-94C2-979198A1FD61}" srcId="{84EE1978-41AA-4E98-8B9E-9BE11A769745}" destId="{8EC614BA-DC24-4956-B971-79EAF0166E50}" srcOrd="1" destOrd="0" parTransId="{70C11E68-E7FF-41DE-B667-DD54953496BE}" sibTransId="{D1166076-86E3-4FFB-9187-862E6B25388F}"/>
    <dgm:cxn modelId="{107197E9-D0A9-1241-B35D-0BABCD1B770B}" type="presOf" srcId="{84EE1978-41AA-4E98-8B9E-9BE11A769745}" destId="{6CAED6EC-D0ED-1243-9B12-D9DEE5F5D6ED}" srcOrd="0" destOrd="0" presId="urn:microsoft.com/office/officeart/2005/8/layout/default"/>
    <dgm:cxn modelId="{DE986581-6AB8-E242-9CE8-4692452B7153}" type="presParOf" srcId="{6CAED6EC-D0ED-1243-9B12-D9DEE5F5D6ED}" destId="{D5E9C2FC-559D-3B45-8F21-295367BE6F25}" srcOrd="0" destOrd="0" presId="urn:microsoft.com/office/officeart/2005/8/layout/default"/>
    <dgm:cxn modelId="{872B5AFF-286A-3F4E-BCE9-1C5F873F8D97}" type="presParOf" srcId="{6CAED6EC-D0ED-1243-9B12-D9DEE5F5D6ED}" destId="{EA56F112-E5BD-FB41-AD5F-2BAF73551374}" srcOrd="1" destOrd="0" presId="urn:microsoft.com/office/officeart/2005/8/layout/default"/>
    <dgm:cxn modelId="{92BE80B4-5222-A64F-8483-274A9384CF55}" type="presParOf" srcId="{6CAED6EC-D0ED-1243-9B12-D9DEE5F5D6ED}" destId="{EB415B76-1C63-C943-BE49-0656940275CF}" srcOrd="2" destOrd="0" presId="urn:microsoft.com/office/officeart/2005/8/layout/default"/>
    <dgm:cxn modelId="{AC6F0497-1423-2145-8BB1-3CF513F55E6C}" type="presParOf" srcId="{6CAED6EC-D0ED-1243-9B12-D9DEE5F5D6ED}" destId="{56F49924-093A-374A-BEA9-79CAD15119CE}" srcOrd="3" destOrd="0" presId="urn:microsoft.com/office/officeart/2005/8/layout/default"/>
    <dgm:cxn modelId="{6302C3E9-708B-7C41-9013-8A57C33A6999}" type="presParOf" srcId="{6CAED6EC-D0ED-1243-9B12-D9DEE5F5D6ED}" destId="{ECAFB3CD-028A-F74A-AF93-98E78947F8DA}" srcOrd="4" destOrd="0" presId="urn:microsoft.com/office/officeart/2005/8/layout/default"/>
    <dgm:cxn modelId="{02F084B7-416D-ED43-B986-A06B3C1A1ACA}" type="presParOf" srcId="{6CAED6EC-D0ED-1243-9B12-D9DEE5F5D6ED}" destId="{F95E3784-004F-3F46-9C79-5C0251CB71A5}" srcOrd="5" destOrd="0" presId="urn:microsoft.com/office/officeart/2005/8/layout/default"/>
    <dgm:cxn modelId="{C915F4CD-16CF-264F-A50C-AEFC71521901}" type="presParOf" srcId="{6CAED6EC-D0ED-1243-9B12-D9DEE5F5D6ED}" destId="{12F26702-3D67-E24E-AE44-D0932D359442}" srcOrd="6" destOrd="0" presId="urn:microsoft.com/office/officeart/2005/8/layout/default"/>
    <dgm:cxn modelId="{990AC3C0-1112-6E41-9CB3-2E511E02E5C0}" type="presParOf" srcId="{6CAED6EC-D0ED-1243-9B12-D9DEE5F5D6ED}" destId="{ECF8021E-DED8-CC40-A414-CE7535B7B513}" srcOrd="7" destOrd="0" presId="urn:microsoft.com/office/officeart/2005/8/layout/default"/>
    <dgm:cxn modelId="{E4115CF6-7DF5-7141-93EC-3659E936F7B9}" type="presParOf" srcId="{6CAED6EC-D0ED-1243-9B12-D9DEE5F5D6ED}" destId="{A75CE7FF-88B3-6E4A-B8C9-6368A868D6EA}" srcOrd="8" destOrd="0" presId="urn:microsoft.com/office/officeart/2005/8/layout/default"/>
    <dgm:cxn modelId="{41FE43E0-BE96-964E-821C-6A928394B878}" type="presParOf" srcId="{6CAED6EC-D0ED-1243-9B12-D9DEE5F5D6ED}" destId="{4D67BD43-A01C-0240-83B8-DD7D19A851C3}" srcOrd="9" destOrd="0" presId="urn:microsoft.com/office/officeart/2005/8/layout/default"/>
    <dgm:cxn modelId="{9B40B127-1A0C-1248-8B43-761B637CC0F6}" type="presParOf" srcId="{6CAED6EC-D0ED-1243-9B12-D9DEE5F5D6ED}" destId="{E6FDCA45-5FF9-2140-A761-4E5C11C1CB71}" srcOrd="10" destOrd="0" presId="urn:microsoft.com/office/officeart/2005/8/layout/default"/>
    <dgm:cxn modelId="{4ABE66FB-BF2B-EE43-A8FD-E13F1FC61794}" type="presParOf" srcId="{6CAED6EC-D0ED-1243-9B12-D9DEE5F5D6ED}" destId="{2A7A37DE-6B5C-FA4F-9956-B7669354B108}" srcOrd="11" destOrd="0" presId="urn:microsoft.com/office/officeart/2005/8/layout/default"/>
    <dgm:cxn modelId="{DC5CE180-3FC6-AB48-8DC6-92EE9483E626}" type="presParOf" srcId="{6CAED6EC-D0ED-1243-9B12-D9DEE5F5D6ED}" destId="{4F1AADAA-6505-284A-AE27-541470657EE7}" srcOrd="12" destOrd="0" presId="urn:microsoft.com/office/officeart/2005/8/layout/default"/>
    <dgm:cxn modelId="{0D1C9B3E-8F2B-C94D-9B95-E8F8B92E6C50}" type="presParOf" srcId="{6CAED6EC-D0ED-1243-9B12-D9DEE5F5D6ED}" destId="{A5F9071D-E005-4E41-8E8D-51329CD0AA05}" srcOrd="13" destOrd="0" presId="urn:microsoft.com/office/officeart/2005/8/layout/default"/>
    <dgm:cxn modelId="{0F7484DF-00E1-AE47-A6F9-AEBA0BBAC54A}" type="presParOf" srcId="{6CAED6EC-D0ED-1243-9B12-D9DEE5F5D6ED}" destId="{B5D24C2E-50CD-EB4B-B61A-48AAE4DA98A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9C2FC-559D-3B45-8F21-295367BE6F25}">
      <dsp:nvSpPr>
        <dsp:cNvPr id="0" name=""/>
        <dsp:cNvSpPr/>
      </dsp:nvSpPr>
      <dsp:spPr>
        <a:xfrm>
          <a:off x="3342" y="452291"/>
          <a:ext cx="2651349" cy="15908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Was </a:t>
          </a:r>
        </a:p>
      </dsp:txBody>
      <dsp:txXfrm>
        <a:off x="3342" y="452291"/>
        <a:ext cx="2651349" cy="1590809"/>
      </dsp:txXfrm>
    </dsp:sp>
    <dsp:sp modelId="{EB415B76-1C63-C943-BE49-0656940275CF}">
      <dsp:nvSpPr>
        <dsp:cNvPr id="0" name=""/>
        <dsp:cNvSpPr/>
      </dsp:nvSpPr>
      <dsp:spPr>
        <a:xfrm>
          <a:off x="2919826" y="452291"/>
          <a:ext cx="2651349" cy="1590809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Wann </a:t>
          </a:r>
        </a:p>
      </dsp:txBody>
      <dsp:txXfrm>
        <a:off x="2919826" y="452291"/>
        <a:ext cx="2651349" cy="1590809"/>
      </dsp:txXfrm>
    </dsp:sp>
    <dsp:sp modelId="{ECAFB3CD-028A-F74A-AF93-98E78947F8DA}">
      <dsp:nvSpPr>
        <dsp:cNvPr id="0" name=""/>
        <dsp:cNvSpPr/>
      </dsp:nvSpPr>
      <dsp:spPr>
        <a:xfrm>
          <a:off x="5836310" y="452291"/>
          <a:ext cx="2651349" cy="1590809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Warum </a:t>
          </a:r>
        </a:p>
      </dsp:txBody>
      <dsp:txXfrm>
        <a:off x="5836310" y="452291"/>
        <a:ext cx="2651349" cy="1590809"/>
      </dsp:txXfrm>
    </dsp:sp>
    <dsp:sp modelId="{12F26702-3D67-E24E-AE44-D0932D359442}">
      <dsp:nvSpPr>
        <dsp:cNvPr id="0" name=""/>
        <dsp:cNvSpPr/>
      </dsp:nvSpPr>
      <dsp:spPr>
        <a:xfrm>
          <a:off x="8752795" y="452291"/>
          <a:ext cx="2651349" cy="1590809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Wer</a:t>
          </a:r>
        </a:p>
      </dsp:txBody>
      <dsp:txXfrm>
        <a:off x="8752795" y="452291"/>
        <a:ext cx="2651349" cy="1590809"/>
      </dsp:txXfrm>
    </dsp:sp>
    <dsp:sp modelId="{A75CE7FF-88B3-6E4A-B8C9-6368A868D6EA}">
      <dsp:nvSpPr>
        <dsp:cNvPr id="0" name=""/>
        <dsp:cNvSpPr/>
      </dsp:nvSpPr>
      <dsp:spPr>
        <a:xfrm>
          <a:off x="3342" y="2308236"/>
          <a:ext cx="2651349" cy="1590809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Wie</a:t>
          </a:r>
        </a:p>
      </dsp:txBody>
      <dsp:txXfrm>
        <a:off x="3342" y="2308236"/>
        <a:ext cx="2651349" cy="1590809"/>
      </dsp:txXfrm>
    </dsp:sp>
    <dsp:sp modelId="{E6FDCA45-5FF9-2140-A761-4E5C11C1CB71}">
      <dsp:nvSpPr>
        <dsp:cNvPr id="0" name=""/>
        <dsp:cNvSpPr/>
      </dsp:nvSpPr>
      <dsp:spPr>
        <a:xfrm>
          <a:off x="2919826" y="2308236"/>
          <a:ext cx="2651349" cy="1590809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Wo</a:t>
          </a:r>
        </a:p>
      </dsp:txBody>
      <dsp:txXfrm>
        <a:off x="2919826" y="2308236"/>
        <a:ext cx="2651349" cy="1590809"/>
      </dsp:txXfrm>
    </dsp:sp>
    <dsp:sp modelId="{4F1AADAA-6505-284A-AE27-541470657EE7}">
      <dsp:nvSpPr>
        <dsp:cNvPr id="0" name=""/>
        <dsp:cNvSpPr/>
      </dsp:nvSpPr>
      <dsp:spPr>
        <a:xfrm>
          <a:off x="5836310" y="2308236"/>
          <a:ext cx="2651349" cy="1590809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Woher</a:t>
          </a:r>
        </a:p>
      </dsp:txBody>
      <dsp:txXfrm>
        <a:off x="5836310" y="2308236"/>
        <a:ext cx="2651349" cy="1590809"/>
      </dsp:txXfrm>
    </dsp:sp>
    <dsp:sp modelId="{B5D24C2E-50CD-EB4B-B61A-48AAE4DA98A9}">
      <dsp:nvSpPr>
        <dsp:cNvPr id="0" name=""/>
        <dsp:cNvSpPr/>
      </dsp:nvSpPr>
      <dsp:spPr>
        <a:xfrm>
          <a:off x="8752795" y="2308236"/>
          <a:ext cx="2651349" cy="159080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Wohin</a:t>
          </a:r>
        </a:p>
      </dsp:txBody>
      <dsp:txXfrm>
        <a:off x="8752795" y="2308236"/>
        <a:ext cx="2651349" cy="1590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9C2FC-559D-3B45-8F21-295367BE6F25}">
      <dsp:nvSpPr>
        <dsp:cNvPr id="0" name=""/>
        <dsp:cNvSpPr/>
      </dsp:nvSpPr>
      <dsp:spPr>
        <a:xfrm>
          <a:off x="2961" y="218614"/>
          <a:ext cx="2349543" cy="14097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Was </a:t>
          </a:r>
        </a:p>
      </dsp:txBody>
      <dsp:txXfrm>
        <a:off x="2961" y="218614"/>
        <a:ext cx="2349543" cy="1409726"/>
      </dsp:txXfrm>
    </dsp:sp>
    <dsp:sp modelId="{EB415B76-1C63-C943-BE49-0656940275CF}">
      <dsp:nvSpPr>
        <dsp:cNvPr id="0" name=""/>
        <dsp:cNvSpPr/>
      </dsp:nvSpPr>
      <dsp:spPr>
        <a:xfrm>
          <a:off x="2587459" y="218614"/>
          <a:ext cx="2349543" cy="1409726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Wann </a:t>
          </a:r>
        </a:p>
      </dsp:txBody>
      <dsp:txXfrm>
        <a:off x="2587459" y="218614"/>
        <a:ext cx="2349543" cy="1409726"/>
      </dsp:txXfrm>
    </dsp:sp>
    <dsp:sp modelId="{ECAFB3CD-028A-F74A-AF93-98E78947F8DA}">
      <dsp:nvSpPr>
        <dsp:cNvPr id="0" name=""/>
        <dsp:cNvSpPr/>
      </dsp:nvSpPr>
      <dsp:spPr>
        <a:xfrm>
          <a:off x="5171958" y="218614"/>
          <a:ext cx="2349543" cy="1409726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Warum </a:t>
          </a:r>
        </a:p>
      </dsp:txBody>
      <dsp:txXfrm>
        <a:off x="5171958" y="218614"/>
        <a:ext cx="2349543" cy="1409726"/>
      </dsp:txXfrm>
    </dsp:sp>
    <dsp:sp modelId="{12F26702-3D67-E24E-AE44-D0932D359442}">
      <dsp:nvSpPr>
        <dsp:cNvPr id="0" name=""/>
        <dsp:cNvSpPr/>
      </dsp:nvSpPr>
      <dsp:spPr>
        <a:xfrm>
          <a:off x="7756456" y="218614"/>
          <a:ext cx="2349543" cy="1409726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Wer</a:t>
          </a:r>
        </a:p>
      </dsp:txBody>
      <dsp:txXfrm>
        <a:off x="7756456" y="218614"/>
        <a:ext cx="2349543" cy="1409726"/>
      </dsp:txXfrm>
    </dsp:sp>
    <dsp:sp modelId="{A75CE7FF-88B3-6E4A-B8C9-6368A868D6EA}">
      <dsp:nvSpPr>
        <dsp:cNvPr id="0" name=""/>
        <dsp:cNvSpPr/>
      </dsp:nvSpPr>
      <dsp:spPr>
        <a:xfrm>
          <a:off x="2961" y="1863295"/>
          <a:ext cx="2349543" cy="1409726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Wie</a:t>
          </a:r>
        </a:p>
      </dsp:txBody>
      <dsp:txXfrm>
        <a:off x="2961" y="1863295"/>
        <a:ext cx="2349543" cy="1409726"/>
      </dsp:txXfrm>
    </dsp:sp>
    <dsp:sp modelId="{E6FDCA45-5FF9-2140-A761-4E5C11C1CB71}">
      <dsp:nvSpPr>
        <dsp:cNvPr id="0" name=""/>
        <dsp:cNvSpPr/>
      </dsp:nvSpPr>
      <dsp:spPr>
        <a:xfrm>
          <a:off x="2587459" y="1863295"/>
          <a:ext cx="2349543" cy="1409726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Wo</a:t>
          </a:r>
        </a:p>
      </dsp:txBody>
      <dsp:txXfrm>
        <a:off x="2587459" y="1863295"/>
        <a:ext cx="2349543" cy="1409726"/>
      </dsp:txXfrm>
    </dsp:sp>
    <dsp:sp modelId="{4F1AADAA-6505-284A-AE27-541470657EE7}">
      <dsp:nvSpPr>
        <dsp:cNvPr id="0" name=""/>
        <dsp:cNvSpPr/>
      </dsp:nvSpPr>
      <dsp:spPr>
        <a:xfrm>
          <a:off x="5171958" y="1863295"/>
          <a:ext cx="2349543" cy="1409726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Woher</a:t>
          </a:r>
        </a:p>
      </dsp:txBody>
      <dsp:txXfrm>
        <a:off x="5171958" y="1863295"/>
        <a:ext cx="2349543" cy="1409726"/>
      </dsp:txXfrm>
    </dsp:sp>
    <dsp:sp modelId="{B5D24C2E-50CD-EB4B-B61A-48AAE4DA98A9}">
      <dsp:nvSpPr>
        <dsp:cNvPr id="0" name=""/>
        <dsp:cNvSpPr/>
      </dsp:nvSpPr>
      <dsp:spPr>
        <a:xfrm>
          <a:off x="7756456" y="1863295"/>
          <a:ext cx="2349543" cy="14097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Wohin</a:t>
          </a:r>
        </a:p>
      </dsp:txBody>
      <dsp:txXfrm>
        <a:off x="7756456" y="1863295"/>
        <a:ext cx="2349543" cy="1409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C2BE-55BF-7648-B436-6B00B1D00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BC27-220E-C740-A0CF-ACAB8D053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43CD8-1E73-8844-AB14-4DF298B2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F3447-1029-814D-9CD9-BDFB1167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ACA7A-A27B-2E48-8089-D5CA0756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4014-1E55-204C-B52D-080FB1A0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46F75-3257-164A-ACAF-23E87EA62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B8974-D3A3-614E-A9A8-6C9B2CFA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52833-FC93-194C-8CC8-C3087E03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62ED6-7F56-F540-9E30-EBAF3E6F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4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6066BD-C99D-AC42-9157-7AFA1EE68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95E79-5896-8F44-97FD-DD8D4C85C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FA2E2-3FB2-F842-A1A5-55964E79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F22B9-2BB3-C240-A618-E61DA0FF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540EA-69C0-1549-BBC8-E38130D7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D3527-2A31-0540-AD8B-334CBDC4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86A6-FC42-DE4D-BDAC-C3CBB1240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A176C-AA90-7C41-86B3-87C8A5A5B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888A6-A28C-FD40-8F20-96BCA4DD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46BC3-69D6-0446-99E1-EF98F97C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A623-DA84-F54C-9042-640015BA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B5970-7B8C-2D40-9715-8828CAA55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AB154-0BFA-9444-9541-58FE63100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359E7-84D9-B747-83C5-D416976B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0AE-326B-F84E-B2A9-B6E2D43C0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8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1F0C2-7EB8-EA45-8FAC-F9AF9AA51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38151-E440-3443-BB52-A6D93C35B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F333E-DED2-6640-8398-F80461357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C95A4-871C-D449-BF95-3B5EECEC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38127-264C-4A4F-AAA2-14BC3CC1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B2539-8CD5-2947-B1B7-1D955EF1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4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A1F1-48C5-3347-A036-626F4BB24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FDFC6-1A43-934B-9988-91717B377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E3F68-DCB2-2C49-977C-ED3CD7D7B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43643-07A6-D44C-B02F-8858B5026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4370C-8A11-774A-975C-B22A1B542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5E515-DD73-334E-BF7A-E5E1E229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36039-A98C-E740-A024-FFA0DFF8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80AFF6-C2E4-AA4F-80D3-7FB8DA4A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9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FB9C-7AF5-EE46-BF03-4BC0E730A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B289F-94F7-EF4C-9433-08988725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D24FB-E0E1-7843-8D78-3DCEABC3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39BEA-1FD4-9F49-9788-4EE587B8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8D066-DDF7-9B4E-A410-5A2B00C38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116693-0F99-BB46-B514-38EFB9DD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CA2BA-07F1-6D48-9CAE-64536C1A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0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206B-5327-4044-BE55-211C8464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7936D-7440-154D-8233-2F2167A56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9C126-B60C-8D46-B97A-698571058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0F0D-D102-D84D-8DDC-342FCBB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475EC-728D-D546-AB76-30FE7BAC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E9DA2-AC67-7241-B0F8-88850238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7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B463-C611-744B-B98C-E772C1F4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4F0A68-7200-3045-8AE4-CD12DF6B8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2FC2E-47EB-1740-AE2C-93E3CFEC6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AE90D-8EE9-D640-A1A6-873D1B6E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2B857-3C80-B047-9A0D-04C1DE8E8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F77C0-9156-1E40-BF6D-4041B9C12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1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1ACC0-3EB6-5C47-B94A-6A6C5051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50E1F-E3A9-1F45-A6B0-CDABE2D1D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3C5E1-EC21-6F44-9CB4-33FD8B878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EDE09-1277-A140-9F10-38F9C9BAE2FE}" type="datetimeFigureOut">
              <a:rPr lang="en-US" smtClean="0"/>
              <a:t>9/13/20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CCD32-CBAC-D543-9635-56225325B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18D27-8506-2840-B1DB-D818BB4E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34BB-7ADC-304B-8B99-B2595FB3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1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4CDBCA-1110-5545-AE89-8BF17A029FD9}"/>
              </a:ext>
            </a:extLst>
          </p:cNvPr>
          <p:cNvSpPr txBox="1"/>
          <p:nvPr/>
        </p:nvSpPr>
        <p:spPr>
          <a:xfrm>
            <a:off x="289368" y="335845"/>
            <a:ext cx="102667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Das </a:t>
            </a:r>
            <a:r>
              <a:rPr lang="en-US" b="1" dirty="0" err="1"/>
              <a:t>Programm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Heute</a:t>
            </a:r>
            <a:r>
              <a:rPr lang="en-US" b="1" dirty="0"/>
              <a:t> </a:t>
            </a:r>
            <a:r>
              <a:rPr lang="en-US" b="1" dirty="0" err="1"/>
              <a:t>ist</a:t>
            </a:r>
            <a:r>
              <a:rPr lang="en-US" b="1" dirty="0"/>
              <a:t> der 14. September </a:t>
            </a:r>
            <a:endParaRPr lang="en-US" dirty="0"/>
          </a:p>
          <a:p>
            <a:r>
              <a:rPr lang="en-US" dirty="0"/>
              <a:t>-Warm Up: Wie </a:t>
            </a:r>
            <a:r>
              <a:rPr lang="en-US" dirty="0" err="1"/>
              <a:t>geht</a:t>
            </a:r>
            <a:r>
              <a:rPr lang="en-US" dirty="0"/>
              <a:t> es </a:t>
            </a:r>
            <a:r>
              <a:rPr lang="en-US" dirty="0" err="1"/>
              <a:t>dir</a:t>
            </a:r>
            <a:r>
              <a:rPr lang="en-US" dirty="0"/>
              <a:t>? </a:t>
            </a:r>
          </a:p>
          <a:p>
            <a:r>
              <a:rPr lang="en-US" dirty="0"/>
              <a:t>-Was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/–e </a:t>
            </a:r>
            <a:r>
              <a:rPr lang="en-US" dirty="0" err="1"/>
              <a:t>Lieblings</a:t>
            </a:r>
            <a:r>
              <a:rPr lang="en-US" dirty="0"/>
              <a:t>….</a:t>
            </a:r>
          </a:p>
          <a:p>
            <a:r>
              <a:rPr lang="en-US" dirty="0"/>
              <a:t>-Was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in Tübingen?  </a:t>
            </a:r>
          </a:p>
          <a:p>
            <a:r>
              <a:rPr lang="en-US" dirty="0"/>
              <a:t>-</a:t>
            </a:r>
            <a:r>
              <a:rPr lang="en-US" dirty="0" err="1"/>
              <a:t>Fragen</a:t>
            </a:r>
            <a:r>
              <a:rPr lang="en-US" dirty="0"/>
              <a:t> </a:t>
            </a:r>
          </a:p>
          <a:p>
            <a:r>
              <a:rPr lang="en-US" dirty="0"/>
              <a:t>-Interview </a:t>
            </a:r>
            <a:r>
              <a:rPr lang="en-US" dirty="0" err="1"/>
              <a:t>Fragen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HAUSAUFGABEN: </a:t>
            </a:r>
          </a:p>
          <a:p>
            <a:r>
              <a:rPr lang="en-US" dirty="0"/>
              <a:t>-in MindTap: </a:t>
            </a:r>
          </a:p>
          <a:p>
            <a:r>
              <a:rPr lang="en-US" dirty="0"/>
              <a:t>-in Moodle: </a:t>
            </a:r>
          </a:p>
          <a:p>
            <a:r>
              <a:rPr lang="en-US" dirty="0"/>
              <a:t>+Audio: 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Kontaktdaten</a:t>
            </a:r>
            <a:r>
              <a:rPr lang="en-US" dirty="0"/>
              <a:t>, </a:t>
            </a:r>
            <a:r>
              <a:rPr lang="en-US" dirty="0" err="1"/>
              <a:t>mein</a:t>
            </a:r>
            <a:r>
              <a:rPr lang="en-US" dirty="0"/>
              <a:t> Alter </a:t>
            </a:r>
          </a:p>
          <a:p>
            <a:r>
              <a:rPr lang="en-US" dirty="0"/>
              <a:t>+</a:t>
            </a:r>
            <a:r>
              <a:rPr lang="en-US" dirty="0" err="1"/>
              <a:t>Bonuspunkte</a:t>
            </a:r>
            <a:r>
              <a:rPr lang="en-US" dirty="0"/>
              <a:t> </a:t>
            </a:r>
            <a:r>
              <a:rPr lang="en-US" dirty="0" err="1"/>
              <a:t>Vokabeln</a:t>
            </a:r>
            <a:r>
              <a:rPr lang="en-US" dirty="0"/>
              <a:t> Quiz </a:t>
            </a:r>
          </a:p>
          <a:p>
            <a:r>
              <a:rPr lang="en-US" dirty="0"/>
              <a:t>+</a:t>
            </a:r>
            <a:r>
              <a:rPr lang="en-US" dirty="0" err="1"/>
              <a:t>Sprechstunden</a:t>
            </a:r>
            <a:r>
              <a:rPr lang="en-US" dirty="0"/>
              <a:t> Sign Ups </a:t>
            </a:r>
          </a:p>
          <a:p>
            <a:r>
              <a:rPr lang="en-US" dirty="0"/>
              <a:t>-Dialog </a:t>
            </a:r>
            <a:r>
              <a:rPr lang="en-US" dirty="0" err="1"/>
              <a:t>im</a:t>
            </a:r>
            <a:r>
              <a:rPr lang="en-US" dirty="0"/>
              <a:t> Zoom am </a:t>
            </a:r>
            <a:r>
              <a:rPr lang="en-US" dirty="0" err="1"/>
              <a:t>Donnerstag</a:t>
            </a:r>
            <a:r>
              <a:rPr lang="en-US" dirty="0"/>
              <a:t> </a:t>
            </a:r>
            <a:r>
              <a:rPr lang="en-US" dirty="0" err="1"/>
              <a:t>fällig</a:t>
            </a:r>
            <a:r>
              <a:rPr lang="en-US" dirty="0"/>
              <a:t> </a:t>
            </a:r>
          </a:p>
          <a:p>
            <a:r>
              <a:rPr lang="en-US" dirty="0"/>
              <a:t>-</a:t>
            </a:r>
            <a:r>
              <a:rPr lang="en-US" dirty="0" err="1"/>
              <a:t>Schreibaufgabe</a:t>
            </a:r>
            <a:r>
              <a:rPr lang="en-US" dirty="0"/>
              <a:t> 1 am Freitag </a:t>
            </a:r>
            <a:r>
              <a:rPr lang="en-US" dirty="0" err="1"/>
              <a:t>fällig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INFOS: </a:t>
            </a:r>
          </a:p>
          <a:p>
            <a:r>
              <a:rPr lang="en-US" dirty="0"/>
              <a:t>Stammtisch 12 </a:t>
            </a:r>
            <a:r>
              <a:rPr lang="en-US" dirty="0" err="1"/>
              <a:t>Uhr</a:t>
            </a:r>
            <a:r>
              <a:rPr lang="en-US" dirty="0"/>
              <a:t> - 13 </a:t>
            </a:r>
            <a:r>
              <a:rPr lang="en-US" dirty="0" err="1"/>
              <a:t>Uhr</a:t>
            </a:r>
            <a:r>
              <a:rPr lang="en-US" dirty="0"/>
              <a:t> am </a:t>
            </a:r>
            <a:r>
              <a:rPr lang="en-US" dirty="0" err="1"/>
              <a:t>Dienstag</a:t>
            </a:r>
            <a:r>
              <a:rPr lang="en-US" dirty="0"/>
              <a:t> </a:t>
            </a:r>
          </a:p>
          <a:p>
            <a:r>
              <a:rPr lang="en-US" dirty="0"/>
              <a:t>TA </a:t>
            </a:r>
            <a:r>
              <a:rPr lang="en-US" dirty="0" err="1"/>
              <a:t>Sitzungen</a:t>
            </a:r>
            <a:r>
              <a:rPr lang="en-US" dirty="0"/>
              <a:t> </a:t>
            </a:r>
            <a:r>
              <a:rPr lang="en-US" dirty="0" err="1"/>
              <a:t>beginnen</a:t>
            </a:r>
            <a:r>
              <a:rPr lang="en-US" dirty="0"/>
              <a:t>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Woche</a:t>
            </a:r>
            <a:r>
              <a:rPr lang="en-US" dirty="0"/>
              <a:t> Taylor Hall E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24B6A-FF4D-9E4C-AA17-31FB52315DD4}"/>
              </a:ext>
            </a:extLst>
          </p:cNvPr>
          <p:cNvSpPr txBox="1"/>
          <p:nvPr/>
        </p:nvSpPr>
        <p:spPr>
          <a:xfrm>
            <a:off x="5625296" y="1597306"/>
            <a:ext cx="3287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highlight>
                  <a:srgbClr val="00FFFF"/>
                </a:highlight>
              </a:rPr>
              <a:t>Bringen</a:t>
            </a:r>
            <a:r>
              <a:rPr lang="en-US" sz="2800" i="1" dirty="0">
                <a:highlight>
                  <a:srgbClr val="00FFFF"/>
                </a:highlight>
              </a:rPr>
              <a:t> Sie </a:t>
            </a:r>
            <a:r>
              <a:rPr lang="en-US" sz="2800" i="1" dirty="0" err="1">
                <a:highlight>
                  <a:srgbClr val="00FFFF"/>
                </a:highlight>
              </a:rPr>
              <a:t>Bücher</a:t>
            </a:r>
            <a:r>
              <a:rPr lang="en-US" sz="2800" i="1" dirty="0">
                <a:highlight>
                  <a:srgbClr val="00FFFF"/>
                </a:highlight>
              </a:rPr>
              <a:t> und Laptops </a:t>
            </a:r>
            <a:r>
              <a:rPr lang="en-US" sz="2800" i="1" dirty="0" err="1">
                <a:highlight>
                  <a:srgbClr val="00FFFF"/>
                </a:highlight>
              </a:rPr>
              <a:t>mit</a:t>
            </a:r>
            <a:r>
              <a:rPr lang="en-US" sz="2800" i="1" dirty="0">
                <a:highlight>
                  <a:srgbClr val="00FFFF"/>
                </a:highlight>
              </a:rPr>
              <a:t>, </a:t>
            </a:r>
            <a:r>
              <a:rPr lang="en-US" sz="2800" i="1" dirty="0" err="1">
                <a:highlight>
                  <a:srgbClr val="00FFFF"/>
                </a:highlight>
              </a:rPr>
              <a:t>bitte</a:t>
            </a:r>
            <a:r>
              <a:rPr lang="en-US" sz="2800" i="1" dirty="0">
                <a:highlight>
                  <a:srgbClr val="00FFFF"/>
                </a:highlight>
              </a:rPr>
              <a:t>!!! </a:t>
            </a:r>
          </a:p>
        </p:txBody>
      </p:sp>
    </p:spTree>
    <p:extLst>
      <p:ext uri="{BB962C8B-B14F-4D97-AF65-F5344CB8AC3E}">
        <p14:creationId xmlns:p14="http://schemas.microsoft.com/office/powerpoint/2010/main" val="310623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332E19-DA89-E343-837A-C850EC4A2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5" y="2786241"/>
            <a:ext cx="4351718" cy="3404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D19E2-79EB-3F4F-A7CA-813835ED07EE}"/>
              </a:ext>
            </a:extLst>
          </p:cNvPr>
          <p:cNvSpPr txBox="1"/>
          <p:nvPr/>
        </p:nvSpPr>
        <p:spPr>
          <a:xfrm>
            <a:off x="2152891" y="162046"/>
            <a:ext cx="510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Das Restaurant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ACD69-9FAD-CE46-A2BF-920E69953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4" y="666789"/>
            <a:ext cx="5940546" cy="1604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EA6E5-4203-8E4A-A06F-9ECA99A3D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54" y="2290941"/>
            <a:ext cx="23368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7A2C3-ADC3-5340-97EF-24601E7FC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109" y="2538591"/>
            <a:ext cx="6383438" cy="233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91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10CC-AD65-9844-A517-1CCEA012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den </a:t>
            </a:r>
            <a:r>
              <a:rPr lang="en-US" dirty="0" err="1"/>
              <a:t>Hausaufgaben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0C3A-32F0-EA48-9D70-5A0BE65C8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Schreiben</a:t>
            </a:r>
            <a:r>
              <a:rPr lang="en-US" dirty="0"/>
              <a:t> Sie die </a:t>
            </a:r>
            <a:r>
              <a:rPr lang="en-US" dirty="0" err="1"/>
              <a:t>Fragen</a:t>
            </a:r>
            <a:r>
              <a:rPr lang="en-US" dirty="0"/>
              <a:t>  in Google Doc, </a:t>
            </a:r>
            <a:r>
              <a:rPr lang="en-US" dirty="0" err="1"/>
              <a:t>bitte</a:t>
            </a:r>
            <a:r>
              <a:rPr lang="en-US" dirty="0"/>
              <a:t>! [BEFHEL/COMMAND] </a:t>
            </a:r>
          </a:p>
          <a:p>
            <a:endParaRPr lang="en-US" dirty="0"/>
          </a:p>
          <a:p>
            <a:r>
              <a:rPr lang="en-US" dirty="0"/>
              <a:t>Sie </a:t>
            </a:r>
            <a:r>
              <a:rPr lang="en-US" dirty="0" err="1"/>
              <a:t>schreiben</a:t>
            </a:r>
            <a:r>
              <a:rPr lang="en-US" dirty="0"/>
              <a:t> die </a:t>
            </a:r>
            <a:r>
              <a:rPr lang="en-US" dirty="0" err="1"/>
              <a:t>Fragen</a:t>
            </a:r>
            <a:r>
              <a:rPr lang="en-US" dirty="0"/>
              <a:t> in Google Doc [SATZ]</a:t>
            </a:r>
          </a:p>
        </p:txBody>
      </p:sp>
    </p:spTree>
    <p:extLst>
      <p:ext uri="{BB962C8B-B14F-4D97-AF65-F5344CB8AC3E}">
        <p14:creationId xmlns:p14="http://schemas.microsoft.com/office/powerpoint/2010/main" val="127950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7A81-F59B-0344-81B7-9135BC95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 fontScale="90000"/>
          </a:bodyPr>
          <a:lstStyle/>
          <a:p>
            <a:r>
              <a:rPr lang="en-US" sz="4600" b="1">
                <a:solidFill>
                  <a:schemeClr val="accent5"/>
                </a:solidFill>
              </a:rPr>
              <a:t>Fragewörter und Fragen – in Google Doc tippen!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C12771-9E06-4A41-8B26-6D20E63A7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579763"/>
              </p:ext>
            </p:extLst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611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AC86-A04E-0941-B1C9-2E7E8C09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7DF59-15EB-1642-8103-0CDED2838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WOHIN GEHEN SIE? ICH GEHE NACH UNTERRICHT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WOHER KOMMEN SIE? ICH KOMME AUS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 STUDIEREN SIE/WO STUDIERST DU ? ICH STUDIERE AN BRYN MAWR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 BIST DU? ICH BIN IM ZIMMER/ AN BRYN MAWR</a:t>
            </a:r>
          </a:p>
        </p:txBody>
      </p:sp>
    </p:spTree>
    <p:extLst>
      <p:ext uri="{BB962C8B-B14F-4D97-AF65-F5344CB8AC3E}">
        <p14:creationId xmlns:p14="http://schemas.microsoft.com/office/powerpoint/2010/main" val="2742394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86BAB3-9AB4-D546-BE4D-38A1BA1AF3CD}"/>
              </a:ext>
            </a:extLst>
          </p:cNvPr>
          <p:cNvSpPr/>
          <p:nvPr/>
        </p:nvSpPr>
        <p:spPr>
          <a:xfrm>
            <a:off x="794795" y="787713"/>
            <a:ext cx="10602410" cy="557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-1. F: Was </a:t>
            </a:r>
            <a:r>
              <a:rPr lang="en-US" sz="2400" dirty="0" err="1"/>
              <a:t>sucht</a:t>
            </a:r>
            <a:r>
              <a:rPr lang="en-US" sz="2400" dirty="0"/>
              <a:t> Anna? A: Anna </a:t>
            </a:r>
            <a:r>
              <a:rPr lang="en-US" sz="2400" dirty="0" err="1"/>
              <a:t>sucht</a:t>
            </a:r>
            <a:r>
              <a:rPr lang="en-US" sz="2400" dirty="0"/>
              <a:t> das </a:t>
            </a:r>
            <a:r>
              <a:rPr lang="en-US" sz="2400" dirty="0" err="1"/>
              <a:t>Klassenzimmer</a:t>
            </a:r>
            <a:r>
              <a:rPr lang="en-US" sz="24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-2. </a:t>
            </a:r>
            <a:r>
              <a:rPr lang="en-US" sz="2400" dirty="0" err="1"/>
              <a:t>F:Wann</a:t>
            </a:r>
            <a:r>
              <a:rPr lang="en-US" sz="2400" dirty="0"/>
              <a:t> </a:t>
            </a:r>
            <a:r>
              <a:rPr lang="en-US" sz="2400" dirty="0" err="1"/>
              <a:t>beginnt</a:t>
            </a:r>
            <a:r>
              <a:rPr lang="en-US" sz="2400" dirty="0"/>
              <a:t> </a:t>
            </a:r>
            <a:r>
              <a:rPr lang="en-US" sz="2400" dirty="0" err="1"/>
              <a:t>Unterricht</a:t>
            </a:r>
            <a:r>
              <a:rPr lang="en-US" sz="2400" dirty="0"/>
              <a:t>? A: </a:t>
            </a:r>
            <a:r>
              <a:rPr lang="en-US" sz="2400" dirty="0" err="1"/>
              <a:t>Unterricht</a:t>
            </a:r>
            <a:r>
              <a:rPr lang="en-US" sz="2400" dirty="0"/>
              <a:t> </a:t>
            </a:r>
            <a:r>
              <a:rPr lang="en-US" sz="2400" dirty="0" err="1"/>
              <a:t>beginnt</a:t>
            </a:r>
            <a:r>
              <a:rPr lang="en-US" sz="2400" dirty="0"/>
              <a:t> um 8 </a:t>
            </a:r>
            <a:r>
              <a:rPr lang="en-US" sz="2400" dirty="0" err="1"/>
              <a:t>Uhr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-3. F: </a:t>
            </a:r>
            <a:r>
              <a:rPr lang="en-US" sz="2400" dirty="0" err="1"/>
              <a:t>Warum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Anna </a:t>
            </a:r>
            <a:r>
              <a:rPr lang="en-US" sz="2400" dirty="0" err="1"/>
              <a:t>nervös</a:t>
            </a:r>
            <a:r>
              <a:rPr lang="en-US" sz="2400" dirty="0"/>
              <a:t>? A: Sie </a:t>
            </a:r>
            <a:r>
              <a:rPr lang="en-US" sz="2400" dirty="0" err="1"/>
              <a:t>spricht</a:t>
            </a:r>
            <a:r>
              <a:rPr lang="en-US" sz="2400" dirty="0"/>
              <a:t> Deutsch </a:t>
            </a:r>
            <a:r>
              <a:rPr lang="en-US" sz="2400" dirty="0" err="1"/>
              <a:t>nicht</a:t>
            </a:r>
            <a:r>
              <a:rPr lang="en-US" sz="2400" dirty="0"/>
              <a:t>!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-4. F: </a:t>
            </a:r>
            <a:r>
              <a:rPr lang="en-US" sz="2400" dirty="0" err="1"/>
              <a:t>Wer</a:t>
            </a:r>
            <a:r>
              <a:rPr lang="en-US" sz="2400" dirty="0"/>
              <a:t> </a:t>
            </a:r>
            <a:r>
              <a:rPr lang="en-US" sz="2400" dirty="0" err="1"/>
              <a:t>sagt</a:t>
            </a:r>
            <a:r>
              <a:rPr lang="en-US" sz="2400" dirty="0"/>
              <a:t> ,,</a:t>
            </a:r>
            <a:r>
              <a:rPr lang="en-US" sz="2400" dirty="0" err="1"/>
              <a:t>Willkommen</a:t>
            </a:r>
            <a:r>
              <a:rPr lang="en-US" sz="2400" dirty="0"/>
              <a:t> in Tübingen!”? A: Die </a:t>
            </a:r>
            <a:r>
              <a:rPr lang="en-US" sz="2400" dirty="0" err="1"/>
              <a:t>Klasse</a:t>
            </a:r>
            <a:r>
              <a:rPr lang="en-US" sz="2400" dirty="0"/>
              <a:t> </a:t>
            </a:r>
            <a:r>
              <a:rPr lang="en-US" sz="2400" dirty="0" err="1"/>
              <a:t>sagt</a:t>
            </a:r>
            <a:r>
              <a:rPr lang="en-US" sz="2400" dirty="0"/>
              <a:t> ,,</a:t>
            </a:r>
            <a:r>
              <a:rPr lang="en-US" sz="2400" dirty="0" err="1"/>
              <a:t>Willkommen</a:t>
            </a:r>
            <a:r>
              <a:rPr lang="en-US" sz="2400" dirty="0"/>
              <a:t> in Tübingen”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-5. </a:t>
            </a:r>
            <a:r>
              <a:rPr lang="en-US" sz="2400" dirty="0" err="1"/>
              <a:t>F:Wie</a:t>
            </a:r>
            <a:r>
              <a:rPr lang="en-US" sz="2400" dirty="0"/>
              <a:t> </a:t>
            </a:r>
            <a:r>
              <a:rPr lang="en-US" sz="2400" dirty="0" err="1"/>
              <a:t>heißt</a:t>
            </a:r>
            <a:r>
              <a:rPr lang="en-US" sz="2400" dirty="0"/>
              <a:t> der Professor? A: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heißt</a:t>
            </a:r>
            <a:r>
              <a:rPr lang="en-US" sz="2400" dirty="0"/>
              <a:t> Professor Freund.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-6. F: Wie </a:t>
            </a:r>
            <a:r>
              <a:rPr lang="en-US" sz="2400" dirty="0" err="1"/>
              <a:t>geht</a:t>
            </a:r>
            <a:r>
              <a:rPr lang="en-US" sz="2400" dirty="0"/>
              <a:t> es </a:t>
            </a:r>
            <a:r>
              <a:rPr lang="en-US" sz="2400" dirty="0" err="1"/>
              <a:t>dir</a:t>
            </a:r>
            <a:r>
              <a:rPr lang="en-US" sz="2400" dirty="0"/>
              <a:t>? A: Es </a:t>
            </a:r>
            <a:r>
              <a:rPr lang="en-US" sz="2400" dirty="0" err="1"/>
              <a:t>geht</a:t>
            </a:r>
            <a:r>
              <a:rPr lang="en-US" sz="2400" dirty="0"/>
              <a:t> </a:t>
            </a:r>
            <a:r>
              <a:rPr lang="en-US" sz="2400" dirty="0" err="1"/>
              <a:t>mir</a:t>
            </a:r>
            <a:r>
              <a:rPr lang="en-US" sz="2400" dirty="0"/>
              <a:t> gut! (Wie </a:t>
            </a:r>
            <a:r>
              <a:rPr lang="en-US" sz="2400" dirty="0" err="1"/>
              <a:t>sind</a:t>
            </a:r>
            <a:r>
              <a:rPr lang="en-US" sz="2400" dirty="0"/>
              <a:t> Sie </a:t>
            </a:r>
            <a:r>
              <a:rPr lang="en-US" sz="2400" dirty="0" err="1"/>
              <a:t>heute</a:t>
            </a:r>
            <a:r>
              <a:rPr lang="en-US" sz="2400" dirty="0"/>
              <a:t>? Ich bin </a:t>
            </a:r>
            <a:r>
              <a:rPr lang="en-US" sz="2400" dirty="0" err="1"/>
              <a:t>müde</a:t>
            </a:r>
            <a:r>
              <a:rPr lang="en-US" sz="2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-7. F: Wo </a:t>
            </a:r>
            <a:r>
              <a:rPr lang="en-US" sz="2400" dirty="0" err="1"/>
              <a:t>ist</a:t>
            </a:r>
            <a:r>
              <a:rPr lang="en-US" sz="2400" dirty="0"/>
              <a:t> der Professor? A: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Hörsaal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-8. F: </a:t>
            </a:r>
            <a:r>
              <a:rPr lang="en-US" sz="2400" dirty="0" err="1"/>
              <a:t>Woher</a:t>
            </a:r>
            <a:r>
              <a:rPr lang="en-US" sz="2400" dirty="0"/>
              <a:t> </a:t>
            </a:r>
            <a:r>
              <a:rPr lang="en-US" sz="2400" dirty="0" err="1"/>
              <a:t>kommt</a:t>
            </a:r>
            <a:r>
              <a:rPr lang="en-US" sz="2400" dirty="0"/>
              <a:t> Anna? A: Anna </a:t>
            </a:r>
            <a:r>
              <a:rPr lang="en-US" sz="2400" dirty="0" err="1"/>
              <a:t>kommt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Amerika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-9. F: </a:t>
            </a:r>
            <a:r>
              <a:rPr lang="en-US" sz="2400" dirty="0" err="1"/>
              <a:t>Wohin</a:t>
            </a:r>
            <a:r>
              <a:rPr lang="en-US" sz="2400" dirty="0"/>
              <a:t> </a:t>
            </a:r>
            <a:r>
              <a:rPr lang="en-US" sz="2400" dirty="0" err="1"/>
              <a:t>geht</a:t>
            </a:r>
            <a:r>
              <a:rPr lang="en-US" sz="2400" dirty="0"/>
              <a:t> Anna? A: Anna </a:t>
            </a:r>
            <a:r>
              <a:rPr lang="en-US" sz="2400" dirty="0" err="1"/>
              <a:t>geht</a:t>
            </a:r>
            <a:r>
              <a:rPr lang="en-US" sz="2400" dirty="0"/>
              <a:t> </a:t>
            </a:r>
            <a:r>
              <a:rPr lang="en-US" sz="2400" dirty="0" err="1"/>
              <a:t>nach</a:t>
            </a:r>
            <a:r>
              <a:rPr lang="en-US" sz="2400" dirty="0"/>
              <a:t> Tübingen/ Anna </a:t>
            </a:r>
            <a:r>
              <a:rPr lang="en-US" sz="2400" dirty="0" err="1"/>
              <a:t>geht</a:t>
            </a:r>
            <a:r>
              <a:rPr lang="en-US" sz="2400" dirty="0"/>
              <a:t> </a:t>
            </a:r>
            <a:r>
              <a:rPr lang="en-US" sz="2400" dirty="0" err="1"/>
              <a:t>nach</a:t>
            </a:r>
            <a:r>
              <a:rPr lang="en-US" sz="2400" dirty="0"/>
              <a:t> Deutschland. </a:t>
            </a:r>
          </a:p>
        </p:txBody>
      </p:sp>
    </p:spTree>
    <p:extLst>
      <p:ext uri="{BB962C8B-B14F-4D97-AF65-F5344CB8AC3E}">
        <p14:creationId xmlns:p14="http://schemas.microsoft.com/office/powerpoint/2010/main" val="34023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B70C-7429-8941-B731-4780CD12D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 in Google Doc 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92A3F479-B1D9-9745-9DC8-F115DA617D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308890"/>
              </p:ext>
            </p:extLst>
          </p:nvPr>
        </p:nvGraphicFramePr>
        <p:xfrm>
          <a:off x="165701" y="2372810"/>
          <a:ext cx="10108962" cy="349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5C677C-0227-FD4B-ACEA-E3679170D8D2}"/>
              </a:ext>
            </a:extLst>
          </p:cNvPr>
          <p:cNvSpPr txBox="1"/>
          <p:nvPr/>
        </p:nvSpPr>
        <p:spPr>
          <a:xfrm>
            <a:off x="983848" y="1516284"/>
            <a:ext cx="8472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Über</a:t>
            </a:r>
            <a:r>
              <a:rPr lang="en-US" dirty="0"/>
              <a:t>: Du, der Freund, </a:t>
            </a:r>
            <a:r>
              <a:rPr lang="en-US" dirty="0" err="1"/>
              <a:t>oder</a:t>
            </a:r>
            <a:r>
              <a:rPr lang="en-US" dirty="0"/>
              <a:t> die </a:t>
            </a:r>
            <a:r>
              <a:rPr lang="en-US" dirty="0" err="1"/>
              <a:t>Freundin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mein</a:t>
            </a:r>
            <a:r>
              <a:rPr lang="en-US" dirty="0"/>
              <a:t> bester Freund = Mann 			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beste</a:t>
            </a:r>
            <a:r>
              <a:rPr lang="en-US" dirty="0"/>
              <a:t> </a:t>
            </a:r>
            <a:r>
              <a:rPr lang="en-US" dirty="0" err="1"/>
              <a:t>Freundin</a:t>
            </a:r>
            <a:r>
              <a:rPr lang="en-US" dirty="0"/>
              <a:t> = Frau  </a:t>
            </a:r>
          </a:p>
        </p:txBody>
      </p:sp>
    </p:spTree>
    <p:extLst>
      <p:ext uri="{BB962C8B-B14F-4D97-AF65-F5344CB8AC3E}">
        <p14:creationId xmlns:p14="http://schemas.microsoft.com/office/powerpoint/2010/main" val="3172577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7FFC-D088-C340-98F4-91FB44BA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1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Das </a:t>
            </a:r>
            <a:r>
              <a:rPr lang="en-US" b="1" dirty="0" err="1"/>
              <a:t>Aussehen</a:t>
            </a:r>
            <a:r>
              <a:rPr lang="en-US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17F8E-5919-7F48-8E7B-98613BE9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4" y="1040355"/>
            <a:ext cx="6019800" cy="257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D2C831-DABE-9B4A-B2F6-4508BB444EF2}"/>
              </a:ext>
            </a:extLst>
          </p:cNvPr>
          <p:cNvSpPr txBox="1"/>
          <p:nvPr/>
        </p:nvSpPr>
        <p:spPr>
          <a:xfrm>
            <a:off x="6690167" y="914400"/>
            <a:ext cx="33219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Wer</a:t>
            </a:r>
            <a:r>
              <a:rPr lang="en-US" sz="2800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Anna? Wie </a:t>
            </a:r>
            <a:r>
              <a:rPr lang="en-US" sz="2800" dirty="0" err="1"/>
              <a:t>sieht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aus</a:t>
            </a:r>
            <a:r>
              <a:rPr lang="en-US" sz="2800" dirty="0"/>
              <a:t>?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Anna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eine</a:t>
            </a:r>
            <a:r>
              <a:rPr lang="en-US" sz="2800" dirty="0"/>
              <a:t> Frau.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9C8AD-B72C-3B49-89A0-AD5A7A6447D3}"/>
              </a:ext>
            </a:extLst>
          </p:cNvPr>
          <p:cNvSpPr txBox="1"/>
          <p:nvPr/>
        </p:nvSpPr>
        <p:spPr>
          <a:xfrm>
            <a:off x="6690166" y="3078866"/>
            <a:ext cx="3599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Sie hat blonde </a:t>
            </a:r>
            <a:r>
              <a:rPr lang="en-US" sz="2800" dirty="0" err="1"/>
              <a:t>Haare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Sie hat </a:t>
            </a:r>
            <a:r>
              <a:rPr lang="en-US" sz="2800" dirty="0" err="1"/>
              <a:t>blaue</a:t>
            </a:r>
            <a:r>
              <a:rPr lang="en-US" sz="2800" dirty="0"/>
              <a:t> </a:t>
            </a:r>
            <a:r>
              <a:rPr lang="en-US" sz="2800" dirty="0" err="1"/>
              <a:t>Augen</a:t>
            </a:r>
            <a:r>
              <a:rPr lang="en-US" sz="2800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803EDD-BED6-DF4B-A20D-EC849EE5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74" y="4090445"/>
            <a:ext cx="6555868" cy="18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D82D33-DA13-644C-98E9-72F9E075CF4E}"/>
              </a:ext>
            </a:extLst>
          </p:cNvPr>
          <p:cNvSpPr txBox="1"/>
          <p:nvPr/>
        </p:nvSpPr>
        <p:spPr>
          <a:xfrm>
            <a:off x="358815" y="243068"/>
            <a:ext cx="10301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 du?/Und Sie?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872EE-10C1-7443-A994-353D45A08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843"/>
            <a:ext cx="6663933" cy="1620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B1547-3B06-ED4D-8A34-9FA8142CD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521" y="2614994"/>
            <a:ext cx="4381500" cy="21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7414D6-DD52-E848-9299-10B965C1BC25}"/>
              </a:ext>
            </a:extLst>
          </p:cNvPr>
          <p:cNvSpPr txBox="1"/>
          <p:nvPr/>
        </p:nvSpPr>
        <p:spPr>
          <a:xfrm>
            <a:off x="7650866" y="995423"/>
            <a:ext cx="1481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blau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braun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grün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D4996A-0857-DE42-AF04-E4964DCA7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07" y="4884812"/>
            <a:ext cx="5849300" cy="1519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A2F004-3A67-544A-BC8D-439B037BB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8" y="2997991"/>
            <a:ext cx="5578998" cy="1548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2A041-6F7B-F24A-AC18-D450160CA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10" y="4471887"/>
            <a:ext cx="4826000" cy="241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56E0A4-B59E-4942-90C3-2EE227DE4940}"/>
              </a:ext>
            </a:extLst>
          </p:cNvPr>
          <p:cNvSpPr txBox="1"/>
          <p:nvPr/>
        </p:nvSpPr>
        <p:spPr>
          <a:xfrm>
            <a:off x="6944810" y="2997991"/>
            <a:ext cx="1979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 </a:t>
            </a:r>
          </a:p>
          <a:p>
            <a:r>
              <a:rPr lang="en-US" dirty="0"/>
              <a:t>schwarz </a:t>
            </a:r>
          </a:p>
          <a:p>
            <a:r>
              <a:rPr lang="en-US" dirty="0" err="1"/>
              <a:t>braun</a:t>
            </a:r>
            <a:endParaRPr lang="en-US" dirty="0"/>
          </a:p>
          <a:p>
            <a:r>
              <a:rPr lang="en-US" dirty="0"/>
              <a:t>blond</a:t>
            </a:r>
          </a:p>
          <a:p>
            <a:r>
              <a:rPr lang="en-US" dirty="0" err="1"/>
              <a:t>grau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7B0EBE-A1E8-4440-BB97-334AC7DB0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295" y="4915887"/>
            <a:ext cx="1025515" cy="1457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085E7B-941D-9F41-AB4B-F785815E877C}"/>
              </a:ext>
            </a:extLst>
          </p:cNvPr>
          <p:cNvSpPr txBox="1"/>
          <p:nvPr/>
        </p:nvSpPr>
        <p:spPr>
          <a:xfrm>
            <a:off x="7650866" y="4726213"/>
            <a:ext cx="17825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lockige</a:t>
            </a:r>
            <a:r>
              <a:rPr lang="en-US" dirty="0"/>
              <a:t> </a:t>
            </a:r>
          </a:p>
          <a:p>
            <a:r>
              <a:rPr lang="en-US" dirty="0" err="1"/>
              <a:t>kurze</a:t>
            </a:r>
            <a:r>
              <a:rPr lang="en-US" dirty="0"/>
              <a:t> </a:t>
            </a:r>
          </a:p>
          <a:p>
            <a:r>
              <a:rPr lang="en-US" dirty="0" err="1"/>
              <a:t>glatte</a:t>
            </a:r>
            <a:endParaRPr lang="en-US" dirty="0"/>
          </a:p>
          <a:p>
            <a:r>
              <a:rPr lang="en-US" dirty="0" err="1"/>
              <a:t>wellige</a:t>
            </a:r>
            <a:endParaRPr lang="en-US" dirty="0"/>
          </a:p>
          <a:p>
            <a:r>
              <a:rPr lang="en-US" dirty="0" err="1"/>
              <a:t>krause</a:t>
            </a:r>
            <a:endParaRPr lang="en-US" dirty="0"/>
          </a:p>
          <a:p>
            <a:r>
              <a:rPr lang="en-US" dirty="0" err="1"/>
              <a:t>lange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4B429D-E371-5D45-B615-E4962CC08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721" y="6443482"/>
            <a:ext cx="481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01991-B5E7-7645-BC8A-495911F7D2C2}"/>
              </a:ext>
            </a:extLst>
          </p:cNvPr>
          <p:cNvSpPr/>
          <p:nvPr/>
        </p:nvSpPr>
        <p:spPr>
          <a:xfrm>
            <a:off x="676274" y="696249"/>
            <a:ext cx="87534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Gruppe A: </a:t>
            </a:r>
          </a:p>
          <a:p>
            <a:r>
              <a:rPr lang="en-US" sz="2400" dirty="0"/>
              <a:t>1. Saskia </a:t>
            </a:r>
          </a:p>
          <a:p>
            <a:r>
              <a:rPr lang="en-US" sz="2400" dirty="0"/>
              <a:t>2. Avalon </a:t>
            </a:r>
          </a:p>
          <a:p>
            <a:r>
              <a:rPr lang="en-US" sz="2400" dirty="0"/>
              <a:t>3. Marissa</a:t>
            </a:r>
          </a:p>
          <a:p>
            <a:r>
              <a:rPr lang="en-US" sz="2400" dirty="0"/>
              <a:t>4. Lily</a:t>
            </a:r>
          </a:p>
          <a:p>
            <a:r>
              <a:rPr lang="en-US" sz="2400" dirty="0"/>
              <a:t>5. Clara</a:t>
            </a:r>
          </a:p>
          <a:p>
            <a:r>
              <a:rPr lang="en-US" sz="2400" dirty="0"/>
              <a:t>6. Emma C</a:t>
            </a:r>
          </a:p>
          <a:p>
            <a:r>
              <a:rPr lang="en-US" sz="2400" dirty="0"/>
              <a:t>7. Nikita</a:t>
            </a:r>
          </a:p>
          <a:p>
            <a:r>
              <a:rPr lang="en-US" sz="2400" dirty="0"/>
              <a:t>8. Michelle</a:t>
            </a:r>
          </a:p>
          <a:p>
            <a:endParaRPr lang="en-US" sz="2400" dirty="0"/>
          </a:p>
          <a:p>
            <a:r>
              <a:rPr lang="en-US" sz="2400" dirty="0"/>
              <a:t>+</a:t>
            </a:r>
            <a:r>
              <a:rPr lang="en-US" sz="2400" dirty="0" err="1"/>
              <a:t>Yier</a:t>
            </a:r>
            <a:r>
              <a:rPr lang="en-US" sz="2400" dirty="0"/>
              <a:t> </a:t>
            </a:r>
          </a:p>
          <a:p>
            <a:r>
              <a:rPr lang="en-US" sz="2400" dirty="0"/>
              <a:t>+</a:t>
            </a:r>
            <a:r>
              <a:rPr lang="en-US" sz="2400" dirty="0" err="1"/>
              <a:t>Pey</a:t>
            </a:r>
            <a:endParaRPr lang="en-US" sz="2400" dirty="0"/>
          </a:p>
          <a:p>
            <a:r>
              <a:rPr lang="en-US" sz="2400" dirty="0"/>
              <a:t>+Tessa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F68473-0A62-F24B-92A3-46564E293B48}"/>
              </a:ext>
            </a:extLst>
          </p:cNvPr>
          <p:cNvSpPr/>
          <p:nvPr/>
        </p:nvSpPr>
        <p:spPr>
          <a:xfrm>
            <a:off x="4595813" y="67812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Gruppe B:</a:t>
            </a:r>
          </a:p>
          <a:p>
            <a:r>
              <a:rPr lang="en-US" sz="2400" dirty="0"/>
              <a:t>1. </a:t>
            </a:r>
            <a:r>
              <a:rPr lang="en-US" sz="2400" dirty="0" err="1"/>
              <a:t>Yier</a:t>
            </a:r>
            <a:r>
              <a:rPr lang="en-US" sz="2400" dirty="0"/>
              <a:t> </a:t>
            </a:r>
          </a:p>
          <a:p>
            <a:r>
              <a:rPr lang="en-US" sz="2400" dirty="0"/>
              <a:t>2. Claire</a:t>
            </a:r>
          </a:p>
          <a:p>
            <a:r>
              <a:rPr lang="en-US" sz="2400" dirty="0"/>
              <a:t>3. Emma U</a:t>
            </a:r>
          </a:p>
          <a:p>
            <a:r>
              <a:rPr lang="en-US" sz="2400" dirty="0"/>
              <a:t>4. Aliya</a:t>
            </a:r>
          </a:p>
          <a:p>
            <a:r>
              <a:rPr lang="en-US" sz="2400" dirty="0"/>
              <a:t>5. Norah</a:t>
            </a:r>
          </a:p>
          <a:p>
            <a:r>
              <a:rPr lang="en-US" sz="2400" dirty="0"/>
              <a:t>6. Anna</a:t>
            </a:r>
          </a:p>
          <a:p>
            <a:r>
              <a:rPr lang="en-US" sz="2400" dirty="0"/>
              <a:t>7. Tessa </a:t>
            </a:r>
          </a:p>
          <a:p>
            <a:r>
              <a:rPr lang="en-US" sz="2400" dirty="0"/>
              <a:t>8. </a:t>
            </a:r>
            <a:r>
              <a:rPr lang="en-US" sz="2400" dirty="0" err="1"/>
              <a:t>Pey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+Emma C</a:t>
            </a:r>
          </a:p>
          <a:p>
            <a:r>
              <a:rPr lang="en-US" sz="2400" dirty="0"/>
              <a:t>+Clara</a:t>
            </a:r>
          </a:p>
          <a:p>
            <a:r>
              <a:rPr lang="en-US" sz="2400" dirty="0"/>
              <a:t>+Michelle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3D9DE-7953-9345-A4E5-359611C6E0C6}"/>
              </a:ext>
            </a:extLst>
          </p:cNvPr>
          <p:cNvSpPr txBox="1"/>
          <p:nvPr/>
        </p:nvSpPr>
        <p:spPr>
          <a:xfrm>
            <a:off x="328613" y="100013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MONTAGS AB 14.9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D0F92-638B-FE49-9F52-F6F3F646136E}"/>
              </a:ext>
            </a:extLst>
          </p:cNvPr>
          <p:cNvSpPr txBox="1"/>
          <p:nvPr/>
        </p:nvSpPr>
        <p:spPr>
          <a:xfrm>
            <a:off x="4143375" y="100013"/>
            <a:ext cx="481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MITTWOCHS AB 16.9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04E94-5DC9-5B48-920D-61E5FD2D7E0B}"/>
              </a:ext>
            </a:extLst>
          </p:cNvPr>
          <p:cNvSpPr txBox="1"/>
          <p:nvPr/>
        </p:nvSpPr>
        <p:spPr>
          <a:xfrm>
            <a:off x="8958263" y="41192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TAYLOR HALL 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672AC-B6CB-C245-B5D9-12F27513D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968" y="3834164"/>
            <a:ext cx="3784117" cy="2703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5484B-9B04-7C43-8130-3852692D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968" y="820935"/>
            <a:ext cx="3743626" cy="2800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3D2C21-E5C3-214B-9361-21CE8FE7767E}"/>
              </a:ext>
            </a:extLst>
          </p:cNvPr>
          <p:cNvSpPr txBox="1"/>
          <p:nvPr/>
        </p:nvSpPr>
        <p:spPr>
          <a:xfrm>
            <a:off x="514350" y="6013669"/>
            <a:ext cx="725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BRINGEN SIE DAS LAPTOP MIT, BITTE! </a:t>
            </a:r>
          </a:p>
        </p:txBody>
      </p:sp>
    </p:spTree>
    <p:extLst>
      <p:ext uri="{BB962C8B-B14F-4D97-AF65-F5344CB8AC3E}">
        <p14:creationId xmlns:p14="http://schemas.microsoft.com/office/powerpoint/2010/main" val="20357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6726-09E9-394D-B0AA-049FAE96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Zoom Interviews: Record Conversation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E4F68-A70F-414B-A234-053F272A8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011236"/>
            <a:ext cx="10515600" cy="5632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-1. Annabelle + Norah</a:t>
            </a:r>
          </a:p>
          <a:p>
            <a:pPr marL="0" indent="0">
              <a:buNone/>
            </a:pPr>
            <a:r>
              <a:rPr lang="en-US" dirty="0"/>
              <a:t>-2. Saskia + </a:t>
            </a:r>
            <a:r>
              <a:rPr lang="en-US" dirty="0" err="1"/>
              <a:t>Xinrui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-3. Emma C + Avalon </a:t>
            </a:r>
          </a:p>
          <a:p>
            <a:pPr marL="0" indent="0">
              <a:buNone/>
            </a:pPr>
            <a:r>
              <a:rPr lang="en-US" dirty="0"/>
              <a:t>-4. Nikita + Claire </a:t>
            </a:r>
          </a:p>
          <a:p>
            <a:pPr marL="0" indent="0">
              <a:buNone/>
            </a:pPr>
            <a:r>
              <a:rPr lang="en-US" dirty="0"/>
              <a:t>-5. Tessa + Emma U </a:t>
            </a:r>
          </a:p>
          <a:p>
            <a:pPr marL="0" indent="0">
              <a:buNone/>
            </a:pPr>
            <a:r>
              <a:rPr lang="en-US" dirty="0"/>
              <a:t>-6. </a:t>
            </a:r>
            <a:r>
              <a:rPr lang="en-US" dirty="0" err="1"/>
              <a:t>Yier</a:t>
            </a:r>
            <a:r>
              <a:rPr lang="en-US" dirty="0"/>
              <a:t> + Aliya </a:t>
            </a:r>
          </a:p>
          <a:p>
            <a:pPr marL="0" indent="0">
              <a:buNone/>
            </a:pPr>
            <a:r>
              <a:rPr lang="en-US" dirty="0"/>
              <a:t>-7. </a:t>
            </a:r>
            <a:r>
              <a:rPr lang="en-US" dirty="0" err="1"/>
              <a:t>Pey</a:t>
            </a:r>
            <a:r>
              <a:rPr lang="en-US" dirty="0"/>
              <a:t> + Anna </a:t>
            </a:r>
          </a:p>
          <a:p>
            <a:pPr marL="0" indent="0">
              <a:buNone/>
            </a:pPr>
            <a:r>
              <a:rPr lang="en-US" dirty="0"/>
              <a:t>-8. Michelle + Clara  </a:t>
            </a:r>
          </a:p>
          <a:p>
            <a:pPr marL="0" indent="0">
              <a:buNone/>
            </a:pPr>
            <a:r>
              <a:rPr lang="en-US" dirty="0"/>
              <a:t>-9. Lily + Marissa + </a:t>
            </a:r>
            <a:r>
              <a:rPr lang="en-US" dirty="0" err="1"/>
              <a:t>Yunhan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FC29C-C583-B14C-8C65-B99C925951F7}"/>
              </a:ext>
            </a:extLst>
          </p:cNvPr>
          <p:cNvSpPr txBox="1"/>
          <p:nvPr/>
        </p:nvSpPr>
        <p:spPr>
          <a:xfrm>
            <a:off x="5929314" y="1065083"/>
            <a:ext cx="556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</a:t>
            </a:r>
            <a:r>
              <a:rPr lang="en-US" sz="2800" dirty="0" err="1"/>
              <a:t>sende</a:t>
            </a:r>
            <a:r>
              <a:rPr lang="en-US" sz="2800" dirty="0"/>
              <a:t> </a:t>
            </a:r>
            <a:r>
              <a:rPr lang="en-US" sz="2800" dirty="0" err="1"/>
              <a:t>eine</a:t>
            </a:r>
            <a:r>
              <a:rPr lang="en-US" sz="2800" dirty="0"/>
              <a:t> E-Mail </a:t>
            </a:r>
            <a:r>
              <a:rPr lang="en-US" sz="2800" dirty="0" err="1"/>
              <a:t>direkt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der Gruppe </a:t>
            </a:r>
            <a:r>
              <a:rPr lang="en-US" sz="2800" dirty="0" err="1"/>
              <a:t>mit</a:t>
            </a:r>
            <a:r>
              <a:rPr lang="en-US" sz="2800" dirty="0"/>
              <a:t> </a:t>
            </a:r>
            <a:r>
              <a:rPr lang="en-US" sz="2800" dirty="0" err="1"/>
              <a:t>Kontaktdaten</a:t>
            </a:r>
            <a:r>
              <a:rPr lang="en-US" sz="2800" dirty="0"/>
              <a:t>. Please do not copy me on your arrangements!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52EA8-440B-DD4B-8586-B9807D0201C4}"/>
              </a:ext>
            </a:extLst>
          </p:cNvPr>
          <p:cNvSpPr txBox="1"/>
          <p:nvPr/>
        </p:nvSpPr>
        <p:spPr>
          <a:xfrm>
            <a:off x="5576044" y="2764027"/>
            <a:ext cx="6724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Personen</a:t>
            </a:r>
            <a:r>
              <a:rPr lang="en-US" sz="2400" dirty="0"/>
              <a:t>: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Grüße</a:t>
            </a:r>
            <a:r>
              <a:rPr lang="en-US" sz="2400" dirty="0"/>
              <a:t> </a:t>
            </a:r>
            <a:r>
              <a:rPr lang="en-US" sz="2400" dirty="0" err="1"/>
              <a:t>zu</a:t>
            </a:r>
            <a:r>
              <a:rPr lang="en-US" sz="2400" dirty="0"/>
              <a:t> den </a:t>
            </a:r>
            <a:r>
              <a:rPr lang="en-US" sz="2400" dirty="0" err="1"/>
              <a:t>Partnerinnen</a:t>
            </a:r>
            <a:r>
              <a:rPr lang="en-US" sz="24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7-8 </a:t>
            </a:r>
            <a:r>
              <a:rPr lang="en-US" sz="2400" dirty="0" err="1"/>
              <a:t>Fragen</a:t>
            </a:r>
            <a:r>
              <a:rPr lang="en-US" sz="2400" dirty="0"/>
              <a:t> von der </a:t>
            </a:r>
            <a:r>
              <a:rPr lang="en-US" sz="2400" dirty="0" err="1"/>
              <a:t>Liste</a:t>
            </a:r>
            <a:r>
              <a:rPr lang="en-US" sz="2400" dirty="0"/>
              <a:t> auf Deutsch </a:t>
            </a:r>
          </a:p>
          <a:p>
            <a:pPr marL="457200" indent="-457200">
              <a:buFontTx/>
              <a:buChar char="-"/>
            </a:pPr>
            <a:r>
              <a:rPr lang="en-US" sz="2400" dirty="0"/>
              <a:t>2 </a:t>
            </a:r>
            <a:r>
              <a:rPr lang="en-US" sz="2400" dirty="0" err="1"/>
              <a:t>Kennelernen</a:t>
            </a:r>
            <a:r>
              <a:rPr lang="en-US" sz="2400" dirty="0"/>
              <a:t> (get to know you) </a:t>
            </a:r>
            <a:r>
              <a:rPr lang="en-US" sz="2400" dirty="0" err="1"/>
              <a:t>Fragen</a:t>
            </a:r>
            <a:r>
              <a:rPr lang="en-US" sz="2400" dirty="0"/>
              <a:t> auf </a:t>
            </a:r>
            <a:r>
              <a:rPr lang="en-US" sz="2400" dirty="0" err="1"/>
              <a:t>Englisch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 </a:t>
            </a:r>
            <a:r>
              <a:rPr lang="en-US" sz="2400" dirty="0"/>
              <a:t> -</a:t>
            </a:r>
            <a:r>
              <a:rPr lang="en-US" sz="2400" dirty="0" err="1"/>
              <a:t>kreativ</a:t>
            </a:r>
            <a:r>
              <a:rPr lang="en-US" sz="2400" dirty="0"/>
              <a:t>! </a:t>
            </a:r>
          </a:p>
          <a:p>
            <a:pPr marL="457200" indent="-457200">
              <a:buFontTx/>
              <a:buChar char="-"/>
            </a:pPr>
            <a:endParaRPr lang="en-US" sz="2400" dirty="0"/>
          </a:p>
          <a:p>
            <a:r>
              <a:rPr lang="en-US" sz="2400" dirty="0"/>
              <a:t>-1 Person: </a:t>
            </a:r>
            <a:r>
              <a:rPr lang="en-US" sz="2400" dirty="0" err="1"/>
              <a:t>Aufnahme</a:t>
            </a:r>
            <a:r>
              <a:rPr lang="en-US" sz="2400" dirty="0"/>
              <a:t> (recording) 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mir</a:t>
            </a:r>
            <a:r>
              <a:rPr lang="en-US" sz="2400" dirty="0"/>
              <a:t> per E-Mail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fällig</a:t>
            </a:r>
            <a:r>
              <a:rPr lang="en-US" sz="2400" dirty="0"/>
              <a:t> am 17. September (</a:t>
            </a:r>
            <a:r>
              <a:rPr lang="en-US" sz="2400" dirty="0" err="1"/>
              <a:t>Donnerstag</a:t>
            </a:r>
            <a:r>
              <a:rPr lang="en-US" sz="24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EA58E-F0D6-074D-BA23-C5FFDBB0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965"/>
            <a:ext cx="12192000" cy="6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8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9A46-52B2-7943-8902-4EB6246D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60" y="207334"/>
            <a:ext cx="11743879" cy="706438"/>
          </a:xfrm>
        </p:spPr>
        <p:txBody>
          <a:bodyPr>
            <a:normAutofit/>
          </a:bodyPr>
          <a:lstStyle/>
          <a:p>
            <a:r>
              <a:rPr lang="en-US" sz="3600" b="1" dirty="0"/>
              <a:t>TA </a:t>
            </a:r>
            <a:r>
              <a:rPr lang="en-US" sz="3600" b="1" dirty="0" err="1"/>
              <a:t>Sitzungen</a:t>
            </a:r>
            <a:r>
              <a:rPr lang="en-US" sz="3600" b="1" dirty="0"/>
              <a:t> (Ort/Zimmer: TAY E, </a:t>
            </a:r>
            <a:r>
              <a:rPr lang="en-US" sz="3600" b="1" dirty="0" err="1"/>
              <a:t>Präsenzunterricht</a:t>
            </a:r>
            <a:r>
              <a:rPr lang="en-US" sz="3600" b="1" dirty="0"/>
              <a:t> + Zoom)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C5A4D-DD87-6E47-8384-F897A55F9813}"/>
              </a:ext>
            </a:extLst>
          </p:cNvPr>
          <p:cNvSpPr txBox="1"/>
          <p:nvPr/>
        </p:nvSpPr>
        <p:spPr>
          <a:xfrm>
            <a:off x="6429375" y="1047146"/>
            <a:ext cx="591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Freitags</a:t>
            </a:r>
            <a:r>
              <a:rPr lang="en-US" sz="2800" b="1" dirty="0"/>
              <a:t>  (18 – 19 </a:t>
            </a:r>
            <a:r>
              <a:rPr lang="en-US" sz="2800" b="1" dirty="0" err="1"/>
              <a:t>Uhr</a:t>
            </a:r>
            <a:r>
              <a:rPr lang="en-US" sz="2800" b="1" dirty="0"/>
              <a:t>), Nora Cahill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BB0DF-409D-9F44-B67E-0E1F660981D4}"/>
              </a:ext>
            </a:extLst>
          </p:cNvPr>
          <p:cNvSpPr txBox="1"/>
          <p:nvPr/>
        </p:nvSpPr>
        <p:spPr>
          <a:xfrm>
            <a:off x="657225" y="1071564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Mittwochs</a:t>
            </a:r>
            <a:r>
              <a:rPr lang="en-US" sz="2800" b="1" dirty="0"/>
              <a:t> (16 – 17 </a:t>
            </a:r>
            <a:r>
              <a:rPr lang="en-US" sz="2800" b="1" dirty="0" err="1"/>
              <a:t>Uhr</a:t>
            </a:r>
            <a:r>
              <a:rPr lang="en-US" sz="2800" b="1" dirty="0"/>
              <a:t>),Tova Just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ED725-0DE1-4649-997C-B76FAFF6CDB7}"/>
              </a:ext>
            </a:extLst>
          </p:cNvPr>
          <p:cNvSpPr txBox="1"/>
          <p:nvPr/>
        </p:nvSpPr>
        <p:spPr>
          <a:xfrm>
            <a:off x="838200" y="1580496"/>
            <a:ext cx="34575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Yier</a:t>
            </a:r>
            <a:r>
              <a:rPr lang="en-US" sz="2800" dirty="0"/>
              <a:t> </a:t>
            </a:r>
          </a:p>
          <a:p>
            <a:r>
              <a:rPr lang="en-US" sz="2800" dirty="0"/>
              <a:t>Annabelle</a:t>
            </a:r>
          </a:p>
          <a:p>
            <a:r>
              <a:rPr lang="en-US" sz="2800" dirty="0"/>
              <a:t>Tessa</a:t>
            </a:r>
          </a:p>
          <a:p>
            <a:r>
              <a:rPr lang="en-US" sz="2800" dirty="0"/>
              <a:t>Marissa</a:t>
            </a:r>
          </a:p>
          <a:p>
            <a:r>
              <a:rPr lang="en-US" sz="2800" dirty="0"/>
              <a:t>Lily</a:t>
            </a:r>
          </a:p>
          <a:p>
            <a:r>
              <a:rPr lang="en-US" sz="2800" dirty="0"/>
              <a:t>Avalon</a:t>
            </a:r>
          </a:p>
          <a:p>
            <a:r>
              <a:rPr lang="en-US" sz="2800" dirty="0"/>
              <a:t>Claire </a:t>
            </a:r>
          </a:p>
          <a:p>
            <a:r>
              <a:rPr lang="en-US" sz="2800" dirty="0"/>
              <a:t>Aliya </a:t>
            </a:r>
          </a:p>
          <a:p>
            <a:r>
              <a:rPr lang="en-US" sz="2800" dirty="0"/>
              <a:t>Emma 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F5004-8C97-7E4F-9D12-ACEE4B434A32}"/>
              </a:ext>
            </a:extLst>
          </p:cNvPr>
          <p:cNvSpPr txBox="1"/>
          <p:nvPr/>
        </p:nvSpPr>
        <p:spPr>
          <a:xfrm>
            <a:off x="6958013" y="1885950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2AC84-5C06-5D44-8D6A-F41F9BBE15E3}"/>
              </a:ext>
            </a:extLst>
          </p:cNvPr>
          <p:cNvSpPr txBox="1"/>
          <p:nvPr/>
        </p:nvSpPr>
        <p:spPr>
          <a:xfrm>
            <a:off x="6586539" y="1580496"/>
            <a:ext cx="33718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Saskia </a:t>
            </a:r>
          </a:p>
          <a:p>
            <a:r>
              <a:rPr lang="en-US" sz="2800" dirty="0"/>
              <a:t>Nikita </a:t>
            </a:r>
          </a:p>
          <a:p>
            <a:r>
              <a:rPr lang="en-US" sz="2800" dirty="0"/>
              <a:t>Anna</a:t>
            </a:r>
          </a:p>
          <a:p>
            <a:r>
              <a:rPr lang="en-US" sz="2800" dirty="0"/>
              <a:t>Michelle</a:t>
            </a:r>
          </a:p>
          <a:p>
            <a:r>
              <a:rPr lang="en-US" sz="2800" dirty="0"/>
              <a:t>Clara</a:t>
            </a:r>
          </a:p>
          <a:p>
            <a:r>
              <a:rPr lang="en-US" sz="2800" dirty="0" err="1"/>
              <a:t>Pey</a:t>
            </a:r>
            <a:endParaRPr lang="en-US" sz="2800" dirty="0"/>
          </a:p>
          <a:p>
            <a:r>
              <a:rPr lang="en-US" sz="2800" dirty="0" err="1"/>
              <a:t>Yunhan</a:t>
            </a:r>
            <a:endParaRPr lang="en-US" sz="2800" dirty="0"/>
          </a:p>
          <a:p>
            <a:r>
              <a:rPr lang="en-US" sz="2800" dirty="0" err="1"/>
              <a:t>Xinrui</a:t>
            </a:r>
            <a:endParaRPr lang="en-US" sz="2800" dirty="0"/>
          </a:p>
          <a:p>
            <a:r>
              <a:rPr lang="en-US" sz="2800" dirty="0"/>
              <a:t>Norah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5D3FF-4B5D-D04C-9F5C-3516CF24E15C}"/>
              </a:ext>
            </a:extLst>
          </p:cNvPr>
          <p:cNvSpPr txBox="1"/>
          <p:nvPr/>
        </p:nvSpPr>
        <p:spPr>
          <a:xfrm>
            <a:off x="442913" y="5669813"/>
            <a:ext cx="1092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Attendance in TA Sessions are required. If you have not answered, you need to email me which section you will attend. Immediately after class. </a:t>
            </a:r>
          </a:p>
        </p:txBody>
      </p:sp>
    </p:spTree>
    <p:extLst>
      <p:ext uri="{BB962C8B-B14F-4D97-AF65-F5344CB8AC3E}">
        <p14:creationId xmlns:p14="http://schemas.microsoft.com/office/powerpoint/2010/main" val="160582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F569-0C5E-3940-82DC-69116D48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7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Hallo/</a:t>
            </a:r>
            <a:r>
              <a:rPr lang="en-US" b="1" dirty="0" err="1"/>
              <a:t>Guten</a:t>
            </a:r>
            <a:r>
              <a:rPr lang="en-US" b="1" dirty="0"/>
              <a:t> Morgen. Wie </a:t>
            </a:r>
            <a:r>
              <a:rPr lang="en-US" b="1" dirty="0" err="1"/>
              <a:t>geht</a:t>
            </a:r>
            <a:r>
              <a:rPr lang="en-US" b="1" dirty="0"/>
              <a:t> es </a:t>
            </a:r>
            <a:r>
              <a:rPr lang="en-US" b="1" dirty="0" err="1"/>
              <a:t>dir</a:t>
            </a:r>
            <a:r>
              <a:rPr lang="en-US" b="1" dirty="0"/>
              <a:t> </a:t>
            </a:r>
            <a:r>
              <a:rPr lang="en-US" b="1" dirty="0" err="1"/>
              <a:t>heute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14CC9-AD65-6F41-9B29-DAF51C33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23" y="1390001"/>
            <a:ext cx="10515600" cy="4351338"/>
          </a:xfrm>
        </p:spPr>
        <p:txBody>
          <a:bodyPr/>
          <a:lstStyle/>
          <a:p>
            <a:r>
              <a:rPr lang="en-US" dirty="0"/>
              <a:t>Es </a:t>
            </a:r>
            <a:r>
              <a:rPr lang="en-US" dirty="0" err="1"/>
              <a:t>geht</a:t>
            </a:r>
            <a:r>
              <a:rPr lang="en-US" dirty="0"/>
              <a:t> </a:t>
            </a:r>
            <a:r>
              <a:rPr lang="en-US" dirty="0" err="1"/>
              <a:t>mir</a:t>
            </a:r>
            <a:r>
              <a:rPr lang="en-US" dirty="0"/>
              <a:t>…….Und </a:t>
            </a:r>
            <a:r>
              <a:rPr lang="en-US" dirty="0" err="1"/>
              <a:t>dir</a:t>
            </a:r>
            <a:r>
              <a:rPr lang="en-US" dirty="0"/>
              <a:t> (</a:t>
            </a:r>
            <a:r>
              <a:rPr lang="en-US" dirty="0" err="1"/>
              <a:t>informell</a:t>
            </a:r>
            <a:r>
              <a:rPr lang="en-US" dirty="0"/>
              <a:t>)??? Und </a:t>
            </a:r>
            <a:r>
              <a:rPr lang="en-US" dirty="0" err="1"/>
              <a:t>Ihnen</a:t>
            </a:r>
            <a:r>
              <a:rPr lang="en-US" dirty="0"/>
              <a:t> (</a:t>
            </a:r>
            <a:r>
              <a:rPr lang="en-US" dirty="0" err="1"/>
              <a:t>formell</a:t>
            </a:r>
            <a:r>
              <a:rPr lang="en-US" dirty="0"/>
              <a:t>)?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C7FA-0085-3F49-AE6F-A3B1FB41B091}"/>
              </a:ext>
            </a:extLst>
          </p:cNvPr>
          <p:cNvSpPr txBox="1"/>
          <p:nvPr/>
        </p:nvSpPr>
        <p:spPr>
          <a:xfrm>
            <a:off x="438391" y="4833398"/>
            <a:ext cx="11315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Annabelle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 2. </a:t>
            </a:r>
            <a:r>
              <a:rPr lang="en-US" sz="2800" dirty="0" err="1"/>
              <a:t>Yunhan</a:t>
            </a:r>
            <a:r>
              <a:rPr lang="en-US" sz="2800" dirty="0">
                <a:sym typeface="Wingdings" pitchFamily="2" charset="2"/>
              </a:rPr>
              <a:t> 3. </a:t>
            </a:r>
            <a:r>
              <a:rPr lang="en-US" sz="2800" dirty="0"/>
              <a:t>Claire</a:t>
            </a:r>
            <a:r>
              <a:rPr lang="en-US" sz="2800" dirty="0">
                <a:sym typeface="Wingdings" pitchFamily="2" charset="2"/>
              </a:rPr>
              <a:t> 4. Norah  5. Saskia  6. </a:t>
            </a:r>
            <a:r>
              <a:rPr lang="en-US" sz="2800" dirty="0" err="1">
                <a:sym typeface="Wingdings" pitchFamily="2" charset="2"/>
              </a:rPr>
              <a:t>Xinrui</a:t>
            </a:r>
            <a:r>
              <a:rPr lang="en-US" sz="2800" dirty="0">
                <a:sym typeface="Wingdings" pitchFamily="2" charset="2"/>
              </a:rPr>
              <a:t> 7.  Emma C 8. Avalon  9. Nikita  10. Aliya  11. </a:t>
            </a:r>
            <a:r>
              <a:rPr lang="en-US" sz="2800" dirty="0" err="1">
                <a:sym typeface="Wingdings" pitchFamily="2" charset="2"/>
              </a:rPr>
              <a:t>Pey</a:t>
            </a:r>
            <a:r>
              <a:rPr lang="en-US" sz="2800" dirty="0">
                <a:sym typeface="Wingdings" pitchFamily="2" charset="2"/>
              </a:rPr>
              <a:t>  12. Lily  13. Tessa  14. </a:t>
            </a:r>
            <a:r>
              <a:rPr lang="en-US" sz="2800" dirty="0" err="1">
                <a:sym typeface="Wingdings" pitchFamily="2" charset="2"/>
              </a:rPr>
              <a:t>Yier</a:t>
            </a:r>
            <a:r>
              <a:rPr lang="en-US" sz="2800" dirty="0">
                <a:sym typeface="Wingdings" pitchFamily="2" charset="2"/>
              </a:rPr>
              <a:t>  15. Marissa 16. Anna  17. Michelle  18. Clara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19. Emma U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11FF4-B6A8-3341-8538-C62A29662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34" y="2454553"/>
            <a:ext cx="1719806" cy="1719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9ECF8-0C2B-B84E-AAAA-C6ADC0FC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23" y="2516526"/>
            <a:ext cx="1509130" cy="1509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426C-AD35-6743-9E95-8C7FED5F5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750" y="2484664"/>
            <a:ext cx="1473523" cy="1473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6C508-4E46-9644-A9F2-60DD6E5EE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055" y="2468319"/>
            <a:ext cx="1422400" cy="142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7E69BF-8843-E843-AB35-9A3F1E1F05A5}"/>
              </a:ext>
            </a:extLst>
          </p:cNvPr>
          <p:cNvSpPr txBox="1"/>
          <p:nvPr/>
        </p:nvSpPr>
        <p:spPr>
          <a:xfrm>
            <a:off x="1021065" y="4089487"/>
            <a:ext cx="137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67BF2-14F2-AB41-931D-21297E6E4CBA}"/>
              </a:ext>
            </a:extLst>
          </p:cNvPr>
          <p:cNvSpPr txBox="1"/>
          <p:nvPr/>
        </p:nvSpPr>
        <p:spPr>
          <a:xfrm>
            <a:off x="3370564" y="4111408"/>
            <a:ext cx="228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PRIMA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C4B81-00FF-F245-8775-97A9E721FB6A}"/>
              </a:ext>
            </a:extLst>
          </p:cNvPr>
          <p:cNvSpPr txBox="1"/>
          <p:nvPr/>
        </p:nvSpPr>
        <p:spPr>
          <a:xfrm>
            <a:off x="5643328" y="4057571"/>
            <a:ext cx="310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 La La (OK)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E7EBF-0322-754E-B66F-6A92DC9CE277}"/>
              </a:ext>
            </a:extLst>
          </p:cNvPr>
          <p:cNvSpPr txBox="1"/>
          <p:nvPr/>
        </p:nvSpPr>
        <p:spPr>
          <a:xfrm>
            <a:off x="8751973" y="4020105"/>
            <a:ext cx="255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SCHLECHT</a:t>
            </a:r>
          </a:p>
        </p:txBody>
      </p:sp>
    </p:spTree>
    <p:extLst>
      <p:ext uri="{BB962C8B-B14F-4D97-AF65-F5344CB8AC3E}">
        <p14:creationId xmlns:p14="http://schemas.microsoft.com/office/powerpoint/2010/main" val="9803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26C7-56EB-5641-8ECB-31C7A7E2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Lieblings</a:t>
            </a:r>
            <a:r>
              <a:rPr lang="en-US" dirty="0"/>
              <a:t>-…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C567E-28A3-8543-8F41-B49509C70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258"/>
            <a:ext cx="10515600" cy="4351338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Lieblingsbuch</a:t>
            </a:r>
            <a:r>
              <a:rPr lang="en-US" dirty="0"/>
              <a:t>?</a:t>
            </a:r>
          </a:p>
          <a:p>
            <a:r>
              <a:rPr lang="en-US" dirty="0"/>
              <a:t>….</a:t>
            </a:r>
            <a:r>
              <a:rPr lang="en-US" dirty="0" err="1"/>
              <a:t>Lieblingsfilm</a:t>
            </a:r>
            <a:r>
              <a:rPr lang="en-US" dirty="0"/>
              <a:t>? </a:t>
            </a:r>
          </a:p>
          <a:p>
            <a:r>
              <a:rPr lang="en-US" dirty="0"/>
              <a:t>….</a:t>
            </a:r>
            <a:r>
              <a:rPr lang="en-US" dirty="0" err="1"/>
              <a:t>Lieblingsrestaurant</a:t>
            </a:r>
            <a:r>
              <a:rPr lang="en-US" dirty="0"/>
              <a:t>? </a:t>
            </a:r>
          </a:p>
          <a:p>
            <a:r>
              <a:rPr lang="en-US" dirty="0"/>
              <a:t>…</a:t>
            </a:r>
            <a:r>
              <a:rPr lang="en-US" dirty="0" err="1"/>
              <a:t>deine</a:t>
            </a:r>
            <a:r>
              <a:rPr lang="en-US" dirty="0"/>
              <a:t> </a:t>
            </a:r>
            <a:r>
              <a:rPr lang="en-US" dirty="0" err="1"/>
              <a:t>Lieblingsstadt</a:t>
            </a:r>
            <a:r>
              <a:rPr lang="en-US" dirty="0"/>
              <a:t>? </a:t>
            </a:r>
          </a:p>
          <a:p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Lieblingsfilmstar</a:t>
            </a:r>
            <a:r>
              <a:rPr lang="en-US" dirty="0"/>
              <a:t>/-in? (</a:t>
            </a:r>
            <a:r>
              <a:rPr lang="en-US" dirty="0" err="1"/>
              <a:t>Schauspieler</a:t>
            </a:r>
            <a:r>
              <a:rPr lang="en-US" dirty="0"/>
              <a:t>/-in)? </a:t>
            </a:r>
          </a:p>
          <a:p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Lieblingsautor</a:t>
            </a:r>
            <a:r>
              <a:rPr lang="en-US" dirty="0"/>
              <a:t>/-in?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295E6-4E67-8B40-8197-CB63642B7559}"/>
              </a:ext>
            </a:extLst>
          </p:cNvPr>
          <p:cNvSpPr txBox="1"/>
          <p:nvPr/>
        </p:nvSpPr>
        <p:spPr>
          <a:xfrm>
            <a:off x="699304" y="5321742"/>
            <a:ext cx="10099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Emma U </a:t>
            </a:r>
            <a:r>
              <a:rPr lang="en-US" sz="2000" b="1" dirty="0">
                <a:sym typeface="Wingdings" pitchFamily="2" charset="2"/>
              </a:rPr>
              <a:t> 2. Clara 3. Saskia  4. Annabelle --&gt; 5. </a:t>
            </a:r>
            <a:r>
              <a:rPr lang="en-US" sz="2000" b="1" dirty="0" err="1">
                <a:sym typeface="Wingdings" pitchFamily="2" charset="2"/>
              </a:rPr>
              <a:t>Yier</a:t>
            </a:r>
            <a:r>
              <a:rPr lang="en-US" sz="2000" b="1" dirty="0">
                <a:sym typeface="Wingdings" pitchFamily="2" charset="2"/>
              </a:rPr>
              <a:t>  6. Aliya --&gt;7.  Lily  8. Tessa  9. Nikita    10. </a:t>
            </a:r>
            <a:r>
              <a:rPr lang="en-US" sz="2000" b="1" dirty="0" err="1">
                <a:sym typeface="Wingdings" pitchFamily="2" charset="2"/>
              </a:rPr>
              <a:t>Xinrui</a:t>
            </a:r>
            <a:r>
              <a:rPr lang="en-US" sz="2000" b="1" dirty="0">
                <a:sym typeface="Wingdings" pitchFamily="2" charset="2"/>
              </a:rPr>
              <a:t>  11. Emma C.  12. Michelle  13. </a:t>
            </a:r>
            <a:r>
              <a:rPr lang="en-US" sz="2000" b="1" dirty="0" err="1">
                <a:sym typeface="Wingdings" pitchFamily="2" charset="2"/>
              </a:rPr>
              <a:t>Yunhan</a:t>
            </a:r>
            <a:r>
              <a:rPr lang="en-US" sz="2000" b="1" dirty="0">
                <a:sym typeface="Wingdings" pitchFamily="2" charset="2"/>
              </a:rPr>
              <a:t>  14. Avalon  15. Norah  16. Claire   17. </a:t>
            </a:r>
            <a:r>
              <a:rPr lang="en-US" sz="2000" b="1" dirty="0" err="1">
                <a:sym typeface="Wingdings" pitchFamily="2" charset="2"/>
              </a:rPr>
              <a:t>Pey</a:t>
            </a:r>
            <a:r>
              <a:rPr lang="en-US" sz="2000" b="1" dirty="0">
                <a:sym typeface="Wingdings" pitchFamily="2" charset="2"/>
              </a:rPr>
              <a:t>  18. </a:t>
            </a:r>
            <a:r>
              <a:rPr lang="en-US" sz="2000" b="1" dirty="0" err="1">
                <a:sym typeface="Wingdings" pitchFamily="2" charset="2"/>
              </a:rPr>
              <a:t>Xinrui</a:t>
            </a:r>
            <a:r>
              <a:rPr lang="en-US" sz="2000" b="1" dirty="0">
                <a:sym typeface="Wingdings" pitchFamily="2" charset="2"/>
              </a:rPr>
              <a:t>  19. Marissa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FCC71-1BA7-3C4F-8CFA-3C64D3CE2F9F}"/>
              </a:ext>
            </a:extLst>
          </p:cNvPr>
          <p:cNvSpPr txBox="1"/>
          <p:nvPr/>
        </p:nvSpPr>
        <p:spPr>
          <a:xfrm>
            <a:off x="8322199" y="1623091"/>
            <a:ext cx="26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 </a:t>
            </a:r>
            <a:r>
              <a:rPr lang="en-US" sz="2800" dirty="0" err="1"/>
              <a:t>Frage</a:t>
            </a:r>
            <a:r>
              <a:rPr lang="en-US" sz="2800" dirty="0"/>
              <a:t> </a:t>
            </a:r>
            <a:r>
              <a:rPr lang="en-US" sz="2800" dirty="0" err="1"/>
              <a:t>aus</a:t>
            </a:r>
            <a:r>
              <a:rPr lang="en-US" sz="2800" dirty="0"/>
              <a:t> der </a:t>
            </a:r>
            <a:r>
              <a:rPr lang="en-US" sz="2800" dirty="0" err="1"/>
              <a:t>Liste</a:t>
            </a:r>
            <a:r>
              <a:rPr lang="en-US" sz="2800" dirty="0"/>
              <a:t> </a:t>
            </a:r>
            <a:r>
              <a:rPr lang="en-US" sz="2800" dirty="0" err="1"/>
              <a:t>fragen</a:t>
            </a:r>
            <a:r>
              <a:rPr lang="en-US" sz="2800" dirty="0"/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F8670-5969-6546-AF56-3AAE783B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612" y="200691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0EB47-7DA3-984A-8E70-B846D113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35" y="401939"/>
            <a:ext cx="962531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Wie alt </a:t>
            </a:r>
            <a:r>
              <a:rPr lang="en-US" dirty="0" err="1"/>
              <a:t>ist</a:t>
            </a:r>
            <a:r>
              <a:rPr lang="en-US" dirty="0"/>
              <a:t> Anna? </a:t>
            </a:r>
          </a:p>
          <a:p>
            <a:r>
              <a:rPr lang="en-US" dirty="0"/>
              <a:t>Wo </a:t>
            </a:r>
            <a:r>
              <a:rPr lang="en-US" dirty="0" err="1"/>
              <a:t>ist</a:t>
            </a:r>
            <a:r>
              <a:rPr lang="en-US" dirty="0"/>
              <a:t> Anna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Traum</a:t>
            </a:r>
            <a:r>
              <a:rPr lang="en-US" dirty="0"/>
              <a:t>?</a:t>
            </a:r>
          </a:p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Adresse</a:t>
            </a:r>
            <a:r>
              <a:rPr lang="en-US" dirty="0"/>
              <a:t> von der Universität (</a:t>
            </a:r>
            <a:r>
              <a:rPr lang="en-US" dirty="0" err="1"/>
              <a:t>Possessiv</a:t>
            </a:r>
            <a:r>
              <a:rPr lang="en-US" dirty="0"/>
              <a:t>: die </a:t>
            </a:r>
            <a:r>
              <a:rPr lang="en-US" dirty="0" err="1"/>
              <a:t>Universitäts</a:t>
            </a:r>
            <a:r>
              <a:rPr lang="en-US" dirty="0"/>
              <a:t> </a:t>
            </a:r>
            <a:r>
              <a:rPr lang="en-US" dirty="0" err="1"/>
              <a:t>Adresse</a:t>
            </a:r>
            <a:r>
              <a:rPr lang="en-US" dirty="0"/>
              <a:t>)? </a:t>
            </a:r>
          </a:p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die </a:t>
            </a:r>
            <a:r>
              <a:rPr lang="en-US" dirty="0" err="1"/>
              <a:t>Telefonnummer</a:t>
            </a:r>
            <a:r>
              <a:rPr lang="en-US" dirty="0"/>
              <a:t>?</a:t>
            </a:r>
          </a:p>
          <a:p>
            <a:r>
              <a:rPr lang="en-US" dirty="0" err="1"/>
              <a:t>Hören</a:t>
            </a:r>
            <a:r>
              <a:rPr lang="en-US" dirty="0"/>
              <a:t> Sie ,,</a:t>
            </a:r>
            <a:r>
              <a:rPr lang="en-US" dirty="0" err="1"/>
              <a:t>Moin</a:t>
            </a:r>
            <a:r>
              <a:rPr lang="en-US" dirty="0"/>
              <a:t>” </a:t>
            </a:r>
            <a:r>
              <a:rPr lang="en-US" dirty="0" err="1"/>
              <a:t>oder</a:t>
            </a:r>
            <a:r>
              <a:rPr lang="en-US" dirty="0"/>
              <a:t> ,,</a:t>
            </a:r>
            <a:r>
              <a:rPr lang="en-US" dirty="0" err="1"/>
              <a:t>Guten</a:t>
            </a:r>
            <a:r>
              <a:rPr lang="en-US" dirty="0"/>
              <a:t> Tag” in Tübingen?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B563F-70AE-C449-A247-5C1AAC391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88" y="2591309"/>
            <a:ext cx="3530761" cy="3864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D1232-80F6-D748-BE01-49F278BB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565" y="2923271"/>
            <a:ext cx="4444928" cy="3645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0B22BB-1CF3-B64D-BF78-00BC870D8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35" y="3292777"/>
            <a:ext cx="4216400" cy="146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E1ABA-B495-6E4A-8494-85D7F48EA06F}"/>
              </a:ext>
            </a:extLst>
          </p:cNvPr>
          <p:cNvSpPr txBox="1"/>
          <p:nvPr/>
        </p:nvSpPr>
        <p:spPr>
          <a:xfrm>
            <a:off x="717630" y="5034987"/>
            <a:ext cx="33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Anna Albers,  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0FA24-23F3-2C48-819D-00FB38A3FBE6}"/>
              </a:ext>
            </a:extLst>
          </p:cNvPr>
          <p:cNvSpPr txBox="1"/>
          <p:nvPr/>
        </p:nvSpPr>
        <p:spPr>
          <a:xfrm>
            <a:off x="9130254" y="2272229"/>
            <a:ext cx="259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NORD</a:t>
            </a:r>
            <a:r>
              <a:rPr lang="en-US" dirty="0"/>
              <a:t>DEUTSCHLAND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419C7-89FE-554B-A356-A1A26B8270CD}"/>
              </a:ext>
            </a:extLst>
          </p:cNvPr>
          <p:cNvSpPr txBox="1"/>
          <p:nvPr/>
        </p:nvSpPr>
        <p:spPr>
          <a:xfrm>
            <a:off x="8958805" y="6296628"/>
            <a:ext cx="300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SÜD</a:t>
            </a:r>
            <a:r>
              <a:rPr lang="en-US" dirty="0"/>
              <a:t>DEUTSCHLAND </a:t>
            </a:r>
          </a:p>
        </p:txBody>
      </p:sp>
    </p:spTree>
    <p:extLst>
      <p:ext uri="{BB962C8B-B14F-4D97-AF65-F5344CB8AC3E}">
        <p14:creationId xmlns:p14="http://schemas.microsoft.com/office/powerpoint/2010/main" val="34529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1676-71CB-3341-8361-336E0FB28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029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Was </a:t>
            </a:r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auch</a:t>
            </a:r>
            <a:r>
              <a:rPr lang="en-US" b="1" dirty="0"/>
              <a:t> in Tübingen?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90F01-3CF3-024E-86D9-A28988305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20" y="995424"/>
            <a:ext cx="6701740" cy="5021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129D9-ADBF-5448-A512-0E028412BCDA}"/>
              </a:ext>
            </a:extLst>
          </p:cNvPr>
          <p:cNvSpPr txBox="1"/>
          <p:nvPr/>
        </p:nvSpPr>
        <p:spPr>
          <a:xfrm>
            <a:off x="4467828" y="6017164"/>
            <a:ext cx="162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Str.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Straße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7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3D79-5AA6-074C-9D8A-1856FFE4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in Tübingen?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C8DF9-8BAE-234C-82D6-89C868D1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744"/>
            <a:ext cx="12192000" cy="2957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4EA18-75CF-E641-A871-B14CC50B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9" y="4392673"/>
            <a:ext cx="33782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E5E38-5531-E941-B8FE-A328147B9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280" y="4186615"/>
            <a:ext cx="3675605" cy="2507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5D7B0-AC8A-D647-B048-3395D6EE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437" y="4898145"/>
            <a:ext cx="2480691" cy="159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01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1039</Words>
  <Application>Microsoft Macintosh PowerPoint</Application>
  <PresentationFormat>Widescreen</PresentationFormat>
  <Paragraphs>195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Zoom Interviews: Record Conversation  </vt:lpstr>
      <vt:lpstr>TA Sitzungen (Ort/Zimmer: TAY E, Präsenzunterricht + Zoom)  </vt:lpstr>
      <vt:lpstr>Hallo/Guten Morgen. Wie geht es dir heute? </vt:lpstr>
      <vt:lpstr>Was ist dein Lieblings-…</vt:lpstr>
      <vt:lpstr>PowerPoint Presentation</vt:lpstr>
      <vt:lpstr>Was ist auch in Tübingen? </vt:lpstr>
      <vt:lpstr>Was ist auch in Tübingen? </vt:lpstr>
      <vt:lpstr>PowerPoint Presentation</vt:lpstr>
      <vt:lpstr>Fragen aus den Hausaufgaben </vt:lpstr>
      <vt:lpstr>Fragewörter und Fragen – in Google Doc tippen! </vt:lpstr>
      <vt:lpstr>PowerPoint Presentation</vt:lpstr>
      <vt:lpstr>PowerPoint Presentation</vt:lpstr>
      <vt:lpstr>Weitere Fragen in Google Doc </vt:lpstr>
      <vt:lpstr>Das Aussehen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12</cp:revision>
  <dcterms:created xsi:type="dcterms:W3CDTF">2020-09-13T23:43:23Z</dcterms:created>
  <dcterms:modified xsi:type="dcterms:W3CDTF">2020-09-14T14:31:05Z</dcterms:modified>
</cp:coreProperties>
</file>