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0" r:id="rId3"/>
    <p:sldId id="257" r:id="rId4"/>
    <p:sldId id="258" r:id="rId5"/>
    <p:sldId id="259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4679"/>
  </p:normalViewPr>
  <p:slideViewPr>
    <p:cSldViewPr snapToGrid="0" snapToObjects="1">
      <p:cViewPr varScale="1">
        <p:scale>
          <a:sx n="110" d="100"/>
          <a:sy n="110" d="100"/>
        </p:scale>
        <p:origin x="63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B736F-3644-6442-961D-A140A5E611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FC9D084-98FA-D540-8D05-C46C186E0C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653DE9-C738-4942-9AC6-156130886A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D4850-FB4C-3540-BDCD-432C6EC05CCE}" type="datetimeFigureOut">
              <a:rPr lang="en-US" smtClean="0"/>
              <a:t>9/22/20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CCE2C1-1033-C540-84FD-5B3294FA9C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3805A6-24BA-1340-9F72-972D3C6F9F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22134-0558-3A40-BDF3-AC9FA58220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59482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BB7863-FB63-6748-9B9B-F70BB2148F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49FC562-089F-CE47-9C5E-937310F8D9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85E294-EC44-1D4B-B1B0-D359860563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D4850-FB4C-3540-BDCD-432C6EC05CCE}" type="datetimeFigureOut">
              <a:rPr lang="en-US" smtClean="0"/>
              <a:t>9/22/20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7A7EAA-3686-1A4A-BEE1-BEB084DD88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68D4AA-C8DA-074C-9455-4FA518B156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22134-0558-3A40-BDF3-AC9FA58220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0126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01463F5-CF2D-EF4F-B4FF-78B7AF9B6CA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5647027-8C15-744D-A290-DAB71AB9AC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94BF1B-801A-4C41-BC9E-FFFD29E5FF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D4850-FB4C-3540-BDCD-432C6EC05CCE}" type="datetimeFigureOut">
              <a:rPr lang="en-US" smtClean="0"/>
              <a:t>9/22/20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272B6F-75EF-EB49-B076-B3983E4E46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0603F4-DFE4-9D45-BBA7-EFD2EBCC0D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22134-0558-3A40-BDF3-AC9FA58220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85897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B9EBFB-770C-1B43-B993-DCBE76CD5C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CFEE84-43F6-824A-88E4-4E24834E7F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3DDF77-E592-C344-BA8F-1002CF4DB0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D4850-FB4C-3540-BDCD-432C6EC05CCE}" type="datetimeFigureOut">
              <a:rPr lang="en-US" smtClean="0"/>
              <a:t>9/22/20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F14B63-D789-4847-9D19-4C881555AE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8D9907-73B7-A449-8EAE-E81096F4AD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22134-0558-3A40-BDF3-AC9FA58220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7617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8CEC3C-9418-EB47-934E-9E05248BA9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D9B672-FBFD-EE4B-9F4E-A40DA79BAA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2D2CE2-E69F-264F-A957-397E4CB9B0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D4850-FB4C-3540-BDCD-432C6EC05CCE}" type="datetimeFigureOut">
              <a:rPr lang="en-US" smtClean="0"/>
              <a:t>9/22/20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715A8B-1018-CE4D-801F-363F1D5AA2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D35A11-8205-8943-A9A9-B2B35560B2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22134-0558-3A40-BDF3-AC9FA58220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86149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7380F7-CB59-D44B-B3DB-FD4AB04C92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DDC863-1A67-6540-A0EC-EA34AA188CD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8DE394A-700C-E14F-AA68-D11415C65E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CC044F-9521-BA4D-9D1B-C830C01FD9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D4850-FB4C-3540-BDCD-432C6EC05CCE}" type="datetimeFigureOut">
              <a:rPr lang="en-US" smtClean="0"/>
              <a:t>9/22/20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C1E087-351B-6442-88FA-DE2CA7AADE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4400A7C-0057-4A46-A9D3-84DA60ADA1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22134-0558-3A40-BDF3-AC9FA58220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2567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800F08-B2A8-A145-8BC0-938A153214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D75597-7BCA-8541-8AF0-F8599D4824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E6867B9-199A-4E40-ABE6-00AA6C4AB2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4BAD197-58FC-EC46-8DB3-2A17FEC1446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EB49673-5E7B-0B4C-A099-85EAE45040C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4E7AC86-C496-154C-9F68-FABB7783A9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D4850-FB4C-3540-BDCD-432C6EC05CCE}" type="datetimeFigureOut">
              <a:rPr lang="en-US" smtClean="0"/>
              <a:t>9/22/20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20E0AC6-4255-AF48-84BF-2C946A8526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934DF1E-CEC5-9344-B3B3-431C78D0F5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22134-0558-3A40-BDF3-AC9FA58220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260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6C4D03-C68C-CF47-9CA7-BC080E50FA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FDE7AB2-4553-BE46-A282-6EB701ED16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D4850-FB4C-3540-BDCD-432C6EC05CCE}" type="datetimeFigureOut">
              <a:rPr lang="en-US" smtClean="0"/>
              <a:t>9/22/20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531E0A-3C75-0D43-A060-57877DAF52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885E557-C391-544D-B28F-1993584FD5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22134-0558-3A40-BDF3-AC9FA58220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8046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525B933-B8F5-E748-9E9A-C4A28FFC7A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D4850-FB4C-3540-BDCD-432C6EC05CCE}" type="datetimeFigureOut">
              <a:rPr lang="en-US" smtClean="0"/>
              <a:t>9/22/20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10A162B-5ACE-A242-A929-401513933F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41A294E-E1A4-8D4B-B8A6-135A0777F0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22134-0558-3A40-BDF3-AC9FA58220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300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E500E2-78D7-EF47-993A-8A56890DC4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408548-5BEF-0541-B940-95C315CF49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50E12E-E2A1-0A41-BDE8-EC010531EB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F1D6FD3-A96A-DA40-A773-AD52B17611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D4850-FB4C-3540-BDCD-432C6EC05CCE}" type="datetimeFigureOut">
              <a:rPr lang="en-US" smtClean="0"/>
              <a:t>9/22/20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AEF963-7F66-5447-A7AD-79ADE44A2D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F152A5-AF6A-CF46-9637-102936F2F4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22134-0558-3A40-BDF3-AC9FA58220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25854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749446-22A0-754F-8C23-35C362B325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FF89F79-2F99-DD42-8E8E-DCC7635E228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6D30C22-6169-454D-87F3-A7529C9517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D57BA8-CCFC-4E41-A937-7D8C2F9D7A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D4850-FB4C-3540-BDCD-432C6EC05CCE}" type="datetimeFigureOut">
              <a:rPr lang="en-US" smtClean="0"/>
              <a:t>9/22/20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A2B5DB5-F280-D64E-A327-A13309D1CB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2FB41F5-FAFC-F74E-A214-CE26F75160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22134-0558-3A40-BDF3-AC9FA58220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42489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354547E-8D04-C049-B8C4-6B1EFEB152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4DDC00-4974-F643-B24F-24EE62422F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630459-D012-8A4C-92D7-2129AF5C0F3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9D4850-FB4C-3540-BDCD-432C6EC05CCE}" type="datetimeFigureOut">
              <a:rPr lang="en-US" smtClean="0"/>
              <a:t>9/22/20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5E8B13-AFAC-5948-B5FF-345F530B59A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45180F-052B-5843-950F-2A067CE34A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C22134-0558-3A40-BDF3-AC9FA58220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5981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EDBA4C93-DA89-5B48-BEE4-2ECAB665732E}"/>
              </a:ext>
            </a:extLst>
          </p:cNvPr>
          <p:cNvSpPr txBox="1"/>
          <p:nvPr/>
        </p:nvSpPr>
        <p:spPr>
          <a:xfrm>
            <a:off x="742708" y="92777"/>
            <a:ext cx="10706583" cy="77559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/>
              <a:t>Heute</a:t>
            </a:r>
            <a:r>
              <a:rPr lang="en-US" sz="2400" dirty="0"/>
              <a:t> </a:t>
            </a:r>
            <a:r>
              <a:rPr lang="en-US" sz="2400" dirty="0" err="1"/>
              <a:t>ist</a:t>
            </a:r>
            <a:r>
              <a:rPr lang="en-US" sz="2400" dirty="0"/>
              <a:t> der </a:t>
            </a:r>
            <a:r>
              <a:rPr lang="en-US" sz="2400" dirty="0" err="1"/>
              <a:t>zweiundzwanzigste</a:t>
            </a:r>
            <a:r>
              <a:rPr lang="en-US" sz="2400" dirty="0"/>
              <a:t> September </a:t>
            </a:r>
          </a:p>
          <a:p>
            <a:pPr algn="ctr"/>
            <a:r>
              <a:rPr lang="en-US" sz="2400" dirty="0" err="1"/>
              <a:t>Heute</a:t>
            </a:r>
            <a:r>
              <a:rPr lang="en-US" sz="2400" dirty="0"/>
              <a:t> </a:t>
            </a:r>
            <a:r>
              <a:rPr lang="en-US" sz="2400" dirty="0" err="1"/>
              <a:t>ist</a:t>
            </a:r>
            <a:r>
              <a:rPr lang="en-US" sz="2400" dirty="0"/>
              <a:t> </a:t>
            </a:r>
            <a:r>
              <a:rPr lang="en-US" sz="2400" dirty="0" err="1"/>
              <a:t>Mittwoch</a:t>
            </a:r>
            <a:r>
              <a:rPr lang="en-US" sz="2400" dirty="0"/>
              <a:t>. Morgen </a:t>
            </a:r>
            <a:r>
              <a:rPr lang="en-US" sz="2400" dirty="0" err="1"/>
              <a:t>ist</a:t>
            </a:r>
            <a:r>
              <a:rPr lang="en-US" sz="2400" dirty="0"/>
              <a:t>…? </a:t>
            </a:r>
          </a:p>
          <a:p>
            <a:endParaRPr lang="en-US" sz="2400" dirty="0"/>
          </a:p>
          <a:p>
            <a:r>
              <a:rPr lang="en-US" sz="2400" dirty="0"/>
              <a:t>Warm up </a:t>
            </a:r>
          </a:p>
          <a:p>
            <a:r>
              <a:rPr lang="en-US" sz="2400" dirty="0" err="1"/>
              <a:t>Pronomen</a:t>
            </a:r>
            <a:r>
              <a:rPr lang="en-US" sz="2400" dirty="0"/>
              <a:t> </a:t>
            </a:r>
          </a:p>
          <a:p>
            <a:r>
              <a:rPr lang="en-US" sz="2400" dirty="0" err="1"/>
              <a:t>Satz</a:t>
            </a:r>
            <a:r>
              <a:rPr lang="en-US" sz="2400" dirty="0"/>
              <a:t> </a:t>
            </a:r>
            <a:r>
              <a:rPr lang="en-US" sz="2400" dirty="0" err="1"/>
              <a:t>Korrektuen</a:t>
            </a:r>
            <a:r>
              <a:rPr lang="en-US" sz="2400" dirty="0"/>
              <a:t> </a:t>
            </a:r>
          </a:p>
          <a:p>
            <a:r>
              <a:rPr lang="en-US" sz="2400" dirty="0" err="1"/>
              <a:t>Vokabeln</a:t>
            </a:r>
            <a:r>
              <a:rPr lang="en-US" sz="2400" dirty="0"/>
              <a:t> Aufbau</a:t>
            </a:r>
          </a:p>
          <a:p>
            <a:r>
              <a:rPr lang="en-US" sz="2400" dirty="0"/>
              <a:t>Audio </a:t>
            </a:r>
            <a:r>
              <a:rPr lang="en-US" sz="2400" dirty="0" err="1"/>
              <a:t>Aktivität</a:t>
            </a:r>
            <a:r>
              <a:rPr lang="en-US" sz="2400" dirty="0"/>
              <a:t> (?) </a:t>
            </a:r>
          </a:p>
          <a:p>
            <a:endParaRPr lang="en-US" sz="2400" dirty="0"/>
          </a:p>
          <a:p>
            <a:r>
              <a:rPr lang="en-US" sz="2400" dirty="0"/>
              <a:t>HAUSAUFGABEN: </a:t>
            </a:r>
          </a:p>
          <a:p>
            <a:r>
              <a:rPr lang="en-US" sz="2400" dirty="0"/>
              <a:t>-In MindTap: </a:t>
            </a:r>
            <a:r>
              <a:rPr lang="en-US" sz="2400" dirty="0" err="1"/>
              <a:t>Wiederholung</a:t>
            </a:r>
            <a:r>
              <a:rPr lang="en-US" sz="2400" dirty="0"/>
              <a:t> </a:t>
            </a:r>
            <a:r>
              <a:rPr lang="en-US" sz="2400" dirty="0" err="1"/>
              <a:t>Aktivitäten</a:t>
            </a:r>
            <a:r>
              <a:rPr lang="en-US" sz="2400" dirty="0"/>
              <a:t> </a:t>
            </a:r>
          </a:p>
          <a:p>
            <a:r>
              <a:rPr lang="en-US" sz="2400" dirty="0"/>
              <a:t>-Test </a:t>
            </a:r>
            <a:r>
              <a:rPr lang="en-US" sz="2400" dirty="0" err="1"/>
              <a:t>Kapitel</a:t>
            </a:r>
            <a:r>
              <a:rPr lang="en-US" sz="2400"/>
              <a:t>  </a:t>
            </a:r>
            <a:r>
              <a:rPr lang="en-US" sz="2400" dirty="0"/>
              <a:t>1 in Moodle (am </a:t>
            </a:r>
            <a:r>
              <a:rPr lang="en-US" sz="2400" dirty="0" err="1"/>
              <a:t>Donnerstag</a:t>
            </a:r>
            <a:r>
              <a:rPr lang="en-US" sz="2400" dirty="0"/>
              <a:t> um </a:t>
            </a:r>
            <a:r>
              <a:rPr lang="en-US" sz="2400" dirty="0" err="1"/>
              <a:t>Mitternacht</a:t>
            </a:r>
            <a:r>
              <a:rPr lang="en-US" sz="2400" dirty="0"/>
              <a:t> </a:t>
            </a:r>
            <a:r>
              <a:rPr lang="en-US" sz="2400" dirty="0" err="1"/>
              <a:t>fällig</a:t>
            </a:r>
            <a:r>
              <a:rPr lang="en-US" sz="2400" dirty="0"/>
              <a:t>) </a:t>
            </a:r>
          </a:p>
          <a:p>
            <a:r>
              <a:rPr lang="en-US" sz="2400" dirty="0"/>
              <a:t>-</a:t>
            </a:r>
            <a:r>
              <a:rPr lang="en-US" sz="2400" dirty="0" err="1"/>
              <a:t>Schreibaufgabe</a:t>
            </a:r>
            <a:r>
              <a:rPr lang="en-US" sz="2400" dirty="0"/>
              <a:t> 1,2 und 2,1: </a:t>
            </a:r>
            <a:r>
              <a:rPr lang="en-US" sz="2400" dirty="0">
                <a:highlight>
                  <a:srgbClr val="FF00FF"/>
                </a:highlight>
              </a:rPr>
              <a:t>am SAMSTAG in Moodle um </a:t>
            </a:r>
            <a:r>
              <a:rPr lang="en-US" sz="2400" dirty="0" err="1">
                <a:highlight>
                  <a:srgbClr val="FF00FF"/>
                </a:highlight>
              </a:rPr>
              <a:t>Mitternacht</a:t>
            </a:r>
            <a:r>
              <a:rPr lang="en-US" sz="2400" dirty="0">
                <a:highlight>
                  <a:srgbClr val="FF00FF"/>
                </a:highlight>
              </a:rPr>
              <a:t> </a:t>
            </a:r>
            <a:r>
              <a:rPr lang="en-US" sz="2400" dirty="0" err="1">
                <a:highlight>
                  <a:srgbClr val="FF00FF"/>
                </a:highlight>
              </a:rPr>
              <a:t>fällig</a:t>
            </a:r>
            <a:r>
              <a:rPr lang="en-US" sz="2400" dirty="0">
                <a:highlight>
                  <a:srgbClr val="FF00FF"/>
                </a:highlight>
              </a:rPr>
              <a:t> </a:t>
            </a:r>
          </a:p>
          <a:p>
            <a:r>
              <a:rPr lang="en-US" sz="2400" dirty="0"/>
              <a:t>-Dialog </a:t>
            </a:r>
            <a:r>
              <a:rPr lang="en-US" sz="2400" dirty="0" err="1"/>
              <a:t>im</a:t>
            </a:r>
            <a:r>
              <a:rPr lang="en-US" sz="2400" dirty="0"/>
              <a:t> Zoom </a:t>
            </a:r>
            <a:r>
              <a:rPr lang="en-US" sz="2400" dirty="0" err="1"/>
              <a:t>Donnerstag</a:t>
            </a:r>
            <a:r>
              <a:rPr lang="en-US" sz="2400" dirty="0"/>
              <a:t> um </a:t>
            </a:r>
            <a:r>
              <a:rPr lang="en-US" sz="2400" dirty="0" err="1"/>
              <a:t>Mitternacht</a:t>
            </a:r>
            <a:r>
              <a:rPr lang="en-US" sz="2400" dirty="0"/>
              <a:t> </a:t>
            </a:r>
          </a:p>
          <a:p>
            <a:endParaRPr lang="en-US" sz="2400" dirty="0"/>
          </a:p>
          <a:p>
            <a:r>
              <a:rPr lang="en-US" sz="2400" b="1" dirty="0" err="1"/>
              <a:t>Donnerstag</a:t>
            </a:r>
            <a:r>
              <a:rPr lang="en-US" sz="2400" b="1" dirty="0"/>
              <a:t>: </a:t>
            </a:r>
            <a:r>
              <a:rPr lang="en-US" sz="2400" dirty="0" err="1"/>
              <a:t>Anlauf</a:t>
            </a:r>
            <a:r>
              <a:rPr lang="en-US" sz="2400" dirty="0"/>
              <a:t> and </a:t>
            </a:r>
            <a:r>
              <a:rPr lang="en-US" sz="2400" dirty="0" err="1"/>
              <a:t>Rückblick</a:t>
            </a:r>
            <a:r>
              <a:rPr lang="en-US" sz="2400" dirty="0"/>
              <a:t> </a:t>
            </a:r>
            <a:r>
              <a:rPr lang="en-US" sz="2400" dirty="0" err="1"/>
              <a:t>Kapitel</a:t>
            </a:r>
            <a:r>
              <a:rPr lang="en-US" sz="2400" dirty="0"/>
              <a:t> 2, </a:t>
            </a:r>
            <a:r>
              <a:rPr lang="en-US" sz="2400" dirty="0" err="1"/>
              <a:t>Folien</a:t>
            </a:r>
            <a:r>
              <a:rPr lang="en-US" sz="2400" dirty="0"/>
              <a:t> </a:t>
            </a:r>
            <a:r>
              <a:rPr lang="en-US" sz="2400" dirty="0" err="1"/>
              <a:t>mit</a:t>
            </a:r>
            <a:r>
              <a:rPr lang="en-US" sz="2400" dirty="0"/>
              <a:t> Audio in Moodle </a:t>
            </a:r>
            <a:r>
              <a:rPr lang="en-US" sz="2400" dirty="0" err="1"/>
              <a:t>für</a:t>
            </a:r>
            <a:r>
              <a:rPr lang="en-US" sz="2400" dirty="0"/>
              <a:t> die </a:t>
            </a:r>
            <a:r>
              <a:rPr lang="en-US" sz="2400" dirty="0" err="1"/>
              <a:t>Vokabeln</a:t>
            </a:r>
            <a:r>
              <a:rPr lang="en-US" sz="2400" dirty="0"/>
              <a:t>. </a:t>
            </a:r>
            <a:r>
              <a:rPr lang="en-US" sz="2400" dirty="0" err="1"/>
              <a:t>Kein</a:t>
            </a:r>
            <a:r>
              <a:rPr lang="en-US" sz="2400" dirty="0"/>
              <a:t> </a:t>
            </a:r>
            <a:r>
              <a:rPr lang="en-US" sz="2400" dirty="0" err="1"/>
              <a:t>Arbeitsblatt</a:t>
            </a:r>
            <a:r>
              <a:rPr lang="en-US" sz="2400" dirty="0"/>
              <a:t>!  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86386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046CEE-9480-9047-B347-79E2B8A9F1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Rubrik </a:t>
            </a:r>
            <a:r>
              <a:rPr lang="en-US" dirty="0" err="1"/>
              <a:t>für</a:t>
            </a:r>
            <a:r>
              <a:rPr lang="en-US" dirty="0"/>
              <a:t> </a:t>
            </a:r>
            <a:r>
              <a:rPr lang="en-US" dirty="0" err="1"/>
              <a:t>Schreibaufgabe</a:t>
            </a:r>
            <a:r>
              <a:rPr lang="en-US" dirty="0"/>
              <a:t> 2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9DEA93-F4EA-CD4C-97FE-AAF6E70AE1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4028" y="1377387"/>
            <a:ext cx="10515600" cy="522018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INHALT (content)/</a:t>
            </a:r>
            <a:r>
              <a:rPr lang="en-US" dirty="0" err="1"/>
              <a:t>Themen</a:t>
            </a:r>
            <a:r>
              <a:rPr lang="en-US" dirty="0"/>
              <a:t> </a:t>
            </a:r>
            <a:r>
              <a:rPr lang="en-US" dirty="0">
                <a:highlight>
                  <a:srgbClr val="FF00FF"/>
                </a:highlight>
              </a:rPr>
              <a:t>(50 </a:t>
            </a:r>
            <a:r>
              <a:rPr lang="en-US" dirty="0" err="1">
                <a:highlight>
                  <a:srgbClr val="FF00FF"/>
                </a:highlight>
              </a:rPr>
              <a:t>Pkte</a:t>
            </a:r>
            <a:r>
              <a:rPr lang="en-US" dirty="0">
                <a:highlight>
                  <a:srgbClr val="FF00FF"/>
                </a:highlight>
              </a:rPr>
              <a:t>)</a:t>
            </a:r>
            <a:r>
              <a:rPr lang="en-US" dirty="0"/>
              <a:t>: </a:t>
            </a:r>
            <a:r>
              <a:rPr lang="en-US" dirty="0" err="1"/>
              <a:t>Aussehen</a:t>
            </a:r>
            <a:r>
              <a:rPr lang="en-US" dirty="0"/>
              <a:t>/</a:t>
            </a:r>
            <a:r>
              <a:rPr lang="en-US" dirty="0" err="1"/>
              <a:t>Persönliche</a:t>
            </a:r>
            <a:r>
              <a:rPr lang="en-US" dirty="0"/>
              <a:t> </a:t>
            </a:r>
            <a:r>
              <a:rPr lang="en-US" dirty="0" err="1"/>
              <a:t>Infos</a:t>
            </a:r>
            <a:r>
              <a:rPr lang="en-US" dirty="0"/>
              <a:t>/</a:t>
            </a:r>
            <a:r>
              <a:rPr lang="en-US" dirty="0" err="1"/>
              <a:t>Kontaktdaten</a:t>
            </a:r>
            <a:r>
              <a:rPr lang="en-US" dirty="0"/>
              <a:t> /</a:t>
            </a:r>
            <a:r>
              <a:rPr lang="en-US" dirty="0" err="1"/>
              <a:t>Objekte</a:t>
            </a:r>
            <a:r>
              <a:rPr lang="en-US" dirty="0"/>
              <a:t>/</a:t>
            </a:r>
            <a:r>
              <a:rPr lang="en-US" dirty="0" err="1"/>
              <a:t>Nationalität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-und + </a:t>
            </a:r>
            <a:r>
              <a:rPr lang="en-US" dirty="0" err="1"/>
              <a:t>aber</a:t>
            </a:r>
            <a:r>
              <a:rPr lang="en-US" dirty="0"/>
              <a:t> + </a:t>
            </a:r>
            <a:r>
              <a:rPr lang="en-US" dirty="0" err="1"/>
              <a:t>oder</a:t>
            </a:r>
            <a:r>
              <a:rPr lang="en-US" dirty="0"/>
              <a:t>  </a:t>
            </a:r>
            <a:r>
              <a:rPr lang="en-US" dirty="0" err="1"/>
              <a:t>mindestens</a:t>
            </a:r>
            <a:r>
              <a:rPr lang="en-US" dirty="0"/>
              <a:t> 1x </a:t>
            </a:r>
          </a:p>
          <a:p>
            <a:pPr marL="0" indent="0">
              <a:buNone/>
            </a:pPr>
            <a:r>
              <a:rPr lang="en-US" dirty="0"/>
              <a:t>-</a:t>
            </a:r>
            <a:r>
              <a:rPr lang="en-US" dirty="0" err="1"/>
              <a:t>kein</a:t>
            </a:r>
            <a:r>
              <a:rPr lang="en-US" dirty="0"/>
              <a:t>/</a:t>
            </a:r>
            <a:r>
              <a:rPr lang="en-US" dirty="0" err="1"/>
              <a:t>keine</a:t>
            </a:r>
            <a:r>
              <a:rPr lang="en-US" dirty="0"/>
              <a:t> 1x </a:t>
            </a:r>
          </a:p>
          <a:p>
            <a:pPr marL="0" indent="0">
              <a:buNone/>
            </a:pPr>
            <a:r>
              <a:rPr lang="en-US" dirty="0"/>
              <a:t>-</a:t>
            </a:r>
            <a:r>
              <a:rPr lang="en-US" dirty="0" err="1"/>
              <a:t>Robuste</a:t>
            </a:r>
            <a:r>
              <a:rPr lang="en-US" dirty="0"/>
              <a:t> </a:t>
            </a:r>
            <a:r>
              <a:rPr lang="en-US" dirty="0" err="1"/>
              <a:t>Infos</a:t>
            </a:r>
            <a:r>
              <a:rPr lang="en-US" dirty="0"/>
              <a:t> und </a:t>
            </a:r>
            <a:r>
              <a:rPr lang="en-US" dirty="0" err="1"/>
              <a:t>Sätze</a:t>
            </a:r>
            <a:r>
              <a:rPr lang="en-US" dirty="0"/>
              <a:t>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GRAMMATIK </a:t>
            </a:r>
            <a:r>
              <a:rPr lang="en-US" dirty="0">
                <a:highlight>
                  <a:srgbClr val="FF00FF"/>
                </a:highlight>
              </a:rPr>
              <a:t>(50 </a:t>
            </a:r>
            <a:r>
              <a:rPr lang="en-US" dirty="0" err="1">
                <a:highlight>
                  <a:srgbClr val="FF00FF"/>
                </a:highlight>
              </a:rPr>
              <a:t>pkte</a:t>
            </a:r>
            <a:r>
              <a:rPr lang="en-US" dirty="0"/>
              <a:t>): </a:t>
            </a:r>
          </a:p>
          <a:p>
            <a:pPr marL="0" indent="0">
              <a:buNone/>
            </a:pPr>
            <a:r>
              <a:rPr lang="en-US" dirty="0"/>
              <a:t>S/V </a:t>
            </a:r>
            <a:r>
              <a:rPr lang="en-US" dirty="0" err="1"/>
              <a:t>Übereinstimmung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ADJ </a:t>
            </a:r>
            <a:r>
              <a:rPr lang="en-US" dirty="0" err="1"/>
              <a:t>Endungen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 err="1"/>
              <a:t>Rechtschreibung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 err="1"/>
              <a:t>Interpunktion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Negation </a:t>
            </a:r>
          </a:p>
        </p:txBody>
      </p:sp>
    </p:spTree>
    <p:extLst>
      <p:ext uri="{BB962C8B-B14F-4D97-AF65-F5344CB8AC3E}">
        <p14:creationId xmlns:p14="http://schemas.microsoft.com/office/powerpoint/2010/main" val="3532961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FC68D8-5F08-AE4B-8F6F-634ADA05DA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18723"/>
          </a:xfrm>
        </p:spPr>
        <p:txBody>
          <a:bodyPr>
            <a:normAutofit fontScale="90000"/>
          </a:bodyPr>
          <a:lstStyle/>
          <a:p>
            <a:r>
              <a:rPr lang="en-US" dirty="0"/>
              <a:t>Partner Ja/</a:t>
            </a:r>
            <a:r>
              <a:rPr lang="en-US" dirty="0" err="1"/>
              <a:t>Nein</a:t>
            </a:r>
            <a:r>
              <a:rPr lang="en-US" dirty="0"/>
              <a:t> </a:t>
            </a:r>
            <a:r>
              <a:rPr lang="en-US" dirty="0" err="1"/>
              <a:t>Fragen</a:t>
            </a:r>
            <a:r>
              <a:rPr lang="en-US" dirty="0"/>
              <a:t>!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CC5D5D-C331-8F4F-AF24-C60359A3CE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3005" y="1253331"/>
            <a:ext cx="10515600" cy="4351338"/>
          </a:xfrm>
        </p:spPr>
        <p:txBody>
          <a:bodyPr>
            <a:normAutofit lnSpcReduction="10000"/>
          </a:bodyPr>
          <a:lstStyle/>
          <a:p>
            <a:r>
              <a:rPr lang="en-US" dirty="0" err="1"/>
              <a:t>Lernen</a:t>
            </a:r>
            <a:r>
              <a:rPr lang="en-US" dirty="0"/>
              <a:t> Sie </a:t>
            </a:r>
            <a:r>
              <a:rPr lang="en-US" dirty="0" err="1"/>
              <a:t>Biologie</a:t>
            </a:r>
            <a:r>
              <a:rPr lang="en-US" dirty="0"/>
              <a:t> </a:t>
            </a:r>
            <a:r>
              <a:rPr lang="en-US" dirty="0" err="1"/>
              <a:t>heute</a:t>
            </a:r>
            <a:r>
              <a:rPr lang="en-US" dirty="0"/>
              <a:t>? </a:t>
            </a:r>
          </a:p>
          <a:p>
            <a:r>
              <a:rPr lang="en-US" dirty="0" err="1"/>
              <a:t>Tanzen</a:t>
            </a:r>
            <a:r>
              <a:rPr lang="en-US" dirty="0"/>
              <a:t> Sie in das Restaurant? </a:t>
            </a:r>
          </a:p>
          <a:p>
            <a:r>
              <a:rPr lang="en-US" dirty="0" err="1"/>
              <a:t>Schwimmen</a:t>
            </a:r>
            <a:r>
              <a:rPr lang="en-US" dirty="0"/>
              <a:t> Sie schnell?</a:t>
            </a:r>
          </a:p>
          <a:p>
            <a:r>
              <a:rPr lang="en-US" dirty="0"/>
              <a:t>Machen Sie die </a:t>
            </a:r>
            <a:r>
              <a:rPr lang="en-US" dirty="0" err="1"/>
              <a:t>Hausaufgaben</a:t>
            </a:r>
            <a:r>
              <a:rPr lang="en-US" dirty="0"/>
              <a:t> schnell? </a:t>
            </a:r>
          </a:p>
          <a:p>
            <a:r>
              <a:rPr lang="en-US" dirty="0" err="1"/>
              <a:t>Singen</a:t>
            </a:r>
            <a:r>
              <a:rPr lang="en-US" dirty="0"/>
              <a:t> Sie gut? </a:t>
            </a:r>
          </a:p>
          <a:p>
            <a:r>
              <a:rPr lang="en-US" dirty="0" err="1"/>
              <a:t>Schreiben</a:t>
            </a:r>
            <a:r>
              <a:rPr lang="en-US" dirty="0"/>
              <a:t> Sie </a:t>
            </a:r>
            <a:r>
              <a:rPr lang="en-US" dirty="0" err="1"/>
              <a:t>langsam</a:t>
            </a:r>
            <a:r>
              <a:rPr lang="en-US" dirty="0"/>
              <a:t>? </a:t>
            </a:r>
          </a:p>
          <a:p>
            <a:r>
              <a:rPr lang="en-US" dirty="0" err="1"/>
              <a:t>Gehen</a:t>
            </a:r>
            <a:r>
              <a:rPr lang="en-US" dirty="0"/>
              <a:t> Sie in die </a:t>
            </a:r>
            <a:r>
              <a:rPr lang="en-US" dirty="0" err="1"/>
              <a:t>Bibliothek</a:t>
            </a:r>
            <a:r>
              <a:rPr lang="en-US" dirty="0"/>
              <a:t> oft? </a:t>
            </a:r>
          </a:p>
          <a:p>
            <a:r>
              <a:rPr lang="en-US" dirty="0" err="1"/>
              <a:t>Lesen</a:t>
            </a:r>
            <a:r>
              <a:rPr lang="en-US" dirty="0"/>
              <a:t> Sie oft?  </a:t>
            </a:r>
          </a:p>
          <a:p>
            <a:r>
              <a:rPr lang="en-US" dirty="0" err="1"/>
              <a:t>Liebst</a:t>
            </a:r>
            <a:r>
              <a:rPr lang="en-US" dirty="0"/>
              <a:t> du </a:t>
            </a:r>
            <a:r>
              <a:rPr lang="en-US" dirty="0" err="1"/>
              <a:t>Musik</a:t>
            </a:r>
            <a:r>
              <a:rPr lang="en-US" dirty="0"/>
              <a:t>?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68221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F10CA7-B692-EF41-9F20-12DA9D1364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Pronomen</a:t>
            </a:r>
            <a:r>
              <a:rPr lang="en-US" dirty="0"/>
              <a:t>/Substitution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9091BA2-C33B-BB40-AED6-BA18BFCE4808}"/>
              </a:ext>
            </a:extLst>
          </p:cNvPr>
          <p:cNvSpPr txBox="1"/>
          <p:nvPr/>
        </p:nvSpPr>
        <p:spPr>
          <a:xfrm>
            <a:off x="435978" y="1443841"/>
            <a:ext cx="342610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WO/ORT: </a:t>
            </a:r>
          </a:p>
          <a:p>
            <a:r>
              <a:rPr lang="en-US" dirty="0"/>
              <a:t>Da </a:t>
            </a:r>
          </a:p>
          <a:p>
            <a:endParaRPr lang="en-US" dirty="0"/>
          </a:p>
          <a:p>
            <a:r>
              <a:rPr lang="en-US" dirty="0"/>
              <a:t>da </a:t>
            </a:r>
            <a:r>
              <a:rPr lang="en-US" dirty="0" err="1"/>
              <a:t>vorne</a:t>
            </a:r>
            <a:endParaRPr lang="en-US" dirty="0"/>
          </a:p>
          <a:p>
            <a:endParaRPr lang="en-US" dirty="0"/>
          </a:p>
          <a:p>
            <a:r>
              <a:rPr lang="en-US" dirty="0" err="1"/>
              <a:t>Im</a:t>
            </a:r>
            <a:r>
              <a:rPr lang="en-US" dirty="0"/>
              <a:t> </a:t>
            </a:r>
            <a:r>
              <a:rPr lang="en-US" dirty="0" err="1"/>
              <a:t>Klassenzimmer</a:t>
            </a:r>
            <a:endParaRPr lang="en-US" dirty="0"/>
          </a:p>
          <a:p>
            <a:endParaRPr lang="en-US" dirty="0"/>
          </a:p>
          <a:p>
            <a:r>
              <a:rPr lang="en-US" dirty="0" err="1"/>
              <a:t>Im</a:t>
            </a:r>
            <a:r>
              <a:rPr lang="en-US" dirty="0"/>
              <a:t> </a:t>
            </a:r>
            <a:r>
              <a:rPr lang="en-US" dirty="0" err="1"/>
              <a:t>Hörsaal</a:t>
            </a:r>
            <a:r>
              <a:rPr lang="en-US" dirty="0"/>
              <a:t> </a:t>
            </a:r>
          </a:p>
          <a:p>
            <a:endParaRPr lang="en-US" dirty="0"/>
          </a:p>
          <a:p>
            <a:r>
              <a:rPr lang="en-US" dirty="0"/>
              <a:t>An der Universität</a:t>
            </a:r>
          </a:p>
          <a:p>
            <a:endParaRPr lang="en-US" dirty="0"/>
          </a:p>
          <a:p>
            <a:r>
              <a:rPr lang="en-US" dirty="0"/>
              <a:t>In der </a:t>
            </a:r>
            <a:r>
              <a:rPr lang="en-US" dirty="0" err="1"/>
              <a:t>Bibliothek</a:t>
            </a:r>
            <a:endParaRPr lang="en-US" dirty="0"/>
          </a:p>
          <a:p>
            <a:endParaRPr lang="en-US" dirty="0"/>
          </a:p>
          <a:p>
            <a:r>
              <a:rPr lang="en-US" dirty="0"/>
              <a:t>In der </a:t>
            </a:r>
            <a:r>
              <a:rPr lang="en-US" dirty="0" err="1"/>
              <a:t>Straße</a:t>
            </a:r>
            <a:r>
              <a:rPr lang="en-US" dirty="0"/>
              <a:t> </a:t>
            </a:r>
          </a:p>
          <a:p>
            <a:endParaRPr lang="en-US" dirty="0"/>
          </a:p>
          <a:p>
            <a:r>
              <a:rPr lang="en-US" dirty="0"/>
              <a:t>In der Stadt 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62A851E-9304-9442-9607-58C5BF82B8AD}"/>
              </a:ext>
            </a:extLst>
          </p:cNvPr>
          <p:cNvSpPr txBox="1"/>
          <p:nvPr/>
        </p:nvSpPr>
        <p:spPr>
          <a:xfrm>
            <a:off x="3862084" y="1428765"/>
            <a:ext cx="337980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WIE: </a:t>
            </a:r>
          </a:p>
          <a:p>
            <a:r>
              <a:rPr lang="en-US" dirty="0"/>
              <a:t>OBJEKTE </a:t>
            </a:r>
          </a:p>
          <a:p>
            <a:r>
              <a:rPr lang="en-US" dirty="0" err="1"/>
              <a:t>schön</a:t>
            </a:r>
            <a:r>
              <a:rPr lang="en-US" dirty="0"/>
              <a:t>/</a:t>
            </a:r>
            <a:r>
              <a:rPr lang="en-US" dirty="0" err="1"/>
              <a:t>hässlich</a:t>
            </a:r>
            <a:endParaRPr lang="en-US" dirty="0"/>
          </a:p>
          <a:p>
            <a:endParaRPr lang="en-US" dirty="0"/>
          </a:p>
          <a:p>
            <a:r>
              <a:rPr lang="en-US" dirty="0"/>
              <a:t>modern/</a:t>
            </a:r>
            <a:r>
              <a:rPr lang="en-US" dirty="0" err="1"/>
              <a:t>historisch</a:t>
            </a:r>
            <a:endParaRPr lang="en-US" dirty="0"/>
          </a:p>
          <a:p>
            <a:endParaRPr lang="en-US" dirty="0"/>
          </a:p>
          <a:p>
            <a:r>
              <a:rPr lang="en-US" dirty="0"/>
              <a:t>alt/neu</a:t>
            </a:r>
          </a:p>
          <a:p>
            <a:endParaRPr lang="en-US" dirty="0"/>
          </a:p>
          <a:p>
            <a:r>
              <a:rPr lang="en-US" dirty="0" err="1"/>
              <a:t>groß</a:t>
            </a:r>
            <a:r>
              <a:rPr lang="en-US" dirty="0"/>
              <a:t>/</a:t>
            </a:r>
            <a:r>
              <a:rPr lang="en-US" dirty="0" err="1"/>
              <a:t>klein</a:t>
            </a:r>
            <a:r>
              <a:rPr lang="en-US" dirty="0"/>
              <a:t>  </a:t>
            </a:r>
          </a:p>
          <a:p>
            <a:endParaRPr lang="en-US" dirty="0"/>
          </a:p>
          <a:p>
            <a:r>
              <a:rPr lang="en-US" dirty="0" err="1"/>
              <a:t>interessant</a:t>
            </a:r>
            <a:endParaRPr lang="en-US" dirty="0"/>
          </a:p>
          <a:p>
            <a:endParaRPr lang="en-US" dirty="0"/>
          </a:p>
          <a:p>
            <a:r>
              <a:rPr lang="en-US" dirty="0" err="1"/>
              <a:t>Farben</a:t>
            </a:r>
            <a:r>
              <a:rPr lang="en-US" dirty="0"/>
              <a:t>  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PERSONEN: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0227CC5-2BB5-5C46-9958-FC7650422474}"/>
              </a:ext>
            </a:extLst>
          </p:cNvPr>
          <p:cNvSpPr txBox="1"/>
          <p:nvPr/>
        </p:nvSpPr>
        <p:spPr>
          <a:xfrm>
            <a:off x="7385131" y="1304945"/>
            <a:ext cx="4016415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WAS: </a:t>
            </a:r>
          </a:p>
          <a:p>
            <a:endParaRPr lang="en-US" dirty="0"/>
          </a:p>
          <a:p>
            <a:r>
              <a:rPr lang="en-US" dirty="0"/>
              <a:t>Ein/</a:t>
            </a:r>
            <a:r>
              <a:rPr lang="en-US" dirty="0" err="1"/>
              <a:t>eine</a:t>
            </a:r>
            <a:endParaRPr lang="en-US" dirty="0"/>
          </a:p>
          <a:p>
            <a:endParaRPr lang="en-US" dirty="0"/>
          </a:p>
          <a:p>
            <a:r>
              <a:rPr lang="en-US" dirty="0" err="1"/>
              <a:t>Kein</a:t>
            </a:r>
            <a:r>
              <a:rPr lang="en-US" dirty="0"/>
              <a:t>/</a:t>
            </a:r>
            <a:r>
              <a:rPr lang="en-US" dirty="0" err="1"/>
              <a:t>keine</a:t>
            </a:r>
            <a:endParaRPr lang="en-US" dirty="0"/>
          </a:p>
          <a:p>
            <a:endParaRPr lang="en-US" dirty="0"/>
          </a:p>
          <a:p>
            <a:r>
              <a:rPr lang="en-US" dirty="0" err="1"/>
              <a:t>Klassenzimmer</a:t>
            </a:r>
            <a:r>
              <a:rPr lang="en-US" dirty="0"/>
              <a:t> </a:t>
            </a:r>
            <a:r>
              <a:rPr lang="en-US" dirty="0" err="1"/>
              <a:t>Objekte</a:t>
            </a:r>
            <a:endParaRPr lang="en-US" dirty="0"/>
          </a:p>
          <a:p>
            <a:endParaRPr lang="en-US" dirty="0"/>
          </a:p>
          <a:p>
            <a:r>
              <a:rPr lang="en-US" dirty="0" err="1"/>
              <a:t>Personen</a:t>
            </a:r>
            <a:r>
              <a:rPr lang="en-US" dirty="0"/>
              <a:t>: </a:t>
            </a:r>
          </a:p>
          <a:p>
            <a:endParaRPr lang="en-US" dirty="0"/>
          </a:p>
          <a:p>
            <a:r>
              <a:rPr lang="en-US" dirty="0"/>
              <a:t>der Student </a:t>
            </a:r>
          </a:p>
          <a:p>
            <a:r>
              <a:rPr lang="en-US" dirty="0"/>
              <a:t>die </a:t>
            </a:r>
            <a:r>
              <a:rPr lang="en-US" dirty="0" err="1"/>
              <a:t>Studentin</a:t>
            </a:r>
            <a:r>
              <a:rPr lang="en-US" dirty="0"/>
              <a:t> </a:t>
            </a:r>
          </a:p>
          <a:p>
            <a:r>
              <a:rPr lang="en-US" dirty="0"/>
              <a:t>der Professor </a:t>
            </a:r>
          </a:p>
          <a:p>
            <a:r>
              <a:rPr lang="en-US" dirty="0"/>
              <a:t>die </a:t>
            </a:r>
            <a:r>
              <a:rPr lang="en-US" dirty="0" err="1"/>
              <a:t>Professorin</a:t>
            </a:r>
            <a:r>
              <a:rPr lang="en-US" dirty="0"/>
              <a:t> 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40077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D261FE-14CE-E54A-90A6-B7C8FDBDA5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Satzkorrekturen</a:t>
            </a:r>
            <a:r>
              <a:rPr lang="en-US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D21399-40F2-DD4B-B9D5-DD193C9B11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13109"/>
            <a:ext cx="10515600" cy="4351338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ENDUNGEN = GENUS </a:t>
            </a:r>
            <a:r>
              <a:rPr lang="en-US" dirty="0">
                <a:sym typeface="Wingdings" pitchFamily="2" charset="2"/>
              </a:rPr>
              <a:t> </a:t>
            </a:r>
            <a:r>
              <a:rPr lang="en-US" dirty="0" err="1">
                <a:sym typeface="Wingdings" pitchFamily="2" charset="2"/>
              </a:rPr>
              <a:t>Kein</a:t>
            </a:r>
            <a:r>
              <a:rPr lang="en-US" i="1" dirty="0" err="1">
                <a:sym typeface="Wingdings" pitchFamily="2" charset="2"/>
              </a:rPr>
              <a:t>e</a:t>
            </a:r>
            <a:r>
              <a:rPr lang="en-US" dirty="0">
                <a:sym typeface="Wingdings" pitchFamily="2" charset="2"/>
              </a:rPr>
              <a:t> Frau/ </a:t>
            </a:r>
            <a:r>
              <a:rPr lang="en-US" dirty="0" err="1">
                <a:sym typeface="Wingdings" pitchFamily="2" charset="2"/>
              </a:rPr>
              <a:t>kein</a:t>
            </a:r>
            <a:r>
              <a:rPr lang="en-US" dirty="0">
                <a:sym typeface="Wingdings" pitchFamily="2" charset="2"/>
              </a:rPr>
              <a:t> Mann. Ich </a:t>
            </a:r>
            <a:r>
              <a:rPr lang="en-US" dirty="0" err="1">
                <a:sym typeface="Wingdings" pitchFamily="2" charset="2"/>
              </a:rPr>
              <a:t>habe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dirty="0" err="1">
                <a:sym typeface="Wingdings" pitchFamily="2" charset="2"/>
              </a:rPr>
              <a:t>braun</a:t>
            </a:r>
            <a:r>
              <a:rPr lang="en-US" i="1" dirty="0" err="1">
                <a:sym typeface="Wingdings" pitchFamily="2" charset="2"/>
              </a:rPr>
              <a:t>e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dirty="0" err="1">
                <a:sym typeface="Wingdings" pitchFamily="2" charset="2"/>
              </a:rPr>
              <a:t>Haare</a:t>
            </a:r>
            <a:r>
              <a:rPr lang="en-US" dirty="0">
                <a:sym typeface="Wingdings" pitchFamily="2" charset="2"/>
              </a:rPr>
              <a:t>. Der Tisch </a:t>
            </a:r>
            <a:r>
              <a:rPr lang="en-US" dirty="0" err="1">
                <a:sym typeface="Wingdings" pitchFamily="2" charset="2"/>
              </a:rPr>
              <a:t>ist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dirty="0" err="1">
                <a:sym typeface="Wingdings" pitchFamily="2" charset="2"/>
              </a:rPr>
              <a:t>braun</a:t>
            </a:r>
            <a:r>
              <a:rPr lang="en-US" dirty="0">
                <a:sym typeface="Wingdings" pitchFamily="2" charset="2"/>
              </a:rPr>
              <a:t>. </a:t>
            </a:r>
          </a:p>
          <a:p>
            <a:endParaRPr lang="en-US" dirty="0">
              <a:sym typeface="Wingdings" pitchFamily="2" charset="2"/>
            </a:endParaRPr>
          </a:p>
          <a:p>
            <a:r>
              <a:rPr lang="en-US" dirty="0">
                <a:sym typeface="Wingdings" pitchFamily="2" charset="2"/>
              </a:rPr>
              <a:t>S/V </a:t>
            </a:r>
            <a:r>
              <a:rPr lang="en-US" dirty="0" err="1">
                <a:sym typeface="Wingdings" pitchFamily="2" charset="2"/>
              </a:rPr>
              <a:t>Übereinstimmung</a:t>
            </a:r>
            <a:r>
              <a:rPr lang="en-US" dirty="0">
                <a:sym typeface="Wingdings" pitchFamily="2" charset="2"/>
              </a:rPr>
              <a:t> (agreement) </a:t>
            </a:r>
          </a:p>
          <a:p>
            <a:endParaRPr lang="en-US" dirty="0">
              <a:sym typeface="Wingdings" pitchFamily="2" charset="2"/>
            </a:endParaRPr>
          </a:p>
          <a:p>
            <a:r>
              <a:rPr lang="en-US" dirty="0" err="1">
                <a:sym typeface="Wingdings" pitchFamily="2" charset="2"/>
              </a:rPr>
              <a:t>Rechtschreibung</a:t>
            </a:r>
            <a:endParaRPr lang="en-US" dirty="0">
              <a:sym typeface="Wingdings" pitchFamily="2" charset="2"/>
            </a:endParaRPr>
          </a:p>
          <a:p>
            <a:endParaRPr lang="en-US" dirty="0">
              <a:sym typeface="Wingdings" pitchFamily="2" charset="2"/>
            </a:endParaRPr>
          </a:p>
          <a:p>
            <a:r>
              <a:rPr lang="en-US" dirty="0" err="1">
                <a:sym typeface="Wingdings" pitchFamily="2" charset="2"/>
              </a:rPr>
              <a:t>Interpunktion</a:t>
            </a:r>
            <a:r>
              <a:rPr lang="en-US" dirty="0">
                <a:sym typeface="Wingdings" pitchFamily="2" charset="2"/>
              </a:rPr>
              <a:t> </a:t>
            </a:r>
          </a:p>
          <a:p>
            <a:endParaRPr lang="en-US" dirty="0">
              <a:sym typeface="Wingdings" pitchFamily="2" charset="2"/>
            </a:endParaRPr>
          </a:p>
          <a:p>
            <a:r>
              <a:rPr lang="en-US" dirty="0" err="1">
                <a:sym typeface="Wingdings" pitchFamily="2" charset="2"/>
              </a:rPr>
              <a:t>Artikel</a:t>
            </a:r>
            <a:r>
              <a:rPr lang="en-US" dirty="0">
                <a:sym typeface="Wingdings" pitchFamily="2" charset="2"/>
              </a:rPr>
              <a:t> </a:t>
            </a:r>
          </a:p>
          <a:p>
            <a:endParaRPr lang="en-US" dirty="0">
              <a:sym typeface="Wingdings" pitchFamily="2" charset="2"/>
            </a:endParaRPr>
          </a:p>
          <a:p>
            <a:r>
              <a:rPr lang="en-US" dirty="0" err="1">
                <a:sym typeface="Wingdings" pitchFamily="2" charset="2"/>
              </a:rPr>
              <a:t>Falsche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dirty="0" err="1">
                <a:sym typeface="Wingdings" pitchFamily="2" charset="2"/>
              </a:rPr>
              <a:t>Wörter</a:t>
            </a:r>
            <a:r>
              <a:rPr lang="en-US" dirty="0">
                <a:sym typeface="Wingdings" pitchFamily="2" charset="2"/>
              </a:rPr>
              <a:t>! </a:t>
            </a:r>
          </a:p>
          <a:p>
            <a:endParaRPr lang="en-US" dirty="0">
              <a:sym typeface="Wingdings" pitchFamily="2" charset="2"/>
            </a:endParaRPr>
          </a:p>
          <a:p>
            <a:endParaRPr lang="en-US" dirty="0"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4530927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2EBC1BA7-2937-0044-8FF5-0E31DCAE63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9336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946</TotalTime>
  <Words>289</Words>
  <Application>Microsoft Macintosh PowerPoint</Application>
  <PresentationFormat>Widescreen</PresentationFormat>
  <Paragraphs>105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Rubrik für Schreibaufgabe 2 </vt:lpstr>
      <vt:lpstr>Partner Ja/Nein Fragen! </vt:lpstr>
      <vt:lpstr>Pronomen/Substitution </vt:lpstr>
      <vt:lpstr>Satzkorrekturen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Shane Mackey</dc:creator>
  <cp:lastModifiedBy>Shane Mackey</cp:lastModifiedBy>
  <cp:revision>11</cp:revision>
  <dcterms:created xsi:type="dcterms:W3CDTF">2020-09-21T14:26:41Z</dcterms:created>
  <dcterms:modified xsi:type="dcterms:W3CDTF">2020-09-23T14:30:14Z</dcterms:modified>
</cp:coreProperties>
</file>