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60" r:id="rId4"/>
    <p:sldId id="259" r:id="rId5"/>
    <p:sldId id="258" r:id="rId6"/>
    <p:sldId id="257" r:id="rId7"/>
    <p:sldId id="266" r:id="rId8"/>
    <p:sldId id="267" r:id="rId9"/>
    <p:sldId id="270" r:id="rId10"/>
    <p:sldId id="269" r:id="rId11"/>
    <p:sldId id="264" r:id="rId12"/>
    <p:sldId id="272" r:id="rId13"/>
    <p:sldId id="265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8"/>
  </p:normalViewPr>
  <p:slideViewPr>
    <p:cSldViewPr snapToGrid="0" snapToObjects="1">
      <p:cViewPr varScale="1">
        <p:scale>
          <a:sx n="90" d="100"/>
          <a:sy n="90" d="100"/>
        </p:scale>
        <p:origin x="232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12:20:01.9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1344 13 24575,'-95'1'0,"1"0"0,0 0 0,-1 1 0,1-1 0,26 2 0,-1 1 0,-20-1 0,-27 0 0,-5 0 0,17 3 0,37 3 0,34 7 0,-10 7 0,24-10 0,-35 52 0,26-22 0,1 12 0,4 1 0,12-17 0,11 14 0,14 17 0,1 0 0,-8-11 0,8 21 0,-1-3 0,-14-33 0,1 30 0,3 2 0,3-20 0,-7 9 0,12 1 0,33-22 0,5-10 0,-17-6 0,13 12 0,3-2 0,4-8 0,-31-14 0,38 14 0,-20-10 0,4-5 0,13-1 0,-17-3 0,0-9 0,-4 4 0,18-6 0,9 0 0,6 0 0,-17 0 0,2 0 0,29 0 0,-1 0 0,9 0 0,-8-18 0,0-3 0,8-2 0,-34-22 0,2-18 0,-11 9 0,-5-1 0,-34-9 0,-11-24 0,-4-1 0,-2 22 0,-12-3 0,4 10 0,-5-12 0,-3 4 0,-20-17 0,1 12 0,4 13-227,-7-22 0,-2 6 227,13 48 0,-2 0 0,-19-8 0,-3 6 0,-4 2 0,-4 1 0,15 12 0,-2 3 0,-23-7 0,3 4 454,-14 8-454,9 17 0,4 3 0,20-2 0,-1 1 0,5 5 0,27 18 0,9-17 0,-9 17 0,0 1 0,9-18 0,-16 56 0,8-18 0,1-1 0,-4 18 0,5-16 0,4-6 0,12-20 0,5-8 0,0 24 0,11-18 0,-3 3 0,11-2 0,0-9 0,-5 5 0,12 1 0,3 20 0,1 4 0,7 1 0,2 13 0,0 1 0,11 0 0,-12-21 0,4-2 0,23 14 0,3-36 0,27-4 0,12-3 0,-6-2 0,-21-1 0,-12 0 0,0-1 0,7-2 0,22 1 0,3 0 0,-15-2 0,-30-4 0,-30-3 0,-5 0 0,4-12 0,-11-2 0,0-18 0,-7-39 0,-6 22 0,0-34 0,0 55 0,0 4 0,0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12:20:11.3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1052 97 24575,'-24'0'0,"-8"0"0,-24 0 0,-3 0 0,-5 0 0,-9 0 0,-7 0 0,12-3 0,-2 6 0,6 14 0,-3 9 0,2 0 0,-19 6 0,6 5 0,4 5 0,15 17 0,34 17 0,16 16 0,15-1 0,17-22 0,13 0 0,2-1 0,-7 2 0,-13 22 0,-7 2 0,15-4 0,14-16 0,11 0 0,8-7 0,6-16 0,5-23 0,9-14 0,0-6 0,-7 4 0,22 21 0,0-3-428,6-16 0,8-6 1,-24-4 427,-19-4 0,-2-31 0,10-19 0,-11 6 0,6-7 0,6-6 0,14-13 0,-25 13 0,-32 12 0,-26-25 0,-12-22 0,-4 15 0,-11 0 0,2 16 0,-5-9 0,-7 2 0,-17 0 0,-8 2 0,7 12 0,-9-11 0,8 4 0,-8-12 0,14 19 0,18 25 0,-27 1 0,-19-2 0,9 4 0,-11-1 0,14 5 0,-10-2 0,3 9 0,-3 14 0,8 8 0,-4 8 0,1-7 0,4 5 0,16 27 0,8-9 0,3 8 0,2-11 0,-11 49 1283,23-44-1283,-4 40 0,28-65 0,7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12:20:18.6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983 23 24575,'-25'0'0,"-27"0"0,10 0 0,-14 6 0,1 5 0,19 5 0,-38 24 0,65 53 0,1-15-271,3-21 1,2 0 270,3 27 0,0-25 0,0 6 0,-1 32 0,2 1 0,5-31 0,0-3 0,-1 21 0,6-12 0,26-35 0,-7-1 0,14 0 0,17-1 0,11-3 0,-1-15 0,4-2 0,-11 3 0,2 2 0,3-6 180,6-8 0,2-7 1,-1 0-181,24 13 0,-8-26 0,-48-36 0,-6-28 0,-4-12 0,-1 4 0,1 20 0,25 10 0,-9-1-463,-28-34 0,-11-27 0,-9 4 0,-4 34 463,-7 33 0,-4-7 0,3 1 0,-2-1 0,-11-10 0,1 8 0,-5 5 0,-23 9 0,-40 12 0,14 20 0,-19 3 0,-5 2 0,15 0 0,-1-1 0,-1 1 0,7 4 0,-16 0 0,-3 2 0,9 2 0,21 3 0,-20 20 926,6-5 0,-3 7-926,18 14 0,4 2 0,8-17 0,-1-1 0,-19 18 0,5 1 0,4 5 0,24-7 0,48 5 0,24-28 0,6 2 0,0-15 0,-22-3 0,10-5 0,-15 0 0,2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12:20:29.3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982 211 24575,'-11'-6'0,"-7"1"0,-2 5 0,-46 0 0,-39 0 0,-8 0 0,25 0 0,31 0 0,0 0 0,-32-5 0,-25-2 0,6 6 0,39 14 0,42 37 0,4-18 0,12 42 0,9-7 0,2 19 0,2 1 0,-2-15 0,0-16 0,0 0 0,-2 20 0,-1 19 0,2-3 0,7-23 0,21-7 0,28 3 0,9-1 0,-27-25 0,2-3 0,34 16 0,-1-3 0,-4 2 0,-6-12 0,3-2 0,-25-11 0,3-12 0,14-8 0,30-3 0,17-1 0,4 0 0,-8-1 0,-22 1 0,7 3 0,-1-1-460,-5-3 0,22 1 1,8 0-1,-5-2 0,-18-1 1,-30-1 459,-22-6-234,-8-38 1,-6-10 233,0-3 0,-8-14 0,0-19 0,-5 11 0,-6 29 0,-2 1 0,8-14 0,0-9 0,-21-2 0,-22 19 0,-20-4 0,-14-3 0,-7 1 0,2 2 0,7 4 0,14 7-1151,5-6 0,11 7 0,-13-4 1151,-4 3 0,-15-9 0,-9-4 0,-1 1 0,2 6 0,11 12 0,15 18 0,-35 18 921,32 8 0,0 0-921,-20 0 211,8 3 1,7 4-212,32 7 0,-38 3 0,66-4 0,0-8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12:20:37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1282 33 24575,'-16'0'0,"3"0"0,-47-6 0,-12-1 0,8 4 0,-7-4 0,-14 1 0,1 4 0,-7 3 0,11 0 0,19-2 0,0 2 0,-22-4 0,-11 3 0,13 17 0,6 47 0,20 10 0,5-7 0,2 3 0,12 27 0,35-31 0,11 16 0,8 10 0,5 6 0,2 1 0,0-4 0,-3-8 0,-6-15 0,-1 10 0,-4-14 0,6 15 0,-1-11 0,5 16 0,3 12 0,2 5 0,1 0 0,-1-4 0,0-10 0,-4-16 0,-3-21 0,26 27 0,2-6 0,9-5 0,-12-40 0,6-4 0,12 5 0,9 2 0,-1-3 0,20 7 0,1-2-690,-17-8 0,4 0 1,-6-6 689,3-7 0,0-7 0,22-2 0,-2-9 0,-32-8 0,-1-9 0,17-9 0,8-9 0,-15-2 0,-24-5 0,-6-5 0,6 0 0,5-5 0,-8 4 0,-11 6 0,-3-2 0,14-9 0,3-10 0,-24-16-678,-33 17 0,-18-14 1,-15-10-1,-10-6 0,-5-2 1,0-1-1,5 5 1,8 7-1,14 11 678,12-11 0,13 11 0,-2 0 0,-19-6 0,-10 14 0,-13-10 0,-10-7 0,-7-3 0,-5-1 0,-1 5 0,1 8 0,4 12 0,6 15 0,11 19 0,-32 24 0,4 22 230,9-14 1,-4 0 0,11 1-1,-24 9 1,86-8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12:20:46.9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1562 1 24575,'-77'8'0,"0"-1"0,0 1 0,0 0 0,22 5 0,-2 1 0,-24-5 0,-18-2 0,-4 5 0,12 14 0,21 16 0,6 13 0,5 2 0,7-5 0,-11 7 0,2 2 0,9-14 0,-7 3 0,2 7 0,10 14 0,18 5 0,7 17 0,5 9 0,4 4 0,4-2 0,1-8 0,0-14-2142,1 7 1,4-13 0,-2 13 2141,-3-8 0,-4 14 0,-3 8 0,2 3 0,3-5 0,6-11 0,8-16 0,27 29 0,10-24 693,-19-32 1,6-2-694,16 18 0,12 6 0,1-11 0,8-14 0,6-9 0,-10-1 0,6-1 0,7-14 0,4-22 0,9-16 0,1-6 0,-8 3 0,-8 4 0,-5-1 0,4-4-498,8-6 0,7-4 1,-2-1-1,-12 2 498,-5-2 0,-1 0 0,14 5 0,8-2 0,-9-19 0,-32-10 0,-8-18 0,-5-6 0,1 1 0,3 12 0,28 1 0,1 10 0,-26-20-170,-38 10 1,-15-16 0,-12-14 0,-9-6 0,-7-2 0,-2 3 0,0 7 0,2 14 0,7 18 169,-6 0 0,0 17 0,-12-5-306,-7-5 1,-17-14 0,-9-7 0,-3 3 0,6 10 0,12 17 0,19 27 305,-6 40 724,-12 11 1,9 5-725,43-3 0,13-13 0,-8 5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146D-FE1F-D84A-9079-4FA51EDB5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8C369-8350-E941-81A7-386340166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CAB7A-D6DE-0140-9203-7DE1D67FE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85836-761B-5D43-AAD9-F02BD68BF653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8D426-5B78-FE46-9F03-8828DB4E4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70C48-0E80-1548-980C-9B72C7548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FA7C0-112C-B24E-BD3B-1266F5C4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5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3671-0E19-104D-9385-1890D0956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35325A-4C3A-654D-B429-F2152B4E26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4BDD1-FDF1-2F45-80A0-4C6CA256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85836-761B-5D43-AAD9-F02BD68BF653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F7517-DBB6-0445-AC89-214FC60F4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25212-45D7-924E-92A5-6871CD8CE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FA7C0-112C-B24E-BD3B-1266F5C4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5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044E0A-D34E-874F-839C-8F74349D59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07A595-88EF-BE4F-8E96-2D98AEB339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5ABC4-2D22-3A40-BF7D-D1B64AB54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85836-761B-5D43-AAD9-F02BD68BF653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9A21D-672D-8A4B-B2B5-0233631B8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1ED1E-7840-1740-AB89-1BD00C1FF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FA7C0-112C-B24E-BD3B-1266F5C4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67265-2443-A042-AAE6-88A037C12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CE4D3-4A03-944D-850D-548CEB928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D839E-889E-9B4A-81D9-14D2BEF98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85836-761B-5D43-AAD9-F02BD68BF653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0A620-A70D-CB40-AB4B-6A195899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C73BD-37A8-F149-A49E-AA754C9F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FA7C0-112C-B24E-BD3B-1266F5C4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3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52329-D52C-CF43-86A1-2950DBED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06A09-48DD-0A4C-9D57-7E430CBD0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E1606-1B21-E34A-9D99-924460FF9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85836-761B-5D43-AAD9-F02BD68BF653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0D164-4F5B-DD45-828F-66D58EC64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0EB71-5998-4840-AC4C-B57342345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FA7C0-112C-B24E-BD3B-1266F5C4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34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7D198-B398-E84A-8EA1-DF3B25E82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9F00A-DBD8-444D-A861-151FEE7D9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56F6FC-5E17-C447-AD93-53AD89129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7C15D-4E49-A94C-9883-1ED6623DE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85836-761B-5D43-AAD9-F02BD68BF653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691FD-EAC2-9E4C-826E-B7F41FB2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B05A3-0E82-084A-8E1F-B1AF135D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FA7C0-112C-B24E-BD3B-1266F5C4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47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17F9-3585-3542-BEEF-FAD919E49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020FF-B0C4-7249-A711-7274774A3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6E9-0F9C-EE4C-BFDA-3D177EFC4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D58C8-D416-1743-A62C-0FB50C949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62624-8032-E242-B3A0-51B5B2E451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89149-DC49-C24F-8412-9AB3AB37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85836-761B-5D43-AAD9-F02BD68BF653}" type="datetimeFigureOut">
              <a:rPr lang="en-US" smtClean="0"/>
              <a:t>9/9/20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DBED65-9B10-A745-95DC-157874212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AA53D8-9109-A94D-8D34-0F37B87F7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FA7C0-112C-B24E-BD3B-1266F5C4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93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1EA9E-D946-BD4C-B949-2D54AED61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E8584-2A0D-EC41-9080-4ECD3F1F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85836-761B-5D43-AAD9-F02BD68BF653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9566E-DA1A-C94E-8299-63022BD96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23AEA-FCE9-9B4F-9969-5A8147470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FA7C0-112C-B24E-BD3B-1266F5C4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94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DFDE3D-9D87-014C-984F-39076B87B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85836-761B-5D43-AAD9-F02BD68BF653}" type="datetimeFigureOut">
              <a:rPr lang="en-US" smtClean="0"/>
              <a:t>9/9/20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3123A-BCA0-3B45-B43C-6A64BFEC3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CC8DB-12F6-A546-A693-CA598197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FA7C0-112C-B24E-BD3B-1266F5C4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26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E291-05E9-E549-84B1-A610A5CAE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E5ED4-D08B-6A47-94CE-418DE992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A4E3F1-71E0-2746-935F-D95D199C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AED6E-2FDC-FD45-882F-CA933DCBD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85836-761B-5D43-AAD9-F02BD68BF653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00E491-8F9B-7F4E-9FC7-13C0FF2D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7EBFE-893C-0C46-BE3C-0D93BDD22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FA7C0-112C-B24E-BD3B-1266F5C4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8AF7C-B9C5-D945-8834-98C115CC9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91EC1-DDC5-9347-BFA0-E7EA20695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F0A53-6F93-504F-8255-2EE7705B3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1BBBF-1744-1040-8168-D0BB6915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85836-761B-5D43-AAD9-F02BD68BF653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E3CAC-7BAB-9346-B368-A08EC94DC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CC894-980A-9B47-BF89-F34AEEC2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FA7C0-112C-B24E-BD3B-1266F5C4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4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F0E59E-4776-DE40-9845-A049365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7E313-8075-4248-BEA6-00CA7403B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749C9-073A-2944-8529-1D57FD990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85836-761B-5D43-AAD9-F02BD68BF653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FD90A-E3E6-8F48-8071-84FCE41A5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EED99-BB87-0B49-B6C4-087E159A5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FA7C0-112C-B24E-BD3B-1266F5C40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7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customXml" Target="../ink/ink4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17561E-BC5C-7E41-A3BA-EEE8F0E0D710}"/>
              </a:ext>
            </a:extLst>
          </p:cNvPr>
          <p:cNvSpPr txBox="1"/>
          <p:nvPr/>
        </p:nvSpPr>
        <p:spPr>
          <a:xfrm>
            <a:off x="600075" y="243512"/>
            <a:ext cx="106727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9. September </a:t>
            </a:r>
          </a:p>
          <a:p>
            <a:pPr algn="ctr"/>
            <a:r>
              <a:rPr lang="en-US" sz="2400" dirty="0"/>
              <a:t>Das </a:t>
            </a:r>
            <a:r>
              <a:rPr lang="en-US" sz="2400" dirty="0" err="1"/>
              <a:t>Programm</a:t>
            </a:r>
            <a:r>
              <a:rPr lang="en-US" sz="2400" dirty="0"/>
              <a:t>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Fragen</a:t>
            </a:r>
            <a:r>
              <a:rPr lang="en-US" sz="2400" dirty="0"/>
              <a:t> </a:t>
            </a:r>
            <a:r>
              <a:rPr lang="en-US" sz="2400" dirty="0" err="1"/>
              <a:t>zum</a:t>
            </a:r>
            <a:r>
              <a:rPr lang="en-US" sz="2400" dirty="0"/>
              <a:t> </a:t>
            </a:r>
            <a:r>
              <a:rPr lang="en-US" sz="2400" dirty="0" err="1"/>
              <a:t>Semesterplan</a:t>
            </a:r>
            <a:endParaRPr lang="en-US" sz="2400" dirty="0"/>
          </a:p>
          <a:p>
            <a:r>
              <a:rPr lang="en-US" sz="2400" dirty="0"/>
              <a:t>-Warm Up (Alphabet/</a:t>
            </a:r>
            <a:r>
              <a:rPr lang="en-US" sz="2400" dirty="0" err="1"/>
              <a:t>Aktivitäten</a:t>
            </a:r>
            <a:r>
              <a:rPr lang="en-US" sz="2400" dirty="0"/>
              <a:t>)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Aktivitäten</a:t>
            </a:r>
            <a:endParaRPr lang="en-US" sz="2400" dirty="0"/>
          </a:p>
          <a:p>
            <a:r>
              <a:rPr lang="en-US" sz="2400" dirty="0"/>
              <a:t>-die </a:t>
            </a:r>
            <a:r>
              <a:rPr lang="en-US" sz="2400" dirty="0" err="1"/>
              <a:t>Verben</a:t>
            </a:r>
            <a:endParaRPr lang="en-US" sz="2400" dirty="0"/>
          </a:p>
          <a:p>
            <a:r>
              <a:rPr lang="en-US" sz="2400" dirty="0"/>
              <a:t>-</a:t>
            </a:r>
            <a:r>
              <a:rPr lang="en-US" sz="2400" dirty="0" err="1"/>
              <a:t>Bitte</a:t>
            </a:r>
            <a:r>
              <a:rPr lang="en-US" sz="2400" dirty="0"/>
              <a:t>/</a:t>
            </a:r>
            <a:r>
              <a:rPr lang="en-US" sz="2400" dirty="0" err="1"/>
              <a:t>Nicht</a:t>
            </a:r>
            <a:r>
              <a:rPr lang="en-US" sz="2400" dirty="0"/>
              <a:t>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Anlauftext</a:t>
            </a:r>
            <a:r>
              <a:rPr lang="en-US" sz="2400" dirty="0"/>
              <a:t> (Audio)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Hausaufgaben</a:t>
            </a:r>
            <a:r>
              <a:rPr lang="en-US" sz="2400" dirty="0"/>
              <a:t>: </a:t>
            </a:r>
          </a:p>
          <a:p>
            <a:r>
              <a:rPr lang="en-US" sz="2400" dirty="0"/>
              <a:t>-Moodle: </a:t>
            </a:r>
          </a:p>
          <a:p>
            <a:r>
              <a:rPr lang="en-US" sz="2400" dirty="0"/>
              <a:t>+TA </a:t>
            </a:r>
            <a:r>
              <a:rPr lang="en-US" sz="2400" dirty="0" err="1"/>
              <a:t>Sitzung</a:t>
            </a:r>
            <a:r>
              <a:rPr lang="en-US" sz="2400" dirty="0"/>
              <a:t> </a:t>
            </a:r>
            <a:r>
              <a:rPr lang="en-US" sz="2400" dirty="0" err="1"/>
              <a:t>Umfrage</a:t>
            </a:r>
            <a:r>
              <a:rPr lang="en-US" sz="2400" dirty="0"/>
              <a:t> (answer with all possible availability)</a:t>
            </a:r>
          </a:p>
          <a:p>
            <a:r>
              <a:rPr lang="en-US" sz="2400" dirty="0"/>
              <a:t>+</a:t>
            </a:r>
            <a:r>
              <a:rPr lang="en-US" sz="2400" dirty="0" err="1"/>
              <a:t>Deutschsprachige</a:t>
            </a:r>
            <a:r>
              <a:rPr lang="en-US" sz="2400" dirty="0"/>
              <a:t> Person – </a:t>
            </a:r>
            <a:r>
              <a:rPr lang="en-US" sz="2400" dirty="0" err="1"/>
              <a:t>Namen</a:t>
            </a:r>
            <a:r>
              <a:rPr lang="en-US" sz="2400" dirty="0"/>
              <a:t> </a:t>
            </a:r>
            <a:r>
              <a:rPr lang="en-US" sz="2400" dirty="0" err="1"/>
              <a:t>schreiben</a:t>
            </a:r>
            <a:r>
              <a:rPr lang="en-US" sz="2400" dirty="0"/>
              <a:t>/</a:t>
            </a:r>
            <a:r>
              <a:rPr lang="en-US" sz="2400" dirty="0" err="1"/>
              <a:t>buchstabieren</a:t>
            </a:r>
            <a:r>
              <a:rPr lang="en-US" sz="2400" dirty="0"/>
              <a:t> </a:t>
            </a:r>
          </a:p>
          <a:p>
            <a:r>
              <a:rPr lang="en-US" sz="2400" dirty="0"/>
              <a:t>-MindTap </a:t>
            </a:r>
            <a:r>
              <a:rPr lang="en-US" sz="2400" dirty="0" err="1"/>
              <a:t>Aktivitäten</a:t>
            </a:r>
            <a:r>
              <a:rPr lang="en-US" sz="2400" dirty="0"/>
              <a:t> (</a:t>
            </a:r>
            <a:r>
              <a:rPr lang="en-US" sz="2400" dirty="0" err="1"/>
              <a:t>auch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anderen</a:t>
            </a:r>
            <a:r>
              <a:rPr lang="en-US" sz="2400" dirty="0"/>
              <a:t> Format, in Moodle) </a:t>
            </a:r>
          </a:p>
        </p:txBody>
      </p:sp>
    </p:spTree>
    <p:extLst>
      <p:ext uri="{BB962C8B-B14F-4D97-AF65-F5344CB8AC3E}">
        <p14:creationId xmlns:p14="http://schemas.microsoft.com/office/powerpoint/2010/main" val="685453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B7DC3E-5DBA-DF49-B1CA-C6ACD639E743}"/>
              </a:ext>
            </a:extLst>
          </p:cNvPr>
          <p:cNvSpPr txBox="1"/>
          <p:nvPr/>
        </p:nvSpPr>
        <p:spPr>
          <a:xfrm>
            <a:off x="414337" y="442913"/>
            <a:ext cx="51059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Schreiben</a:t>
            </a:r>
            <a:r>
              <a:rPr lang="en-US" sz="3200" dirty="0"/>
              <a:t> Sie</a:t>
            </a:r>
          </a:p>
          <a:p>
            <a:r>
              <a:rPr lang="en-US" sz="3200" dirty="0" err="1"/>
              <a:t>Lesen</a:t>
            </a:r>
            <a:r>
              <a:rPr lang="en-US" sz="3200" dirty="0"/>
              <a:t> Sie</a:t>
            </a:r>
          </a:p>
          <a:p>
            <a:r>
              <a:rPr lang="en-US" sz="3200" dirty="0" err="1"/>
              <a:t>Hören</a:t>
            </a:r>
            <a:r>
              <a:rPr lang="en-US" sz="3200" dirty="0"/>
              <a:t> Sie gut </a:t>
            </a:r>
            <a:r>
              <a:rPr lang="en-US" sz="3200" dirty="0" err="1"/>
              <a:t>zu</a:t>
            </a:r>
            <a:r>
              <a:rPr lang="en-US" sz="3200" dirty="0"/>
              <a:t> </a:t>
            </a:r>
          </a:p>
          <a:p>
            <a:r>
              <a:rPr lang="en-US" sz="3200" dirty="0" err="1"/>
              <a:t>Stehen</a:t>
            </a:r>
            <a:r>
              <a:rPr lang="en-US" sz="3200" dirty="0"/>
              <a:t> Sie auf</a:t>
            </a:r>
          </a:p>
          <a:p>
            <a:r>
              <a:rPr lang="en-US" sz="3200" dirty="0" err="1"/>
              <a:t>Setzen</a:t>
            </a:r>
            <a:r>
              <a:rPr lang="en-US" sz="3200" dirty="0"/>
              <a:t> Sie </a:t>
            </a:r>
            <a:r>
              <a:rPr lang="en-US" sz="3200" dirty="0" err="1"/>
              <a:t>sich</a:t>
            </a:r>
            <a:endParaRPr lang="en-US" sz="3200" dirty="0"/>
          </a:p>
          <a:p>
            <a:r>
              <a:rPr lang="en-US" sz="3200" dirty="0" err="1"/>
              <a:t>Stehen</a:t>
            </a:r>
            <a:r>
              <a:rPr lang="en-US" sz="3200" dirty="0"/>
              <a:t> Sie still </a:t>
            </a:r>
          </a:p>
          <a:p>
            <a:r>
              <a:rPr lang="en-US" sz="3200" dirty="0" err="1"/>
              <a:t>Drehen</a:t>
            </a:r>
            <a:r>
              <a:rPr lang="en-US" sz="3200" dirty="0"/>
              <a:t> Sie </a:t>
            </a:r>
            <a:r>
              <a:rPr lang="en-US" sz="3200" dirty="0" err="1"/>
              <a:t>sich</a:t>
            </a:r>
            <a:r>
              <a:rPr lang="en-US" sz="3200" dirty="0"/>
              <a:t> um</a:t>
            </a:r>
          </a:p>
          <a:p>
            <a:r>
              <a:rPr lang="en-US" sz="3200" dirty="0"/>
              <a:t>Machen Sie das Buch auf </a:t>
            </a:r>
          </a:p>
          <a:p>
            <a:r>
              <a:rPr lang="en-US" sz="3200" dirty="0"/>
              <a:t> 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A7B0C-37DB-D74A-92AF-08A15FA54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282" y="972436"/>
            <a:ext cx="3911839" cy="32439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BBD288-D55D-FA4F-B0AE-AF9FD6610FCF}"/>
              </a:ext>
            </a:extLst>
          </p:cNvPr>
          <p:cNvSpPr txBox="1"/>
          <p:nvPr/>
        </p:nvSpPr>
        <p:spPr>
          <a:xfrm>
            <a:off x="10007600" y="1303867"/>
            <a:ext cx="103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nicht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1FD3A3-91A3-CC4B-852D-53ADB0C0823E}"/>
              </a:ext>
            </a:extLst>
          </p:cNvPr>
          <p:cNvSpPr txBox="1"/>
          <p:nvPr/>
        </p:nvSpPr>
        <p:spPr>
          <a:xfrm>
            <a:off x="5030139" y="2843570"/>
            <a:ext cx="108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bitte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9498F4-77AB-EE49-86C7-04F6294ED80D}"/>
              </a:ext>
            </a:extLst>
          </p:cNvPr>
          <p:cNvSpPr txBox="1"/>
          <p:nvPr/>
        </p:nvSpPr>
        <p:spPr>
          <a:xfrm>
            <a:off x="6366933" y="4859867"/>
            <a:ext cx="382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</a:t>
            </a:r>
            <a:r>
              <a:rPr lang="en-US" dirty="0" err="1"/>
              <a:t>Ampelmann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Ostdeutschland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35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4AF9F6-5D6F-9B43-828B-6CEADDC22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550" y="358774"/>
            <a:ext cx="3734304" cy="3041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4539CF-D093-9E44-A616-4C5CB6EAA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489" y="3457575"/>
            <a:ext cx="3400425" cy="3400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8C88A8-DA0D-7D4B-BE20-395AD2AA4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83" y="3084824"/>
            <a:ext cx="4260852" cy="2830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236D44-A3CA-C741-B2BD-871C6112F15E}"/>
              </a:ext>
            </a:extLst>
          </p:cNvPr>
          <p:cNvSpPr txBox="1"/>
          <p:nvPr/>
        </p:nvSpPr>
        <p:spPr>
          <a:xfrm>
            <a:off x="942975" y="5915025"/>
            <a:ext cx="374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Stehen</a:t>
            </a:r>
            <a:r>
              <a:rPr lang="en-US" dirty="0"/>
              <a:t> Sie auf!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C64D5C-4504-3A47-A274-6404DCE58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00" y="387349"/>
            <a:ext cx="2903538" cy="19286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9C9C53-0A86-184C-BEB9-5474A31C3CA8}"/>
              </a:ext>
            </a:extLst>
          </p:cNvPr>
          <p:cNvSpPr txBox="1"/>
          <p:nvPr/>
        </p:nvSpPr>
        <p:spPr>
          <a:xfrm>
            <a:off x="1471613" y="2528888"/>
            <a:ext cx="272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Setzen</a:t>
            </a:r>
            <a:r>
              <a:rPr lang="en-US" dirty="0"/>
              <a:t> Sie </a:t>
            </a:r>
            <a:r>
              <a:rPr lang="en-US" dirty="0" err="1"/>
              <a:t>sich</a:t>
            </a:r>
            <a:r>
              <a:rPr lang="en-US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83445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6B1D21-0C21-7843-B3F8-414ED4890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680" y="0"/>
            <a:ext cx="60133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D0DF76-CE36-A14B-A1B4-5AEA42B6E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21" y="0"/>
            <a:ext cx="58547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39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4EFAB-55B8-B742-92D0-9E307CDD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222250"/>
            <a:ext cx="10515600" cy="606425"/>
          </a:xfrm>
        </p:spPr>
        <p:txBody>
          <a:bodyPr>
            <a:normAutofit fontScale="90000"/>
          </a:bodyPr>
          <a:lstStyle/>
          <a:p>
            <a:r>
              <a:rPr lang="en-US" dirty="0"/>
              <a:t>Der </a:t>
            </a:r>
            <a:r>
              <a:rPr lang="en-US" dirty="0" err="1"/>
              <a:t>Traum</a:t>
            </a:r>
            <a:r>
              <a:rPr lang="en-US" dirty="0"/>
              <a:t>						Der </a:t>
            </a:r>
            <a:r>
              <a:rPr lang="en-US" dirty="0" err="1"/>
              <a:t>Albtraum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46A1A-2551-5D4A-AD9D-BAC733FF2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2137833"/>
            <a:ext cx="2979616" cy="2582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0C6245-ABFD-5140-B93A-649BF5E62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106" y="1670050"/>
            <a:ext cx="3612978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99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DFDEE-C9F5-1F44-9B8D-A07DB5B5C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Im</a:t>
            </a:r>
            <a:r>
              <a:rPr lang="en-US" b="1" dirty="0"/>
              <a:t> Zoom </a:t>
            </a:r>
            <a:r>
              <a:rPr lang="en-US" b="1" dirty="0" err="1"/>
              <a:t>Klassenzimmer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0C835-BB3A-B047-923E-3F8B103D6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Öffnen</a:t>
            </a:r>
            <a:r>
              <a:rPr lang="en-US" dirty="0"/>
              <a:t> Sie…..</a:t>
            </a:r>
          </a:p>
          <a:p>
            <a:r>
              <a:rPr lang="en-US" dirty="0" err="1"/>
              <a:t>Aktivieren</a:t>
            </a:r>
            <a:r>
              <a:rPr lang="en-US" dirty="0"/>
              <a:t> Sie….</a:t>
            </a:r>
          </a:p>
          <a:p>
            <a:r>
              <a:rPr lang="en-US" dirty="0" err="1"/>
              <a:t>Tippen</a:t>
            </a:r>
            <a:r>
              <a:rPr lang="en-US" dirty="0"/>
              <a:t> Sie….</a:t>
            </a:r>
          </a:p>
          <a:p>
            <a:r>
              <a:rPr lang="en-US" dirty="0" err="1"/>
              <a:t>Gehen</a:t>
            </a:r>
            <a:r>
              <a:rPr lang="en-US" dirty="0"/>
              <a:t> Sie…</a:t>
            </a:r>
          </a:p>
          <a:p>
            <a:r>
              <a:rPr lang="en-US" dirty="0" err="1"/>
              <a:t>Geben</a:t>
            </a:r>
            <a:r>
              <a:rPr lang="en-US" dirty="0"/>
              <a:t> Sie….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ED32E5-B9D9-7146-ABAE-3FE702BA4D69}"/>
              </a:ext>
            </a:extLst>
          </p:cNvPr>
          <p:cNvSpPr txBox="1"/>
          <p:nvPr/>
        </p:nvSpPr>
        <p:spPr>
          <a:xfrm>
            <a:off x="7243763" y="1690688"/>
            <a:ext cx="467100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im</a:t>
            </a:r>
            <a:r>
              <a:rPr lang="en-US" sz="2800" dirty="0"/>
              <a:t> Chat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 Breakout Rooms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die </a:t>
            </a:r>
            <a:r>
              <a:rPr lang="en-US" sz="2800" dirty="0" err="1"/>
              <a:t>Stummschaltung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das Google Doc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eine</a:t>
            </a:r>
            <a:r>
              <a:rPr lang="en-US" sz="2800" dirty="0"/>
              <a:t> </a:t>
            </a:r>
            <a:r>
              <a:rPr lang="en-US" sz="2800" dirty="0" err="1"/>
              <a:t>Reaktion</a:t>
            </a:r>
            <a:endParaRPr lang="en-US" sz="28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D2917-BE5E-B145-85B6-53C3DF6EB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0" y="4489450"/>
            <a:ext cx="1422400" cy="142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F2BC6-3A3D-7C40-9884-2CAAA891E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043" y="3429000"/>
            <a:ext cx="1256453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09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25641-1174-FF4C-933D-492BB7C6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3942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Ring um das Zoom!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2AFE1-2B19-2145-AB06-7A4C70E2B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Gruß</a:t>
            </a:r>
            <a:r>
              <a:rPr lang="en-US" dirty="0"/>
              <a:t>: </a:t>
            </a:r>
            <a:r>
              <a:rPr lang="en-US" dirty="0" err="1"/>
              <a:t>Guten</a:t>
            </a:r>
            <a:r>
              <a:rPr lang="en-US" dirty="0"/>
              <a:t> Morgen/Hallo </a:t>
            </a:r>
          </a:p>
          <a:p>
            <a:r>
              <a:rPr lang="en-US" dirty="0"/>
              <a:t>Name </a:t>
            </a:r>
          </a:p>
          <a:p>
            <a:r>
              <a:rPr lang="en-US" dirty="0" err="1"/>
              <a:t>Wohnort</a:t>
            </a:r>
            <a:r>
              <a:rPr lang="en-US" dirty="0"/>
              <a:t> /</a:t>
            </a:r>
            <a:r>
              <a:rPr lang="en-US" dirty="0" err="1"/>
              <a:t>Woher</a:t>
            </a:r>
            <a:r>
              <a:rPr lang="en-US" dirty="0"/>
              <a:t> </a:t>
            </a:r>
            <a:r>
              <a:rPr lang="en-US" dirty="0" err="1"/>
              <a:t>kommen</a:t>
            </a:r>
            <a:r>
              <a:rPr lang="en-US" dirty="0"/>
              <a:t> Sie? </a:t>
            </a:r>
          </a:p>
        </p:txBody>
      </p:sp>
    </p:spTree>
    <p:extLst>
      <p:ext uri="{BB962C8B-B14F-4D97-AF65-F5344CB8AC3E}">
        <p14:creationId xmlns:p14="http://schemas.microsoft.com/office/powerpoint/2010/main" val="2708632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27EC47-704A-7946-BF48-58C8C58D6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901078"/>
            <a:ext cx="5562600" cy="5562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5E399C-2ACA-5D4B-9778-1C14BD91205F}"/>
              </a:ext>
            </a:extLst>
          </p:cNvPr>
          <p:cNvSpPr txBox="1"/>
          <p:nvPr/>
        </p:nvSpPr>
        <p:spPr>
          <a:xfrm>
            <a:off x="6936132" y="199933"/>
            <a:ext cx="4657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Das Alphabet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Der </a:t>
            </a:r>
            <a:r>
              <a:rPr lang="en-US" sz="2800" dirty="0" err="1"/>
              <a:t>Buchstabe</a:t>
            </a:r>
            <a:r>
              <a:rPr lang="en-US" sz="2800" dirty="0"/>
              <a:t>/die </a:t>
            </a:r>
            <a:r>
              <a:rPr lang="en-US" sz="2800" dirty="0" err="1"/>
              <a:t>Buchstaben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B1709-18AE-D244-AF96-23D609CB52FA}"/>
              </a:ext>
            </a:extLst>
          </p:cNvPr>
          <p:cNvSpPr txBox="1"/>
          <p:nvPr/>
        </p:nvSpPr>
        <p:spPr>
          <a:xfrm>
            <a:off x="6637060" y="2015815"/>
            <a:ext cx="52558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Breakout Rooms: </a:t>
            </a:r>
          </a:p>
          <a:p>
            <a:endParaRPr lang="en-US" sz="3200" dirty="0"/>
          </a:p>
          <a:p>
            <a:r>
              <a:rPr lang="en-US" sz="3200" dirty="0"/>
              <a:t>-A. der </a:t>
            </a:r>
            <a:r>
              <a:rPr lang="en-US" sz="3200" dirty="0" err="1"/>
              <a:t>Gruß</a:t>
            </a:r>
            <a:endParaRPr lang="en-US" sz="3200" dirty="0"/>
          </a:p>
          <a:p>
            <a:r>
              <a:rPr lang="en-US" sz="3200" dirty="0"/>
              <a:t>-B. Wie </a:t>
            </a:r>
            <a:r>
              <a:rPr lang="en-US" sz="3200" dirty="0" err="1"/>
              <a:t>heißen</a:t>
            </a:r>
            <a:r>
              <a:rPr lang="en-US" sz="3200" dirty="0"/>
              <a:t> Sie? </a:t>
            </a:r>
          </a:p>
          <a:p>
            <a:r>
              <a:rPr lang="en-US" sz="3200" dirty="0"/>
              <a:t>-C. </a:t>
            </a:r>
            <a:r>
              <a:rPr lang="en-US" sz="3200" dirty="0" err="1"/>
              <a:t>Schreiben</a:t>
            </a:r>
            <a:r>
              <a:rPr lang="en-US" sz="3200" dirty="0"/>
              <a:t>/</a:t>
            </a:r>
            <a:r>
              <a:rPr lang="en-US" sz="3200" dirty="0" err="1"/>
              <a:t>Buchstabieren</a:t>
            </a:r>
            <a:r>
              <a:rPr lang="en-US" sz="3200" dirty="0"/>
              <a:t> Sie den </a:t>
            </a:r>
            <a:r>
              <a:rPr lang="en-US" sz="3200" dirty="0" err="1"/>
              <a:t>Vornamen</a:t>
            </a:r>
            <a:r>
              <a:rPr lang="en-US" sz="3200" dirty="0"/>
              <a:t> und </a:t>
            </a:r>
            <a:r>
              <a:rPr lang="en-US" sz="3200" dirty="0" err="1"/>
              <a:t>Nachnamen</a:t>
            </a:r>
            <a:r>
              <a:rPr lang="en-US" sz="3200" dirty="0"/>
              <a:t> von der/dem Partner*In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48E92-9D6A-2F4E-985E-6531BB9BEE35}"/>
              </a:ext>
            </a:extLst>
          </p:cNvPr>
          <p:cNvSpPr txBox="1"/>
          <p:nvPr/>
        </p:nvSpPr>
        <p:spPr>
          <a:xfrm>
            <a:off x="2314575" y="128588"/>
            <a:ext cx="5243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Warm Up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3A31328-7D95-5544-9A9D-1FD630F9080E}"/>
                  </a:ext>
                </a:extLst>
              </p14:cNvPr>
              <p14:cNvContentPartPr/>
              <p14:nvPr/>
            </p14:nvContentPartPr>
            <p14:xfrm>
              <a:off x="3758573" y="1691227"/>
              <a:ext cx="629640" cy="532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3A31328-7D95-5544-9A9D-1FD630F9080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49573" y="1682227"/>
                <a:ext cx="64728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1B9E421-1FB4-6345-98AB-6F23FA711D02}"/>
                  </a:ext>
                </a:extLst>
              </p14:cNvPr>
              <p14:cNvContentPartPr/>
              <p14:nvPr/>
            </p14:nvContentPartPr>
            <p14:xfrm>
              <a:off x="2444573" y="2015947"/>
              <a:ext cx="639720" cy="563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1B9E421-1FB4-6345-98AB-6F23FA711D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35933" y="2007307"/>
                <a:ext cx="657360" cy="58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79A5AA3-18EA-2A43-BB39-07CA6586EBE2}"/>
                  </a:ext>
                </a:extLst>
              </p14:cNvPr>
              <p14:cNvContentPartPr/>
              <p14:nvPr/>
            </p14:nvContentPartPr>
            <p14:xfrm>
              <a:off x="4013453" y="879427"/>
              <a:ext cx="713520" cy="490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79A5AA3-18EA-2A43-BB39-07CA6586EBE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04813" y="870787"/>
                <a:ext cx="731160" cy="50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E356E2D-F3BE-8A4B-9D09-90A51343D9D0}"/>
                  </a:ext>
                </a:extLst>
              </p14:cNvPr>
              <p14:cNvContentPartPr/>
              <p14:nvPr/>
            </p14:nvContentPartPr>
            <p14:xfrm>
              <a:off x="4432493" y="3310147"/>
              <a:ext cx="732600" cy="60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E356E2D-F3BE-8A4B-9D09-90A51343D9D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23493" y="3301507"/>
                <a:ext cx="750240" cy="62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75CD092-032B-084A-B155-98369F9829D9}"/>
                  </a:ext>
                </a:extLst>
              </p14:cNvPr>
              <p14:cNvContentPartPr/>
              <p14:nvPr/>
            </p14:nvContentPartPr>
            <p14:xfrm>
              <a:off x="2350973" y="5401027"/>
              <a:ext cx="850680" cy="955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75CD092-032B-084A-B155-98369F9829D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42333" y="5392387"/>
                <a:ext cx="868320" cy="9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EB1CDCA-003B-ED41-A751-59E097DD32FA}"/>
                  </a:ext>
                </a:extLst>
              </p14:cNvPr>
              <p14:cNvContentPartPr/>
              <p14:nvPr/>
            </p14:nvContentPartPr>
            <p14:xfrm>
              <a:off x="721253" y="3502027"/>
              <a:ext cx="805320" cy="1028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EB1CDCA-003B-ED41-A751-59E097DD32F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2613" y="3493387"/>
                <a:ext cx="822960" cy="104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082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2BE8F5-8182-E546-9D01-EA196886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50" y="5440372"/>
            <a:ext cx="10506456" cy="11108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Welchen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Namen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hören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Sie?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BE615C-C67E-6142-A0D6-F7A99442E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46" r="12778" b="-1"/>
          <a:stretch/>
        </p:blipFill>
        <p:spPr>
          <a:xfrm>
            <a:off x="310367" y="1228990"/>
            <a:ext cx="2827865" cy="3731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2E1F4C-D73E-154C-8FE4-2AF8C0DDA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7" r="3" b="18065"/>
          <a:stretch/>
        </p:blipFill>
        <p:spPr>
          <a:xfrm>
            <a:off x="6313449" y="1106784"/>
            <a:ext cx="2827865" cy="3731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8D18CD-3081-D642-BF9A-08A933996F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2" r="20111" b="-1"/>
          <a:stretch/>
        </p:blipFill>
        <p:spPr>
          <a:xfrm>
            <a:off x="3265813" y="1228989"/>
            <a:ext cx="2827865" cy="3731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29D2CF-468B-FB46-9B40-5A9B88A625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00" r="45366" b="2"/>
          <a:stretch/>
        </p:blipFill>
        <p:spPr>
          <a:xfrm>
            <a:off x="9231334" y="1106784"/>
            <a:ext cx="2827865" cy="3731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4275CC-8B30-C84A-9EB9-128DF7B6BAB4}"/>
              </a:ext>
            </a:extLst>
          </p:cNvPr>
          <p:cNvSpPr txBox="1"/>
          <p:nvPr/>
        </p:nvSpPr>
        <p:spPr>
          <a:xfrm>
            <a:off x="3386138" y="228600"/>
            <a:ext cx="610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192352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63C75D-916C-4641-8033-B1C59F61D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3" y="0"/>
            <a:ext cx="9629560" cy="54243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F307A6-A081-7642-9C89-60BE64014B61}"/>
              </a:ext>
            </a:extLst>
          </p:cNvPr>
          <p:cNvSpPr txBox="1"/>
          <p:nvPr/>
        </p:nvSpPr>
        <p:spPr>
          <a:xfrm>
            <a:off x="8750614" y="1185862"/>
            <a:ext cx="33004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Welche</a:t>
            </a:r>
            <a:r>
              <a:rPr lang="en-US" sz="3200" dirty="0"/>
              <a:t> </a:t>
            </a:r>
            <a:r>
              <a:rPr lang="en-US" sz="3200" dirty="0" err="1"/>
              <a:t>Aktion</a:t>
            </a:r>
            <a:r>
              <a:rPr lang="en-US" sz="3200" dirty="0"/>
              <a:t>/</a:t>
            </a:r>
            <a:r>
              <a:rPr lang="en-US" sz="3200" dirty="0" err="1"/>
              <a:t>Aktivität</a:t>
            </a:r>
            <a:r>
              <a:rPr lang="en-US" sz="3200" dirty="0"/>
              <a:t>? </a:t>
            </a:r>
          </a:p>
          <a:p>
            <a:endParaRPr lang="en-US" sz="3200" dirty="0"/>
          </a:p>
          <a:p>
            <a:r>
              <a:rPr lang="en-US" sz="3200" dirty="0"/>
              <a:t>Sie </a:t>
            </a:r>
            <a:r>
              <a:rPr lang="en-US" sz="3200" dirty="0" err="1"/>
              <a:t>sagen</a:t>
            </a:r>
            <a:r>
              <a:rPr lang="en-US" sz="3200" dirty="0"/>
              <a:t>! </a:t>
            </a:r>
          </a:p>
          <a:p>
            <a:endParaRPr lang="en-US" sz="3200" dirty="0"/>
          </a:p>
          <a:p>
            <a:r>
              <a:rPr lang="en-US" sz="3200" dirty="0" err="1"/>
              <a:t>Wir</a:t>
            </a:r>
            <a:r>
              <a:rPr lang="en-US" sz="3200" dirty="0"/>
              <a:t> </a:t>
            </a:r>
            <a:r>
              <a:rPr lang="en-US" sz="3200" dirty="0" err="1"/>
              <a:t>machen</a:t>
            </a:r>
            <a:r>
              <a:rPr lang="en-US" sz="3200" dirty="0"/>
              <a:t>! </a:t>
            </a:r>
          </a:p>
        </p:txBody>
      </p:sp>
      <p:sp>
        <p:nvSpPr>
          <p:cNvPr id="12" name="&quot;No&quot; Symbol 11">
            <a:extLst>
              <a:ext uri="{FF2B5EF4-FFF2-40B4-BE49-F238E27FC236}">
                <a16:creationId xmlns:a16="http://schemas.microsoft.com/office/drawing/2014/main" id="{70D10192-01A5-7D4C-A7F2-A0500D4F8C74}"/>
              </a:ext>
            </a:extLst>
          </p:cNvPr>
          <p:cNvSpPr/>
          <p:nvPr/>
        </p:nvSpPr>
        <p:spPr>
          <a:xfrm>
            <a:off x="564406" y="2912535"/>
            <a:ext cx="1857061" cy="1837266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45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A8C09-94AF-2142-915E-31646FCDD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93" y="81260"/>
            <a:ext cx="12134851" cy="86360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das Verb/die </a:t>
            </a:r>
            <a:r>
              <a:rPr lang="en-US" b="1" dirty="0" err="1"/>
              <a:t>Verben</a:t>
            </a:r>
            <a:r>
              <a:rPr lang="en-US" b="1" dirty="0"/>
              <a:t> </a:t>
            </a:r>
            <a:r>
              <a:rPr lang="en-US" b="1" dirty="0">
                <a:sym typeface="Wingdings" pitchFamily="2" charset="2"/>
              </a:rPr>
              <a:t> </a:t>
            </a:r>
            <a:r>
              <a:rPr lang="en-US" b="1" dirty="0" err="1">
                <a:sym typeface="Wingdings" pitchFamily="2" charset="2"/>
              </a:rPr>
              <a:t>Aktionen</a:t>
            </a:r>
            <a:r>
              <a:rPr lang="en-US" b="1" dirty="0">
                <a:sym typeface="Wingdings" pitchFamily="2" charset="2"/>
              </a:rPr>
              <a:t>/</a:t>
            </a:r>
            <a:r>
              <a:rPr lang="en-US" b="1" dirty="0" err="1">
                <a:sym typeface="Wingdings" pitchFamily="2" charset="2"/>
              </a:rPr>
              <a:t>Aktivitäten</a:t>
            </a:r>
            <a:r>
              <a:rPr lang="en-US" b="1" dirty="0">
                <a:sym typeface="Wingdings" pitchFamily="2" charset="2"/>
              </a:rPr>
              <a:t> (</a:t>
            </a:r>
            <a:r>
              <a:rPr lang="en-US" b="1" dirty="0" err="1">
                <a:sym typeface="Wingdings" pitchFamily="2" charset="2"/>
              </a:rPr>
              <a:t>machen</a:t>
            </a:r>
            <a:r>
              <a:rPr lang="en-US" b="1" dirty="0">
                <a:sym typeface="Wingdings" pitchFamily="2" charset="2"/>
              </a:rPr>
              <a:t>)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E4511-F059-484C-B36E-A64C5F7867CA}"/>
              </a:ext>
            </a:extLst>
          </p:cNvPr>
          <p:cNvSpPr txBox="1"/>
          <p:nvPr/>
        </p:nvSpPr>
        <p:spPr>
          <a:xfrm>
            <a:off x="309562" y="893117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Welche</a:t>
            </a:r>
            <a:r>
              <a:rPr lang="en-US" sz="2400" dirty="0"/>
              <a:t> </a:t>
            </a:r>
            <a:r>
              <a:rPr lang="en-US" sz="2400" dirty="0" err="1"/>
              <a:t>Verben</a:t>
            </a:r>
            <a:r>
              <a:rPr lang="en-US" sz="2400" dirty="0"/>
              <a:t> auf Deutsch? </a:t>
            </a:r>
          </a:p>
        </p:txBody>
      </p:sp>
      <p:pic>
        <p:nvPicPr>
          <p:cNvPr id="7" name="Picture 6" descr="A close up of a receipt&#10;&#10;Description automatically generated">
            <a:extLst>
              <a:ext uri="{FF2B5EF4-FFF2-40B4-BE49-F238E27FC236}">
                <a16:creationId xmlns:a16="http://schemas.microsoft.com/office/drawing/2014/main" id="{02FFAB4D-F3DB-E140-A850-25FB17364E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5262" y="1980903"/>
            <a:ext cx="4543425" cy="4795837"/>
          </a:xfrm>
          <a:prstGeom prst="rect">
            <a:avLst/>
          </a:prstGeom>
        </p:spPr>
      </p:pic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69ACD06-B69F-434E-A01F-8F35E6F6CDC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70223" y="1995487"/>
            <a:ext cx="3766183" cy="28670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FBC6CE-8ECE-1B4D-8BAC-EC347CE1A0CD}"/>
              </a:ext>
            </a:extLst>
          </p:cNvPr>
          <p:cNvSpPr txBox="1"/>
          <p:nvPr/>
        </p:nvSpPr>
        <p:spPr>
          <a:xfrm>
            <a:off x="7934325" y="1437010"/>
            <a:ext cx="425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Welche</a:t>
            </a:r>
            <a:r>
              <a:rPr lang="en-US" sz="2400" dirty="0"/>
              <a:t> </a:t>
            </a:r>
            <a:r>
              <a:rPr lang="en-US" sz="2400" dirty="0" err="1"/>
              <a:t>Nomen</a:t>
            </a:r>
            <a:r>
              <a:rPr lang="en-US" sz="24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431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F7093-71CA-9E43-A9CB-ED50E2608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Aktivitäten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Klassenzimmer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411ED2-0E12-534E-B82F-7D8BF9406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4908"/>
            <a:ext cx="1778000" cy="179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AD6D7-54CD-8041-8BD4-C6AE6BB4C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206" y="1162049"/>
            <a:ext cx="1689100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B81466-ED2E-2A4C-A26D-3E3C78551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00" y="1470025"/>
            <a:ext cx="1600200" cy="172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F10963-75E6-8F47-9791-C64CF443B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694" y="1625600"/>
            <a:ext cx="1752600" cy="180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27A4E5-D1CF-994F-AB48-FFBA6CC73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429000"/>
            <a:ext cx="1752600" cy="180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9AEEC7-8812-3847-A90E-EC0C6022C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2600" y="3429000"/>
            <a:ext cx="1689100" cy="1803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F464F6-3514-9946-B2DD-200ECF2F90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7150" y="3460750"/>
            <a:ext cx="1917700" cy="1739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E1A2B9-DB7B-674C-8BB3-BAA3DAC6B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8194" y="3816350"/>
            <a:ext cx="1879600" cy="1384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90229C-25C1-E242-AA05-07E94213DE56}"/>
              </a:ext>
            </a:extLst>
          </p:cNvPr>
          <p:cNvSpPr txBox="1"/>
          <p:nvPr/>
        </p:nvSpPr>
        <p:spPr>
          <a:xfrm>
            <a:off x="9017793" y="1162049"/>
            <a:ext cx="302656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US" sz="2000" dirty="0" err="1"/>
              <a:t>Lachen</a:t>
            </a:r>
            <a:r>
              <a:rPr lang="en-US" sz="2000" dirty="0"/>
              <a:t> Sie </a:t>
            </a:r>
          </a:p>
          <a:p>
            <a:endParaRPr lang="en-US" sz="2000" dirty="0"/>
          </a:p>
          <a:p>
            <a:r>
              <a:rPr lang="en-US" sz="2000" dirty="0"/>
              <a:t>B. Machen Sie das Buch auf</a:t>
            </a:r>
          </a:p>
          <a:p>
            <a:endParaRPr lang="en-US" sz="2000" dirty="0"/>
          </a:p>
          <a:p>
            <a:r>
              <a:rPr lang="en-US" sz="2000" dirty="0"/>
              <a:t>C. Machen Sie das Licht an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D. Machen Sie das Licht </a:t>
            </a:r>
            <a:r>
              <a:rPr lang="en-US" sz="2000" dirty="0" err="1"/>
              <a:t>aus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E. Machen Sie das Buch </a:t>
            </a:r>
            <a:r>
              <a:rPr lang="en-US" sz="2000" dirty="0" err="1"/>
              <a:t>zu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F. </a:t>
            </a:r>
            <a:r>
              <a:rPr lang="en-US" sz="2000" dirty="0" err="1"/>
              <a:t>Laufen</a:t>
            </a:r>
            <a:r>
              <a:rPr lang="en-US" sz="2000" dirty="0"/>
              <a:t> Sie </a:t>
            </a:r>
          </a:p>
          <a:p>
            <a:endParaRPr lang="en-US" sz="2000" dirty="0"/>
          </a:p>
          <a:p>
            <a:r>
              <a:rPr lang="en-US" sz="2000" dirty="0"/>
              <a:t>G. </a:t>
            </a:r>
            <a:r>
              <a:rPr lang="en-US" sz="2000" dirty="0" err="1"/>
              <a:t>Stehen</a:t>
            </a:r>
            <a:r>
              <a:rPr lang="en-US" sz="2000" dirty="0"/>
              <a:t> Sie still </a:t>
            </a:r>
          </a:p>
          <a:p>
            <a:endParaRPr lang="en-US" sz="2000" dirty="0"/>
          </a:p>
          <a:p>
            <a:r>
              <a:rPr lang="en-US" sz="2000" dirty="0"/>
              <a:t>H. </a:t>
            </a:r>
            <a:r>
              <a:rPr lang="en-US" sz="2000" dirty="0" err="1"/>
              <a:t>Lesen</a:t>
            </a:r>
            <a:r>
              <a:rPr lang="en-US" sz="2000" dirty="0"/>
              <a:t> Sie das Buch 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86783-D012-1849-AB71-64A55AA8CDC3}"/>
              </a:ext>
            </a:extLst>
          </p:cNvPr>
          <p:cNvSpPr txBox="1"/>
          <p:nvPr/>
        </p:nvSpPr>
        <p:spPr>
          <a:xfrm>
            <a:off x="396875" y="1204908"/>
            <a:ext cx="56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A7474F-FDAD-324F-8C74-94790B406663}"/>
              </a:ext>
            </a:extLst>
          </p:cNvPr>
          <p:cNvSpPr txBox="1"/>
          <p:nvPr/>
        </p:nvSpPr>
        <p:spPr>
          <a:xfrm>
            <a:off x="2840434" y="1204908"/>
            <a:ext cx="46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78684B-FB28-D742-BA34-BB270A1FA484}"/>
              </a:ext>
            </a:extLst>
          </p:cNvPr>
          <p:cNvSpPr txBox="1"/>
          <p:nvPr/>
        </p:nvSpPr>
        <p:spPr>
          <a:xfrm>
            <a:off x="5035550" y="1389574"/>
            <a:ext cx="26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9CFDAA-2D31-1F42-AA6E-1DBB866B71B4}"/>
              </a:ext>
            </a:extLst>
          </p:cNvPr>
          <p:cNvSpPr txBox="1"/>
          <p:nvPr/>
        </p:nvSpPr>
        <p:spPr>
          <a:xfrm>
            <a:off x="7022703" y="1292225"/>
            <a:ext cx="45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1AEBA4-8815-284B-AFD7-469D213C309D}"/>
              </a:ext>
            </a:extLst>
          </p:cNvPr>
          <p:cNvSpPr txBox="1"/>
          <p:nvPr/>
        </p:nvSpPr>
        <p:spPr>
          <a:xfrm>
            <a:off x="351631" y="3460750"/>
            <a:ext cx="399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A4B0B1-C8D8-3F46-AC1A-8CC9306AE899}"/>
              </a:ext>
            </a:extLst>
          </p:cNvPr>
          <p:cNvSpPr txBox="1"/>
          <p:nvPr/>
        </p:nvSpPr>
        <p:spPr>
          <a:xfrm>
            <a:off x="3301206" y="3197225"/>
            <a:ext cx="334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E204DC-C172-1E47-AEE4-0B46A7A87147}"/>
              </a:ext>
            </a:extLst>
          </p:cNvPr>
          <p:cNvSpPr txBox="1"/>
          <p:nvPr/>
        </p:nvSpPr>
        <p:spPr>
          <a:xfrm>
            <a:off x="5361981" y="3619263"/>
            <a:ext cx="54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A9D729-F21E-3540-B170-D8F1E957D862}"/>
              </a:ext>
            </a:extLst>
          </p:cNvPr>
          <p:cNvSpPr txBox="1"/>
          <p:nvPr/>
        </p:nvSpPr>
        <p:spPr>
          <a:xfrm>
            <a:off x="7251501" y="3460750"/>
            <a:ext cx="47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0C5F46E-F45B-9F4B-B6BF-F82CA95F4B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0221" y="5057775"/>
            <a:ext cx="870645" cy="8572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1D05129-6761-7046-BC4E-D1E723C062F8}"/>
              </a:ext>
            </a:extLst>
          </p:cNvPr>
          <p:cNvSpPr txBox="1"/>
          <p:nvPr/>
        </p:nvSpPr>
        <p:spPr>
          <a:xfrm>
            <a:off x="4711700" y="6112933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</a:t>
            </a:r>
            <a:r>
              <a:rPr lang="en-US" dirty="0" err="1"/>
              <a:t>Glühbirne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475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F5FAC-11AF-DD4E-A4B6-D42148E7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93700"/>
            <a:ext cx="10515600" cy="49212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Imperativ</a:t>
            </a:r>
            <a:r>
              <a:rPr lang="en-US" b="1" dirty="0"/>
              <a:t> Form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E74E4-DE72-0F44-A993-7698F6689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253331"/>
            <a:ext cx="256222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Schreiben</a:t>
            </a:r>
            <a:r>
              <a:rPr lang="en-US" dirty="0"/>
              <a:t> Sie!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Stehen</a:t>
            </a:r>
            <a:r>
              <a:rPr lang="en-US" dirty="0"/>
              <a:t> Sie auf!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5FD716-F050-E64B-9C29-AE736A429D2C}"/>
              </a:ext>
            </a:extLst>
          </p:cNvPr>
          <p:cNvSpPr txBox="1"/>
          <p:nvPr/>
        </p:nvSpPr>
        <p:spPr>
          <a:xfrm>
            <a:off x="6657976" y="1128713"/>
            <a:ext cx="3457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Write! </a:t>
            </a:r>
          </a:p>
          <a:p>
            <a:endParaRPr lang="en-US" sz="2800" dirty="0"/>
          </a:p>
          <a:p>
            <a:r>
              <a:rPr lang="en-US" sz="2800" dirty="0"/>
              <a:t>Stand up! 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7F9F6EE-5655-3047-B4C0-27A64DD7C2FE}"/>
              </a:ext>
            </a:extLst>
          </p:cNvPr>
          <p:cNvSpPr/>
          <p:nvPr/>
        </p:nvSpPr>
        <p:spPr>
          <a:xfrm>
            <a:off x="4610101" y="2743200"/>
            <a:ext cx="1328737" cy="1371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1F89C3-3FE5-0D4C-B228-00544A607B9C}"/>
              </a:ext>
            </a:extLst>
          </p:cNvPr>
          <p:cNvSpPr txBox="1"/>
          <p:nvPr/>
        </p:nvSpPr>
        <p:spPr>
          <a:xfrm>
            <a:off x="3577696" y="4159627"/>
            <a:ext cx="9618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</a:t>
            </a:r>
            <a:r>
              <a:rPr lang="en-US" sz="3200" dirty="0" err="1"/>
              <a:t>Bitte</a:t>
            </a:r>
            <a:r>
              <a:rPr lang="en-US" sz="3200" dirty="0"/>
              <a:t>, </a:t>
            </a:r>
            <a:r>
              <a:rPr lang="en-US" sz="3200" dirty="0" err="1"/>
              <a:t>stehen</a:t>
            </a:r>
            <a:r>
              <a:rPr lang="en-US" sz="3200" dirty="0"/>
              <a:t> Sie auf!</a:t>
            </a:r>
          </a:p>
          <a:p>
            <a:r>
              <a:rPr lang="en-US" sz="3200" dirty="0"/>
              <a:t>B. </a:t>
            </a:r>
            <a:r>
              <a:rPr lang="en-US" sz="3200" dirty="0" err="1"/>
              <a:t>Stehen</a:t>
            </a:r>
            <a:r>
              <a:rPr lang="en-US" sz="3200" dirty="0"/>
              <a:t> Sie </a:t>
            </a:r>
            <a:r>
              <a:rPr lang="en-US" sz="3200" dirty="0" err="1"/>
              <a:t>bitte</a:t>
            </a:r>
            <a:r>
              <a:rPr lang="en-US" sz="3200" dirty="0"/>
              <a:t> auf!</a:t>
            </a:r>
          </a:p>
          <a:p>
            <a:r>
              <a:rPr lang="en-US" sz="3200" dirty="0"/>
              <a:t>C. </a:t>
            </a:r>
            <a:r>
              <a:rPr lang="en-US" sz="3200" dirty="0" err="1"/>
              <a:t>Gehen</a:t>
            </a:r>
            <a:r>
              <a:rPr lang="en-US" sz="3200" dirty="0"/>
              <a:t> Sie an die Tafel, </a:t>
            </a:r>
            <a:r>
              <a:rPr lang="en-US" sz="3200" dirty="0" err="1"/>
              <a:t>bitte</a:t>
            </a:r>
            <a:r>
              <a:rPr lang="en-US" sz="3200" dirty="0"/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A20375-A069-134D-A80B-8A626A07AF3B}"/>
              </a:ext>
            </a:extLst>
          </p:cNvPr>
          <p:cNvSpPr txBox="1"/>
          <p:nvPr/>
        </p:nvSpPr>
        <p:spPr>
          <a:xfrm>
            <a:off x="456274" y="2987800"/>
            <a:ext cx="430622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Wo </a:t>
            </a:r>
            <a:r>
              <a:rPr lang="en-US" sz="4000" dirty="0" err="1"/>
              <a:t>ist</a:t>
            </a:r>
            <a:r>
              <a:rPr lang="en-US" sz="4000" dirty="0"/>
              <a:t> ,,</a:t>
            </a:r>
            <a:r>
              <a:rPr lang="en-US" sz="4000" dirty="0" err="1"/>
              <a:t>bitte</a:t>
            </a:r>
            <a:r>
              <a:rPr lang="en-US" sz="4000" dirty="0"/>
              <a:t>?”</a:t>
            </a:r>
          </a:p>
          <a:p>
            <a:r>
              <a:rPr lang="en-US" sz="4000" dirty="0"/>
              <a:t>Wo </a:t>
            </a:r>
            <a:r>
              <a:rPr lang="en-US" sz="4000" dirty="0" err="1"/>
              <a:t>steht</a:t>
            </a:r>
            <a:r>
              <a:rPr lang="en-US" sz="4000" dirty="0"/>
              <a:t> ,,</a:t>
            </a:r>
            <a:r>
              <a:rPr lang="en-US" sz="4000" dirty="0" err="1"/>
              <a:t>bitte</a:t>
            </a:r>
            <a:r>
              <a:rPr lang="en-US" sz="4000" dirty="0"/>
              <a:t>”?</a:t>
            </a:r>
          </a:p>
          <a:p>
            <a:endParaRPr lang="en-US" sz="4000" dirty="0"/>
          </a:p>
          <a:p>
            <a:r>
              <a:rPr lang="en-US" sz="3600" dirty="0"/>
              <a:t>Am </a:t>
            </a:r>
            <a:r>
              <a:rPr lang="en-US" sz="3600" dirty="0" err="1"/>
              <a:t>Anfang</a:t>
            </a:r>
            <a:endParaRPr lang="en-US" sz="3600" dirty="0"/>
          </a:p>
          <a:p>
            <a:r>
              <a:rPr lang="en-US" sz="3600" dirty="0"/>
              <a:t>In der Mitte </a:t>
            </a:r>
          </a:p>
          <a:p>
            <a:r>
              <a:rPr lang="en-US" sz="3600" dirty="0"/>
              <a:t>Am Ende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ABE157-5996-2E48-9946-6C25DD203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600" y="3564056"/>
            <a:ext cx="1884362" cy="20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2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1B6C-39C8-F74A-B0AB-E53188C2B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154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Negation von der </a:t>
            </a:r>
            <a:r>
              <a:rPr lang="en-US" b="1" dirty="0" err="1"/>
              <a:t>Aktion</a:t>
            </a:r>
            <a:r>
              <a:rPr lang="en-US" b="1" dirty="0"/>
              <a:t>: ,,</a:t>
            </a:r>
            <a:r>
              <a:rPr lang="en-US" b="1" dirty="0" err="1"/>
              <a:t>nicht</a:t>
            </a:r>
            <a:r>
              <a:rPr lang="en-US" b="1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00478-9921-FF4C-927A-25407147F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4083"/>
            <a:ext cx="10515600" cy="4351338"/>
          </a:xfrm>
        </p:spPr>
        <p:txBody>
          <a:bodyPr/>
          <a:lstStyle/>
          <a:p>
            <a:r>
              <a:rPr lang="en-US" dirty="0"/>
              <a:t>Wo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?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3200" dirty="0" err="1"/>
              <a:t>Schreiben</a:t>
            </a:r>
            <a:r>
              <a:rPr lang="en-US" sz="3200" dirty="0"/>
              <a:t> Sie </a:t>
            </a:r>
            <a:r>
              <a:rPr lang="en-US" sz="3200" dirty="0" err="1"/>
              <a:t>nicht</a:t>
            </a:r>
            <a:r>
              <a:rPr lang="en-US" sz="3200" dirty="0"/>
              <a:t>! </a:t>
            </a:r>
            <a:r>
              <a:rPr lang="en-US" sz="3200" dirty="0" err="1"/>
              <a:t>Lesen</a:t>
            </a:r>
            <a:r>
              <a:rPr lang="en-US" sz="3200" dirty="0"/>
              <a:t> Sie </a:t>
            </a:r>
            <a:r>
              <a:rPr lang="en-US" sz="3200" dirty="0" err="1"/>
              <a:t>nicht</a:t>
            </a:r>
            <a:r>
              <a:rPr lang="en-US" sz="3200" dirty="0"/>
              <a:t>! </a:t>
            </a:r>
            <a:r>
              <a:rPr lang="en-US" sz="3200" dirty="0" err="1"/>
              <a:t>Setzen</a:t>
            </a:r>
            <a:r>
              <a:rPr lang="en-US" sz="3200" dirty="0"/>
              <a:t> Sie </a:t>
            </a:r>
            <a:r>
              <a:rPr lang="en-US" sz="3200" dirty="0" err="1"/>
              <a:t>sich</a:t>
            </a:r>
            <a:r>
              <a:rPr lang="en-US" sz="3200" dirty="0"/>
              <a:t> </a:t>
            </a:r>
            <a:r>
              <a:rPr lang="en-US" sz="3200" dirty="0" err="1"/>
              <a:t>nicht</a:t>
            </a:r>
            <a:r>
              <a:rPr lang="en-US" sz="3200" dirty="0"/>
              <a:t>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D9DFB3-C360-D344-8C8A-018DC2141F28}"/>
              </a:ext>
            </a:extLst>
          </p:cNvPr>
          <p:cNvSpPr txBox="1"/>
          <p:nvPr/>
        </p:nvSpPr>
        <p:spPr>
          <a:xfrm>
            <a:off x="524932" y="3821146"/>
            <a:ext cx="643466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Machen Sie das Buch </a:t>
            </a:r>
            <a:r>
              <a:rPr lang="en-US" sz="3200" dirty="0" err="1"/>
              <a:t>nicht</a:t>
            </a:r>
            <a:r>
              <a:rPr lang="en-US" sz="3200" dirty="0"/>
              <a:t> auf! </a:t>
            </a:r>
          </a:p>
          <a:p>
            <a:r>
              <a:rPr lang="en-US" sz="3200" dirty="0"/>
              <a:t>Machen Sie das Buch </a:t>
            </a:r>
            <a:r>
              <a:rPr lang="en-US" sz="3200" dirty="0" err="1"/>
              <a:t>nicht</a:t>
            </a:r>
            <a:r>
              <a:rPr lang="en-US" sz="3200" dirty="0"/>
              <a:t>  </a:t>
            </a:r>
            <a:r>
              <a:rPr lang="en-US" sz="3200" dirty="0" err="1"/>
              <a:t>zu</a:t>
            </a:r>
            <a:r>
              <a:rPr lang="en-US" sz="3200" dirty="0"/>
              <a:t> </a:t>
            </a:r>
          </a:p>
          <a:p>
            <a:r>
              <a:rPr lang="en-US" sz="3200" dirty="0" err="1"/>
              <a:t>Stehen</a:t>
            </a:r>
            <a:r>
              <a:rPr lang="en-US" sz="3200" dirty="0"/>
              <a:t> Sie </a:t>
            </a:r>
            <a:r>
              <a:rPr lang="en-US" sz="3200" dirty="0" err="1"/>
              <a:t>nicht</a:t>
            </a:r>
            <a:r>
              <a:rPr lang="en-US" sz="3200" dirty="0"/>
              <a:t> auf! </a:t>
            </a:r>
          </a:p>
          <a:p>
            <a:r>
              <a:rPr lang="en-US" sz="3200" dirty="0"/>
              <a:t>Machen Sie das Licht </a:t>
            </a:r>
            <a:r>
              <a:rPr lang="en-US" sz="3200" dirty="0" err="1"/>
              <a:t>nicht</a:t>
            </a:r>
            <a:r>
              <a:rPr lang="en-US" sz="3200" dirty="0"/>
              <a:t> an! </a:t>
            </a:r>
          </a:p>
          <a:p>
            <a:r>
              <a:rPr lang="en-US" sz="3200" dirty="0" err="1"/>
              <a:t>Hören</a:t>
            </a:r>
            <a:r>
              <a:rPr lang="en-US" sz="3200" dirty="0"/>
              <a:t> Sie </a:t>
            </a:r>
            <a:r>
              <a:rPr lang="en-US" sz="3200" dirty="0" err="1"/>
              <a:t>nicht</a:t>
            </a:r>
            <a:r>
              <a:rPr lang="en-US" sz="3200" dirty="0"/>
              <a:t> </a:t>
            </a:r>
            <a:r>
              <a:rPr lang="en-US" sz="3200" dirty="0" err="1"/>
              <a:t>zu</a:t>
            </a:r>
            <a:r>
              <a:rPr lang="en-US" sz="3200" dirty="0"/>
              <a:t>!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79F0B6-1A9B-F848-A8EE-55668A1D3DD3}"/>
              </a:ext>
            </a:extLst>
          </p:cNvPr>
          <p:cNvSpPr txBox="1"/>
          <p:nvPr/>
        </p:nvSpPr>
        <p:spPr>
          <a:xfrm>
            <a:off x="6705600" y="3979333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Mit</a:t>
            </a:r>
            <a:r>
              <a:rPr lang="en-US" sz="2800" dirty="0"/>
              <a:t> ,,auf”, ,,</a:t>
            </a:r>
            <a:r>
              <a:rPr lang="en-US" sz="2800" dirty="0" err="1"/>
              <a:t>zu</a:t>
            </a:r>
            <a:r>
              <a:rPr lang="en-US" sz="2800" dirty="0"/>
              <a:t>”, und ,,an” am Ende, wo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nicht</a:t>
            </a:r>
            <a:r>
              <a:rPr lang="en-US" sz="2800" dirty="0"/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1A3054-07A8-3C44-BE90-6AC978D98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466" y="274639"/>
            <a:ext cx="2201334" cy="22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9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437</Words>
  <Application>Microsoft Macintosh PowerPoint</Application>
  <PresentationFormat>Widescreen</PresentationFormat>
  <Paragraphs>118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Ring um das Zoom!</vt:lpstr>
      <vt:lpstr>PowerPoint Presentation</vt:lpstr>
      <vt:lpstr>Welchen Namen hören Sie? </vt:lpstr>
      <vt:lpstr>PowerPoint Presentation</vt:lpstr>
      <vt:lpstr>das Verb/die Verben  Aktionen/Aktivitäten (machen)</vt:lpstr>
      <vt:lpstr>Andere Aktivitäten im Klassenzimmer </vt:lpstr>
      <vt:lpstr>Imperativ Form </vt:lpstr>
      <vt:lpstr>Negation von der Aktion: ,,nicht”</vt:lpstr>
      <vt:lpstr>PowerPoint Presentation</vt:lpstr>
      <vt:lpstr>PowerPoint Presentation</vt:lpstr>
      <vt:lpstr>PowerPoint Presentation</vt:lpstr>
      <vt:lpstr>Der Traum      Der Albtraum </vt:lpstr>
      <vt:lpstr>Im Zoom Klassenzimmer?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20</cp:revision>
  <dcterms:created xsi:type="dcterms:W3CDTF">2020-09-09T09:11:47Z</dcterms:created>
  <dcterms:modified xsi:type="dcterms:W3CDTF">2020-09-09T22:05:56Z</dcterms:modified>
</cp:coreProperties>
</file>