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303" r:id="rId3"/>
    <p:sldId id="349" r:id="rId4"/>
    <p:sldId id="350" r:id="rId5"/>
    <p:sldId id="354" r:id="rId6"/>
    <p:sldId id="347" r:id="rId7"/>
    <p:sldId id="355" r:id="rId8"/>
    <p:sldId id="357" r:id="rId9"/>
    <p:sldId id="356" r:id="rId10"/>
    <p:sldId id="3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152" d="100"/>
          <a:sy n="152"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2E61A-8D27-41E2-981D-B1F813AD83F8}"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4B9BC-6B16-4EF5-8A04-6F126DB867C1}" type="slidenum">
              <a:rPr lang="en-US" smtClean="0"/>
              <a:t>‹#›</a:t>
            </a:fld>
            <a:endParaRPr lang="en-US"/>
          </a:p>
        </p:txBody>
      </p:sp>
    </p:spTree>
    <p:extLst>
      <p:ext uri="{BB962C8B-B14F-4D97-AF65-F5344CB8AC3E}">
        <p14:creationId xmlns:p14="http://schemas.microsoft.com/office/powerpoint/2010/main" val="316033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can be used at the very start of your presentation deck.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icon to add your school, division, department, or office logo.</a:t>
            </a:r>
          </a:p>
          <a:p>
            <a:endParaRPr lang="en-US" dirty="0"/>
          </a:p>
        </p:txBody>
      </p:sp>
      <p:sp>
        <p:nvSpPr>
          <p:cNvPr id="4" name="Slide Number Placeholder 3"/>
          <p:cNvSpPr>
            <a:spLocks noGrp="1"/>
          </p:cNvSpPr>
          <p:nvPr>
            <p:ph type="sldNum" sz="quarter" idx="5"/>
          </p:nvPr>
        </p:nvSpPr>
        <p:spPr/>
        <p:txBody>
          <a:bodyPr/>
          <a:lstStyle/>
          <a:p>
            <a:fld id="{60F2B947-F88B-6A42-9A82-BAD85FE2DB26}" type="slidenum">
              <a:rPr lang="en-US" smtClean="0"/>
              <a:t>1</a:t>
            </a:fld>
            <a:endParaRPr lang="en-US"/>
          </a:p>
        </p:txBody>
      </p:sp>
    </p:spTree>
    <p:extLst>
      <p:ext uri="{BB962C8B-B14F-4D97-AF65-F5344CB8AC3E}">
        <p14:creationId xmlns:p14="http://schemas.microsoft.com/office/powerpoint/2010/main" val="192004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B6CD9-AC95-02A9-CBA4-42EC6EB5C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570B1-5B5A-8716-0BD9-1F1F859340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A34D6-3F6D-8D5C-63DB-81F597BD80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text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bullets, use the Format dropdown &gt; Bullets &amp; Numbering.</a:t>
            </a:r>
          </a:p>
          <a:p>
            <a:endParaRPr lang="en-US" dirty="0"/>
          </a:p>
        </p:txBody>
      </p:sp>
      <p:sp>
        <p:nvSpPr>
          <p:cNvPr id="4" name="Slide Number Placeholder 3">
            <a:extLst>
              <a:ext uri="{FF2B5EF4-FFF2-40B4-BE49-F238E27FC236}">
                <a16:creationId xmlns:a16="http://schemas.microsoft.com/office/drawing/2014/main" id="{E70A9D44-FC50-349F-6100-BC1B5BDE4F99}"/>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F2B947-F88B-6A42-9A82-BAD85FE2DB26}"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4809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29467-1911-D41B-CB7F-294E03FD8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F7A70-3E97-F1AC-9812-02925440F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A0572-D897-48AA-1326-B79EFFB4DC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text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bullets, use the Format dropdown &gt; Bullets &amp; Numbering.</a:t>
            </a:r>
          </a:p>
          <a:p>
            <a:endParaRPr lang="en-US" dirty="0"/>
          </a:p>
        </p:txBody>
      </p:sp>
      <p:sp>
        <p:nvSpPr>
          <p:cNvPr id="4" name="Slide Number Placeholder 3">
            <a:extLst>
              <a:ext uri="{FF2B5EF4-FFF2-40B4-BE49-F238E27FC236}">
                <a16:creationId xmlns:a16="http://schemas.microsoft.com/office/drawing/2014/main" id="{33D878ED-2B5B-BAC7-55BE-C94244903357}"/>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F2B947-F88B-6A42-9A82-BAD85FE2DB26}"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7675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text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bullets, use the Format dropdown &gt; Bullets &amp; Numbering.</a:t>
            </a:r>
          </a:p>
          <a:p>
            <a:endParaRPr lang="en-US" dirty="0"/>
          </a:p>
        </p:txBody>
      </p:sp>
      <p:sp>
        <p:nvSpPr>
          <p:cNvPr id="4" name="Slide Number Placeholder 3"/>
          <p:cNvSpPr>
            <a:spLocks noGrp="1"/>
          </p:cNvSpPr>
          <p:nvPr>
            <p:ph type="sldNum" sz="quarter" idx="5"/>
          </p:nvPr>
        </p:nvSpPr>
        <p:spPr/>
        <p:txBody>
          <a:bodyPr/>
          <a:lstStyle/>
          <a:p>
            <a:fld id="{60F2B947-F88B-6A42-9A82-BAD85FE2DB26}" type="slidenum">
              <a:rPr lang="en-US" smtClean="0"/>
              <a:t>4</a:t>
            </a:fld>
            <a:endParaRPr lang="en-US"/>
          </a:p>
        </p:txBody>
      </p:sp>
    </p:spTree>
    <p:extLst>
      <p:ext uri="{BB962C8B-B14F-4D97-AF65-F5344CB8AC3E}">
        <p14:creationId xmlns:p14="http://schemas.microsoft.com/office/powerpoint/2010/main" val="72882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text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bullets, use the Format dropdown &gt; Bullets &amp; Numbering.</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F2B947-F88B-6A42-9A82-BAD85FE2DB26}"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3193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text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bullets, use the Format dropdown &gt; Bullets &amp; Numbering.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F2B947-F88B-6A42-9A82-BAD85FE2DB26}"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882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43B05-0A26-DC05-33E7-CC9D0C921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04940-C2BB-2702-6D8F-B62F52505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FD10F-2806-DE10-8AF8-DC646EC234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text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bullets, use the Format dropdown &gt; Bullets &amp; Numbering.</a:t>
            </a:r>
          </a:p>
        </p:txBody>
      </p:sp>
      <p:sp>
        <p:nvSpPr>
          <p:cNvPr id="4" name="Slide Number Placeholder 3">
            <a:extLst>
              <a:ext uri="{FF2B5EF4-FFF2-40B4-BE49-F238E27FC236}">
                <a16:creationId xmlns:a16="http://schemas.microsoft.com/office/drawing/2014/main" id="{D4879309-D129-D819-07BE-1A3FBC24A8F1}"/>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F2B947-F88B-6A42-9A82-BAD85FE2DB26}"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5851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7A874-975D-847D-7A52-498CFC2BC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27D4F-3873-7F58-81C7-710B6793D3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3CF3C-F3DE-3E76-A8CB-8786D79404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text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bullets, use the Format dropdown &gt; Bullets &amp; Numbering.</a:t>
            </a:r>
          </a:p>
          <a:p>
            <a:endParaRPr lang="en-US" dirty="0"/>
          </a:p>
        </p:txBody>
      </p:sp>
      <p:sp>
        <p:nvSpPr>
          <p:cNvPr id="4" name="Slide Number Placeholder 3">
            <a:extLst>
              <a:ext uri="{FF2B5EF4-FFF2-40B4-BE49-F238E27FC236}">
                <a16:creationId xmlns:a16="http://schemas.microsoft.com/office/drawing/2014/main" id="{83804E0E-9413-9266-FE8B-6B08C35581E0}"/>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F2B947-F88B-6A42-9A82-BAD85FE2DB26}"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734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F1D96-FE61-B8DE-4749-311429FBA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1FF0C-5132-55BB-81F7-8CCDD3854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77657-2639-411C-8294-CB808ABCEB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text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bullets, use the Format dropdown &gt; Bullets &amp; Numbering.</a:t>
            </a:r>
          </a:p>
          <a:p>
            <a:endParaRPr lang="en-US" dirty="0"/>
          </a:p>
        </p:txBody>
      </p:sp>
      <p:sp>
        <p:nvSpPr>
          <p:cNvPr id="4" name="Slide Number Placeholder 3">
            <a:extLst>
              <a:ext uri="{FF2B5EF4-FFF2-40B4-BE49-F238E27FC236}">
                <a16:creationId xmlns:a16="http://schemas.microsoft.com/office/drawing/2014/main" id="{33313CA8-C21B-D765-1A52-071850332DD4}"/>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F2B947-F88B-6A42-9A82-BAD85FE2DB26}"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7576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04D0-09BA-1AB4-2988-3CAD301019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209C2-2659-4873-79CA-723929A0E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8C62D9-2D7E-9FF8-B4C4-65A5EE16965C}"/>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5" name="Footer Placeholder 4">
            <a:extLst>
              <a:ext uri="{FF2B5EF4-FFF2-40B4-BE49-F238E27FC236}">
                <a16:creationId xmlns:a16="http://schemas.microsoft.com/office/drawing/2014/main" id="{A2C9503D-377E-3116-B437-2CB124931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05573-CCF8-EFB3-ECD0-0D96546F34D6}"/>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87875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3796-3917-056B-B048-9BAA1BDF1E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C926D3-5E70-7D1D-26F8-CFA34C7EBF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EB044-3005-9BCF-E4CB-3258ADCE0458}"/>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5" name="Footer Placeholder 4">
            <a:extLst>
              <a:ext uri="{FF2B5EF4-FFF2-40B4-BE49-F238E27FC236}">
                <a16:creationId xmlns:a16="http://schemas.microsoft.com/office/drawing/2014/main" id="{BA059708-4DD7-8477-282F-B38709EA7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BD6ED-2DE3-A409-D8E6-003FA3608032}"/>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233079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706544-D4AB-264A-501B-AC850F1DD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A14C2-AF20-0B61-4C6C-F31C8BE7C9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FA9D8-D3B2-5ED7-0E85-E529213100EA}"/>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5" name="Footer Placeholder 4">
            <a:extLst>
              <a:ext uri="{FF2B5EF4-FFF2-40B4-BE49-F238E27FC236}">
                <a16:creationId xmlns:a16="http://schemas.microsoft.com/office/drawing/2014/main" id="{1441BD04-B67F-17E8-177B-BFB4FCCF1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C5969-665C-EA6A-1EC9-B5B05959C6E0}"/>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1608539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Double Column">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E6EA516-2036-A16F-9688-114F06349B1F}"/>
              </a:ext>
            </a:extLst>
          </p:cNvPr>
          <p:cNvSpPr txBox="1">
            <a:spLocks noGrp="1"/>
          </p:cNvSpPr>
          <p:nvPr>
            <p:ph type="title"/>
          </p:nvPr>
        </p:nvSpPr>
        <p:spPr>
          <a:xfrm>
            <a:off x="619250" y="611125"/>
            <a:ext cx="10934333" cy="543560"/>
          </a:xfrm>
          <a:prstGeom prst="rect">
            <a:avLst/>
          </a:prstGeom>
        </p:spPr>
        <p:txBody>
          <a:bodyPr vert="horz" wrap="square" lIns="0" tIns="12700" rIns="0" bIns="0" rtlCol="0">
            <a:spAutoFit/>
          </a:bodyPr>
          <a:lstStyle>
            <a:lvl1pPr>
              <a:defRPr baseline="0">
                <a:latin typeface="Marcellus" panose="020E0602050203020307" pitchFamily="34" charset="0"/>
              </a:defRPr>
            </a:lvl1pPr>
          </a:lstStyle>
          <a:p>
            <a:pPr marL="12700">
              <a:lnSpc>
                <a:spcPct val="100000"/>
              </a:lnSpc>
              <a:spcBef>
                <a:spcPts val="100"/>
              </a:spcBef>
            </a:pPr>
            <a:r>
              <a:rPr sz="3400" dirty="0">
                <a:solidFill>
                  <a:srgbClr val="A7631C"/>
                </a:solidFill>
              </a:rPr>
              <a:t>Headline</a:t>
            </a:r>
            <a:r>
              <a:rPr sz="3400" spc="-10" dirty="0">
                <a:solidFill>
                  <a:srgbClr val="A7631C"/>
                </a:solidFill>
              </a:rPr>
              <a:t> </a:t>
            </a:r>
            <a:r>
              <a:rPr sz="3400" dirty="0">
                <a:solidFill>
                  <a:srgbClr val="A7631C"/>
                </a:solidFill>
              </a:rPr>
              <a:t>for</a:t>
            </a:r>
            <a:r>
              <a:rPr sz="3400" spc="-10" dirty="0">
                <a:solidFill>
                  <a:srgbClr val="A7631C"/>
                </a:solidFill>
              </a:rPr>
              <a:t> </a:t>
            </a:r>
            <a:r>
              <a:rPr sz="3400" dirty="0">
                <a:solidFill>
                  <a:srgbClr val="A7631C"/>
                </a:solidFill>
              </a:rPr>
              <a:t>a</a:t>
            </a:r>
            <a:r>
              <a:rPr sz="3400" spc="-10" dirty="0">
                <a:solidFill>
                  <a:srgbClr val="A7631C"/>
                </a:solidFill>
              </a:rPr>
              <a:t> </a:t>
            </a:r>
            <a:r>
              <a:rPr sz="3400" dirty="0">
                <a:solidFill>
                  <a:srgbClr val="A7631C"/>
                </a:solidFill>
              </a:rPr>
              <a:t>single</a:t>
            </a:r>
            <a:r>
              <a:rPr sz="3400" spc="-10" dirty="0">
                <a:solidFill>
                  <a:srgbClr val="A7631C"/>
                </a:solidFill>
              </a:rPr>
              <a:t> </a:t>
            </a:r>
            <a:r>
              <a:rPr sz="3400" dirty="0">
                <a:solidFill>
                  <a:srgbClr val="A7631C"/>
                </a:solidFill>
              </a:rPr>
              <a:t>column</a:t>
            </a:r>
            <a:r>
              <a:rPr sz="3400" spc="-10" dirty="0">
                <a:solidFill>
                  <a:srgbClr val="A7631C"/>
                </a:solidFill>
              </a:rPr>
              <a:t> </a:t>
            </a:r>
            <a:r>
              <a:rPr sz="3400" dirty="0">
                <a:solidFill>
                  <a:srgbClr val="A7631C"/>
                </a:solidFill>
              </a:rPr>
              <a:t>text</a:t>
            </a:r>
            <a:r>
              <a:rPr sz="3400" spc="-10" dirty="0">
                <a:solidFill>
                  <a:srgbClr val="A7631C"/>
                </a:solidFill>
              </a:rPr>
              <a:t> block</a:t>
            </a:r>
            <a:endParaRPr sz="3400" dirty="0"/>
          </a:p>
        </p:txBody>
      </p:sp>
      <p:sp>
        <p:nvSpPr>
          <p:cNvPr id="22" name="Text Placeholder 18">
            <a:extLst>
              <a:ext uri="{FF2B5EF4-FFF2-40B4-BE49-F238E27FC236}">
                <a16:creationId xmlns:a16="http://schemas.microsoft.com/office/drawing/2014/main" id="{CAD7362A-F5A1-D84F-8B54-655E1D4CAF03}"/>
              </a:ext>
            </a:extLst>
          </p:cNvPr>
          <p:cNvSpPr>
            <a:spLocks noGrp="1"/>
          </p:cNvSpPr>
          <p:nvPr>
            <p:ph type="body" sz="quarter" idx="14" hasCustomPrompt="1"/>
          </p:nvPr>
        </p:nvSpPr>
        <p:spPr>
          <a:xfrm>
            <a:off x="614363" y="1681163"/>
            <a:ext cx="5199062" cy="3881431"/>
          </a:xfrm>
        </p:spPr>
        <p:txBody>
          <a:bodyPr>
            <a:normAutofit/>
          </a:bodyPr>
          <a:lstStyle>
            <a:lvl1pPr marL="0" marR="0" indent="0" algn="l" defTabSz="914400" rtl="0" eaLnBrk="1" fontAlgn="auto" latinLnBrk="0" hangingPunct="1">
              <a:lnSpc>
                <a:spcPct val="150000"/>
              </a:lnSpc>
              <a:spcBef>
                <a:spcPts val="1100"/>
              </a:spcBef>
              <a:spcAft>
                <a:spcPts val="0"/>
              </a:spcAft>
              <a:buClrTx/>
              <a:buSzTx/>
              <a:buFontTx/>
              <a:buNone/>
              <a:tabLst/>
              <a:defRPr sz="1400" spc="30" baseline="0">
                <a:solidFill>
                  <a:srgbClr val="002B4F"/>
                </a:solidFill>
                <a:latin typeface="Figtree" pitchFamily="2" charset="0"/>
              </a:defRPr>
            </a:lvl1pPr>
            <a:lvl2pPr>
              <a:defRPr sz="1400" spc="30" baseline="0">
                <a:solidFill>
                  <a:srgbClr val="A6611B"/>
                </a:solidFill>
                <a:latin typeface="Figtree" pitchFamily="2" charset="0"/>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edit Master text styles.</a:t>
            </a:r>
            <a:endParaRPr lang="en-US" sz="1400" dirty="0">
              <a:latin typeface="Figtree Light"/>
              <a:cs typeface="Figtree Light"/>
            </a:endParaRPr>
          </a:p>
        </p:txBody>
      </p:sp>
      <p:sp>
        <p:nvSpPr>
          <p:cNvPr id="24" name="Text Placeholder 18">
            <a:extLst>
              <a:ext uri="{FF2B5EF4-FFF2-40B4-BE49-F238E27FC236}">
                <a16:creationId xmlns:a16="http://schemas.microsoft.com/office/drawing/2014/main" id="{34AD7389-344E-A293-FC56-553CBE81BADE}"/>
              </a:ext>
            </a:extLst>
          </p:cNvPr>
          <p:cNvSpPr>
            <a:spLocks noGrp="1"/>
          </p:cNvSpPr>
          <p:nvPr>
            <p:ph type="body" sz="quarter" idx="16" hasCustomPrompt="1"/>
          </p:nvPr>
        </p:nvSpPr>
        <p:spPr>
          <a:xfrm>
            <a:off x="6366234" y="1681163"/>
            <a:ext cx="5199062" cy="3881431"/>
          </a:xfrm>
        </p:spPr>
        <p:txBody>
          <a:bodyPr>
            <a:normAutofit/>
          </a:bodyPr>
          <a:lstStyle>
            <a:lvl1pPr marL="0" marR="0" indent="0" algn="l" defTabSz="914400" rtl="0" eaLnBrk="1" fontAlgn="auto" latinLnBrk="0" hangingPunct="1">
              <a:lnSpc>
                <a:spcPct val="150000"/>
              </a:lnSpc>
              <a:spcBef>
                <a:spcPts val="1100"/>
              </a:spcBef>
              <a:spcAft>
                <a:spcPts val="0"/>
              </a:spcAft>
              <a:buClrTx/>
              <a:buSzTx/>
              <a:buFontTx/>
              <a:buNone/>
              <a:tabLst/>
              <a:defRPr sz="1400" spc="30" baseline="0">
                <a:solidFill>
                  <a:srgbClr val="002B4F"/>
                </a:solidFill>
                <a:latin typeface="Figtree" pitchFamily="2" charset="0"/>
              </a:defRPr>
            </a:lvl1pPr>
            <a:lvl2pPr>
              <a:defRPr sz="1400" spc="30" baseline="0">
                <a:solidFill>
                  <a:srgbClr val="A6611B"/>
                </a:solidFill>
                <a:latin typeface="Figtree" pitchFamily="2" charset="0"/>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edit Master text styles.</a:t>
            </a:r>
            <a:endParaRPr lang="en-US" sz="1400" dirty="0">
              <a:latin typeface="Figtree Light"/>
              <a:cs typeface="Figtree Light"/>
            </a:endParaRPr>
          </a:p>
        </p:txBody>
      </p:sp>
    </p:spTree>
    <p:extLst>
      <p:ext uri="{BB962C8B-B14F-4D97-AF65-F5344CB8AC3E}">
        <p14:creationId xmlns:p14="http://schemas.microsoft.com/office/powerpoint/2010/main" val="3165011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Opening-Opt 5">
    <p:bg>
      <p:bgPr>
        <a:solidFill>
          <a:schemeClr val="bg1"/>
        </a:solidFill>
        <a:effectLst/>
      </p:bgPr>
    </p:bg>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F0A3EA74-8289-9E62-96AE-BC4F02763028}"/>
              </a:ext>
            </a:extLst>
          </p:cNvPr>
          <p:cNvGrpSpPr/>
          <p:nvPr userDrawn="1"/>
        </p:nvGrpSpPr>
        <p:grpSpPr>
          <a:xfrm>
            <a:off x="10018083" y="0"/>
            <a:ext cx="2171065" cy="6858000"/>
            <a:chOff x="10018083" y="0"/>
            <a:chExt cx="2171065" cy="6858000"/>
          </a:xfrm>
        </p:grpSpPr>
        <p:sp>
          <p:nvSpPr>
            <p:cNvPr id="7" name="object 3">
              <a:extLst>
                <a:ext uri="{FF2B5EF4-FFF2-40B4-BE49-F238E27FC236}">
                  <a16:creationId xmlns:a16="http://schemas.microsoft.com/office/drawing/2014/main" id="{23F87BC8-31C3-1793-D8A4-86A2225E6283}"/>
                </a:ext>
              </a:extLst>
            </p:cNvPr>
            <p:cNvSpPr/>
            <p:nvPr/>
          </p:nvSpPr>
          <p:spPr>
            <a:xfrm>
              <a:off x="11602872" y="0"/>
              <a:ext cx="586105" cy="6858000"/>
            </a:xfrm>
            <a:custGeom>
              <a:avLst/>
              <a:gdLst/>
              <a:ahLst/>
              <a:cxnLst/>
              <a:rect l="l" t="t" r="r" b="b"/>
              <a:pathLst>
                <a:path w="586104" h="6858000">
                  <a:moveTo>
                    <a:pt x="586079" y="0"/>
                  </a:moveTo>
                  <a:lnTo>
                    <a:pt x="0" y="0"/>
                  </a:lnTo>
                  <a:lnTo>
                    <a:pt x="0" y="6858000"/>
                  </a:lnTo>
                  <a:lnTo>
                    <a:pt x="586079" y="6858000"/>
                  </a:lnTo>
                  <a:lnTo>
                    <a:pt x="586079" y="0"/>
                  </a:lnTo>
                  <a:close/>
                </a:path>
              </a:pathLst>
            </a:custGeom>
            <a:solidFill>
              <a:srgbClr val="FFC500"/>
            </a:solidFill>
          </p:spPr>
          <p:txBody>
            <a:bodyPr wrap="square" lIns="0" tIns="0" rIns="0" bIns="0" rtlCol="0"/>
            <a:lstStyle/>
            <a:p>
              <a:endParaRPr/>
            </a:p>
          </p:txBody>
        </p:sp>
        <p:sp>
          <p:nvSpPr>
            <p:cNvPr id="8" name="object 4">
              <a:extLst>
                <a:ext uri="{FF2B5EF4-FFF2-40B4-BE49-F238E27FC236}">
                  <a16:creationId xmlns:a16="http://schemas.microsoft.com/office/drawing/2014/main" id="{BB5BECB6-C5DC-B5E1-7D09-B905FE14A592}"/>
                </a:ext>
              </a:extLst>
            </p:cNvPr>
            <p:cNvSpPr/>
            <p:nvPr/>
          </p:nvSpPr>
          <p:spPr>
            <a:xfrm>
              <a:off x="10018083" y="0"/>
              <a:ext cx="1737995" cy="6858000"/>
            </a:xfrm>
            <a:custGeom>
              <a:avLst/>
              <a:gdLst/>
              <a:ahLst/>
              <a:cxnLst/>
              <a:rect l="l" t="t" r="r" b="b"/>
              <a:pathLst>
                <a:path w="1737995" h="6858000">
                  <a:moveTo>
                    <a:pt x="78951" y="0"/>
                  </a:moveTo>
                  <a:lnTo>
                    <a:pt x="42773" y="0"/>
                  </a:lnTo>
                  <a:lnTo>
                    <a:pt x="288137" y="241300"/>
                  </a:lnTo>
                  <a:lnTo>
                    <a:pt x="275297" y="254000"/>
                  </a:lnTo>
                  <a:lnTo>
                    <a:pt x="0" y="533400"/>
                  </a:lnTo>
                  <a:lnTo>
                    <a:pt x="288137" y="825500"/>
                  </a:lnTo>
                  <a:lnTo>
                    <a:pt x="275297" y="838200"/>
                  </a:lnTo>
                  <a:lnTo>
                    <a:pt x="0" y="1117600"/>
                  </a:lnTo>
                  <a:lnTo>
                    <a:pt x="288124" y="1397000"/>
                  </a:lnTo>
                  <a:lnTo>
                    <a:pt x="0" y="1689100"/>
                  </a:lnTo>
                  <a:lnTo>
                    <a:pt x="288150" y="1981200"/>
                  </a:lnTo>
                  <a:lnTo>
                    <a:pt x="0" y="2260600"/>
                  </a:lnTo>
                  <a:lnTo>
                    <a:pt x="0" y="2273300"/>
                  </a:lnTo>
                  <a:lnTo>
                    <a:pt x="288137" y="2552700"/>
                  </a:lnTo>
                  <a:lnTo>
                    <a:pt x="0" y="2844800"/>
                  </a:lnTo>
                  <a:lnTo>
                    <a:pt x="288137" y="3136900"/>
                  </a:lnTo>
                  <a:lnTo>
                    <a:pt x="275297" y="3149600"/>
                  </a:lnTo>
                  <a:lnTo>
                    <a:pt x="0" y="3416300"/>
                  </a:lnTo>
                  <a:lnTo>
                    <a:pt x="288150" y="3708400"/>
                  </a:lnTo>
                  <a:lnTo>
                    <a:pt x="0" y="4000500"/>
                  </a:lnTo>
                  <a:lnTo>
                    <a:pt x="288150" y="4292600"/>
                  </a:lnTo>
                  <a:lnTo>
                    <a:pt x="0" y="4572000"/>
                  </a:lnTo>
                  <a:lnTo>
                    <a:pt x="275412" y="4851400"/>
                  </a:lnTo>
                  <a:lnTo>
                    <a:pt x="288137" y="4864100"/>
                  </a:lnTo>
                  <a:lnTo>
                    <a:pt x="0" y="5156200"/>
                  </a:lnTo>
                  <a:lnTo>
                    <a:pt x="288137" y="5435600"/>
                  </a:lnTo>
                  <a:lnTo>
                    <a:pt x="0" y="5727700"/>
                  </a:lnTo>
                  <a:lnTo>
                    <a:pt x="288150" y="6019800"/>
                  </a:lnTo>
                  <a:lnTo>
                    <a:pt x="275374" y="6032500"/>
                  </a:lnTo>
                  <a:lnTo>
                    <a:pt x="0" y="6311900"/>
                  </a:lnTo>
                  <a:lnTo>
                    <a:pt x="288150" y="6591300"/>
                  </a:lnTo>
                  <a:lnTo>
                    <a:pt x="18421" y="6858000"/>
                  </a:lnTo>
                  <a:lnTo>
                    <a:pt x="54840" y="6858000"/>
                  </a:lnTo>
                  <a:lnTo>
                    <a:pt x="306362" y="6616700"/>
                  </a:lnTo>
                  <a:lnTo>
                    <a:pt x="349859" y="6616700"/>
                  </a:lnTo>
                  <a:lnTo>
                    <a:pt x="337337" y="6604000"/>
                  </a:lnTo>
                  <a:lnTo>
                    <a:pt x="916487" y="6604000"/>
                  </a:lnTo>
                  <a:lnTo>
                    <a:pt x="904227" y="6591300"/>
                  </a:lnTo>
                  <a:lnTo>
                    <a:pt x="917071" y="6578600"/>
                  </a:lnTo>
                  <a:lnTo>
                    <a:pt x="306362" y="6578600"/>
                  </a:lnTo>
                  <a:lnTo>
                    <a:pt x="35902" y="6311900"/>
                  </a:lnTo>
                  <a:lnTo>
                    <a:pt x="306362" y="6032500"/>
                  </a:lnTo>
                  <a:lnTo>
                    <a:pt x="917210" y="6032500"/>
                  </a:lnTo>
                  <a:lnTo>
                    <a:pt x="904367" y="6019800"/>
                  </a:lnTo>
                  <a:lnTo>
                    <a:pt x="917204" y="6007100"/>
                  </a:lnTo>
                  <a:lnTo>
                    <a:pt x="337337" y="6007100"/>
                  </a:lnTo>
                  <a:lnTo>
                    <a:pt x="349852" y="5994400"/>
                  </a:lnTo>
                  <a:lnTo>
                    <a:pt x="306362" y="5994400"/>
                  </a:lnTo>
                  <a:lnTo>
                    <a:pt x="35902" y="5727700"/>
                  </a:lnTo>
                  <a:lnTo>
                    <a:pt x="306362" y="5461000"/>
                  </a:lnTo>
                  <a:lnTo>
                    <a:pt x="350004" y="5461000"/>
                  </a:lnTo>
                  <a:lnTo>
                    <a:pt x="337489" y="5448300"/>
                  </a:lnTo>
                  <a:lnTo>
                    <a:pt x="916548" y="5448300"/>
                  </a:lnTo>
                  <a:lnTo>
                    <a:pt x="904290" y="5435600"/>
                  </a:lnTo>
                  <a:lnTo>
                    <a:pt x="917137" y="5422900"/>
                  </a:lnTo>
                  <a:lnTo>
                    <a:pt x="306362" y="5422900"/>
                  </a:lnTo>
                  <a:lnTo>
                    <a:pt x="35941" y="5156200"/>
                  </a:lnTo>
                  <a:lnTo>
                    <a:pt x="306298" y="4876800"/>
                  </a:lnTo>
                  <a:lnTo>
                    <a:pt x="917162" y="4876800"/>
                  </a:lnTo>
                  <a:lnTo>
                    <a:pt x="904316" y="4864100"/>
                  </a:lnTo>
                  <a:lnTo>
                    <a:pt x="917155" y="4851400"/>
                  </a:lnTo>
                  <a:lnTo>
                    <a:pt x="306362" y="4851400"/>
                  </a:lnTo>
                  <a:lnTo>
                    <a:pt x="35902" y="4572000"/>
                  </a:lnTo>
                  <a:lnTo>
                    <a:pt x="306362" y="4305300"/>
                  </a:lnTo>
                  <a:lnTo>
                    <a:pt x="917204" y="4305300"/>
                  </a:lnTo>
                  <a:lnTo>
                    <a:pt x="904367" y="4292600"/>
                  </a:lnTo>
                  <a:lnTo>
                    <a:pt x="916627" y="4279900"/>
                  </a:lnTo>
                  <a:lnTo>
                    <a:pt x="337337" y="4279900"/>
                  </a:lnTo>
                  <a:lnTo>
                    <a:pt x="349852" y="4267200"/>
                  </a:lnTo>
                  <a:lnTo>
                    <a:pt x="306362" y="4267200"/>
                  </a:lnTo>
                  <a:lnTo>
                    <a:pt x="35902" y="4000500"/>
                  </a:lnTo>
                  <a:lnTo>
                    <a:pt x="306362" y="3733800"/>
                  </a:lnTo>
                  <a:lnTo>
                    <a:pt x="349859" y="3733800"/>
                  </a:lnTo>
                  <a:lnTo>
                    <a:pt x="337337" y="3721100"/>
                  </a:lnTo>
                  <a:lnTo>
                    <a:pt x="917071" y="3721100"/>
                  </a:lnTo>
                  <a:lnTo>
                    <a:pt x="904227" y="3708400"/>
                  </a:lnTo>
                  <a:lnTo>
                    <a:pt x="917071" y="3695700"/>
                  </a:lnTo>
                  <a:lnTo>
                    <a:pt x="306362" y="3695700"/>
                  </a:lnTo>
                  <a:lnTo>
                    <a:pt x="35902" y="3416300"/>
                  </a:lnTo>
                  <a:lnTo>
                    <a:pt x="306362" y="3149600"/>
                  </a:lnTo>
                  <a:lnTo>
                    <a:pt x="917228" y="3149600"/>
                  </a:lnTo>
                  <a:lnTo>
                    <a:pt x="904392" y="3136900"/>
                  </a:lnTo>
                  <a:lnTo>
                    <a:pt x="916651" y="3124200"/>
                  </a:lnTo>
                  <a:lnTo>
                    <a:pt x="337324" y="3124200"/>
                  </a:lnTo>
                  <a:lnTo>
                    <a:pt x="349715" y="3111500"/>
                  </a:lnTo>
                  <a:lnTo>
                    <a:pt x="306298" y="3111500"/>
                  </a:lnTo>
                  <a:lnTo>
                    <a:pt x="35941" y="2844800"/>
                  </a:lnTo>
                  <a:lnTo>
                    <a:pt x="306298" y="2578100"/>
                  </a:lnTo>
                  <a:lnTo>
                    <a:pt x="349901" y="2578100"/>
                  </a:lnTo>
                  <a:lnTo>
                    <a:pt x="337388" y="2565400"/>
                  </a:lnTo>
                  <a:lnTo>
                    <a:pt x="917138" y="2565400"/>
                  </a:lnTo>
                  <a:lnTo>
                    <a:pt x="904290" y="2552700"/>
                  </a:lnTo>
                  <a:lnTo>
                    <a:pt x="917131" y="2540000"/>
                  </a:lnTo>
                  <a:lnTo>
                    <a:pt x="306362" y="2540000"/>
                  </a:lnTo>
                  <a:lnTo>
                    <a:pt x="35902" y="2260600"/>
                  </a:lnTo>
                  <a:lnTo>
                    <a:pt x="306362" y="1993900"/>
                  </a:lnTo>
                  <a:lnTo>
                    <a:pt x="917210" y="1993900"/>
                  </a:lnTo>
                  <a:lnTo>
                    <a:pt x="904367" y="1981200"/>
                  </a:lnTo>
                  <a:lnTo>
                    <a:pt x="917204" y="1968500"/>
                  </a:lnTo>
                  <a:lnTo>
                    <a:pt x="337337" y="1968500"/>
                  </a:lnTo>
                  <a:lnTo>
                    <a:pt x="349852" y="1955800"/>
                  </a:lnTo>
                  <a:lnTo>
                    <a:pt x="306362" y="1955800"/>
                  </a:lnTo>
                  <a:lnTo>
                    <a:pt x="35902" y="1689100"/>
                  </a:lnTo>
                  <a:lnTo>
                    <a:pt x="306362" y="1422400"/>
                  </a:lnTo>
                  <a:lnTo>
                    <a:pt x="350004" y="1422400"/>
                  </a:lnTo>
                  <a:lnTo>
                    <a:pt x="337489" y="1409700"/>
                  </a:lnTo>
                  <a:lnTo>
                    <a:pt x="916560" y="1409700"/>
                  </a:lnTo>
                  <a:lnTo>
                    <a:pt x="904303" y="1397000"/>
                  </a:lnTo>
                  <a:lnTo>
                    <a:pt x="917149" y="1384300"/>
                  </a:lnTo>
                  <a:lnTo>
                    <a:pt x="306362" y="1384300"/>
                  </a:lnTo>
                  <a:lnTo>
                    <a:pt x="35941" y="1117600"/>
                  </a:lnTo>
                  <a:lnTo>
                    <a:pt x="306298" y="838200"/>
                  </a:lnTo>
                  <a:lnTo>
                    <a:pt x="917183" y="838200"/>
                  </a:lnTo>
                  <a:lnTo>
                    <a:pt x="904341" y="825500"/>
                  </a:lnTo>
                  <a:lnTo>
                    <a:pt x="917183" y="812800"/>
                  </a:lnTo>
                  <a:lnTo>
                    <a:pt x="337324" y="812800"/>
                  </a:lnTo>
                  <a:lnTo>
                    <a:pt x="349841" y="800100"/>
                  </a:lnTo>
                  <a:lnTo>
                    <a:pt x="306298" y="800100"/>
                  </a:lnTo>
                  <a:lnTo>
                    <a:pt x="35941" y="533400"/>
                  </a:lnTo>
                  <a:lnTo>
                    <a:pt x="306298" y="266700"/>
                  </a:lnTo>
                  <a:lnTo>
                    <a:pt x="349715" y="266700"/>
                  </a:lnTo>
                  <a:lnTo>
                    <a:pt x="337324" y="254000"/>
                  </a:lnTo>
                  <a:lnTo>
                    <a:pt x="916599" y="254000"/>
                  </a:lnTo>
                  <a:lnTo>
                    <a:pt x="904341" y="241300"/>
                  </a:lnTo>
                  <a:lnTo>
                    <a:pt x="917626" y="228600"/>
                  </a:lnTo>
                  <a:lnTo>
                    <a:pt x="306298" y="228600"/>
                  </a:lnTo>
                  <a:lnTo>
                    <a:pt x="78951" y="0"/>
                  </a:lnTo>
                  <a:close/>
                </a:path>
                <a:path w="1737995" h="6858000">
                  <a:moveTo>
                    <a:pt x="349859" y="6616700"/>
                  </a:moveTo>
                  <a:lnTo>
                    <a:pt x="306362" y="6616700"/>
                  </a:lnTo>
                  <a:lnTo>
                    <a:pt x="557742" y="6858000"/>
                  </a:lnTo>
                  <a:lnTo>
                    <a:pt x="594413" y="6858000"/>
                  </a:lnTo>
                  <a:lnTo>
                    <a:pt x="349859" y="6616700"/>
                  </a:lnTo>
                  <a:close/>
                </a:path>
                <a:path w="1737995" h="6858000">
                  <a:moveTo>
                    <a:pt x="916487" y="6604000"/>
                  </a:moveTo>
                  <a:lnTo>
                    <a:pt x="879411" y="6604000"/>
                  </a:lnTo>
                  <a:lnTo>
                    <a:pt x="1136487" y="6858000"/>
                  </a:lnTo>
                  <a:lnTo>
                    <a:pt x="1168182" y="6858000"/>
                  </a:lnTo>
                  <a:lnTo>
                    <a:pt x="916487" y="6604000"/>
                  </a:lnTo>
                  <a:close/>
                </a:path>
                <a:path w="1737995" h="6858000">
                  <a:moveTo>
                    <a:pt x="1204341" y="6324600"/>
                  </a:moveTo>
                  <a:lnTo>
                    <a:pt x="1173949" y="6324600"/>
                  </a:lnTo>
                  <a:lnTo>
                    <a:pt x="1443659" y="6591300"/>
                  </a:lnTo>
                  <a:lnTo>
                    <a:pt x="1179853" y="6858000"/>
                  </a:lnTo>
                  <a:lnTo>
                    <a:pt x="1210231" y="6858000"/>
                  </a:lnTo>
                  <a:lnTo>
                    <a:pt x="1467294" y="6604000"/>
                  </a:lnTo>
                  <a:lnTo>
                    <a:pt x="1737639" y="6604000"/>
                  </a:lnTo>
                  <a:lnTo>
                    <a:pt x="1737639" y="6578600"/>
                  </a:lnTo>
                  <a:lnTo>
                    <a:pt x="1467154" y="6578600"/>
                  </a:lnTo>
                  <a:lnTo>
                    <a:pt x="1204341" y="6324600"/>
                  </a:lnTo>
                  <a:close/>
                </a:path>
                <a:path w="1737995" h="6858000">
                  <a:moveTo>
                    <a:pt x="337337" y="6032500"/>
                  </a:moveTo>
                  <a:lnTo>
                    <a:pt x="306362" y="6032500"/>
                  </a:lnTo>
                  <a:lnTo>
                    <a:pt x="576668" y="6311900"/>
                  </a:lnTo>
                  <a:lnTo>
                    <a:pt x="306362" y="6578600"/>
                  </a:lnTo>
                  <a:lnTo>
                    <a:pt x="337489" y="6578600"/>
                  </a:lnTo>
                  <a:lnTo>
                    <a:pt x="600303" y="6324600"/>
                  </a:lnTo>
                  <a:lnTo>
                    <a:pt x="1737639" y="6324600"/>
                  </a:lnTo>
                  <a:lnTo>
                    <a:pt x="1737639" y="6299200"/>
                  </a:lnTo>
                  <a:lnTo>
                    <a:pt x="600163" y="6299200"/>
                  </a:lnTo>
                  <a:lnTo>
                    <a:pt x="337337" y="6032500"/>
                  </a:lnTo>
                  <a:close/>
                </a:path>
                <a:path w="1737995" h="6858000">
                  <a:moveTo>
                    <a:pt x="1173949" y="6324600"/>
                  </a:moveTo>
                  <a:lnTo>
                    <a:pt x="1142377" y="6324600"/>
                  </a:lnTo>
                  <a:lnTo>
                    <a:pt x="879563" y="6578600"/>
                  </a:lnTo>
                  <a:lnTo>
                    <a:pt x="917071" y="6578600"/>
                  </a:lnTo>
                  <a:lnTo>
                    <a:pt x="1173949" y="6324600"/>
                  </a:lnTo>
                  <a:close/>
                </a:path>
                <a:path w="1737995" h="6858000">
                  <a:moveTo>
                    <a:pt x="917210" y="6032500"/>
                  </a:moveTo>
                  <a:lnTo>
                    <a:pt x="879411" y="6032500"/>
                  </a:lnTo>
                  <a:lnTo>
                    <a:pt x="1142377" y="6299200"/>
                  </a:lnTo>
                  <a:lnTo>
                    <a:pt x="1204341" y="6299200"/>
                  </a:lnTo>
                  <a:lnTo>
                    <a:pt x="1216855" y="6286500"/>
                  </a:lnTo>
                  <a:lnTo>
                    <a:pt x="1174089" y="6286500"/>
                  </a:lnTo>
                  <a:lnTo>
                    <a:pt x="917210" y="6032500"/>
                  </a:lnTo>
                  <a:close/>
                </a:path>
                <a:path w="1737995" h="6858000">
                  <a:moveTo>
                    <a:pt x="1216855" y="5753100"/>
                  </a:moveTo>
                  <a:lnTo>
                    <a:pt x="1173949" y="5753100"/>
                  </a:lnTo>
                  <a:lnTo>
                    <a:pt x="1443659" y="6019800"/>
                  </a:lnTo>
                  <a:lnTo>
                    <a:pt x="1174089" y="6286500"/>
                  </a:lnTo>
                  <a:lnTo>
                    <a:pt x="1216855" y="6286500"/>
                  </a:lnTo>
                  <a:lnTo>
                    <a:pt x="1467154" y="6032500"/>
                  </a:lnTo>
                  <a:lnTo>
                    <a:pt x="1737639" y="6032500"/>
                  </a:lnTo>
                  <a:lnTo>
                    <a:pt x="1737639" y="6007100"/>
                  </a:lnTo>
                  <a:lnTo>
                    <a:pt x="1467154" y="6007100"/>
                  </a:lnTo>
                  <a:lnTo>
                    <a:pt x="1216855" y="5753100"/>
                  </a:lnTo>
                  <a:close/>
                </a:path>
                <a:path w="1737995" h="6858000">
                  <a:moveTo>
                    <a:pt x="1204341" y="5740400"/>
                  </a:moveTo>
                  <a:lnTo>
                    <a:pt x="1142377" y="5740400"/>
                  </a:lnTo>
                  <a:lnTo>
                    <a:pt x="879563" y="6007100"/>
                  </a:lnTo>
                  <a:lnTo>
                    <a:pt x="917204" y="6007100"/>
                  </a:lnTo>
                  <a:lnTo>
                    <a:pt x="1173949" y="5753100"/>
                  </a:lnTo>
                  <a:lnTo>
                    <a:pt x="1216855" y="5753100"/>
                  </a:lnTo>
                  <a:lnTo>
                    <a:pt x="1204341" y="5740400"/>
                  </a:lnTo>
                  <a:close/>
                </a:path>
                <a:path w="1737995" h="6858000">
                  <a:moveTo>
                    <a:pt x="350004" y="5461000"/>
                  </a:moveTo>
                  <a:lnTo>
                    <a:pt x="306362" y="5461000"/>
                  </a:lnTo>
                  <a:lnTo>
                    <a:pt x="576668" y="5727700"/>
                  </a:lnTo>
                  <a:lnTo>
                    <a:pt x="306362" y="5994400"/>
                  </a:lnTo>
                  <a:lnTo>
                    <a:pt x="349852" y="5994400"/>
                  </a:lnTo>
                  <a:lnTo>
                    <a:pt x="600163" y="5740400"/>
                  </a:lnTo>
                  <a:lnTo>
                    <a:pt x="1737639" y="5740400"/>
                  </a:lnTo>
                  <a:lnTo>
                    <a:pt x="1737639" y="5715000"/>
                  </a:lnTo>
                  <a:lnTo>
                    <a:pt x="600303" y="5715000"/>
                  </a:lnTo>
                  <a:lnTo>
                    <a:pt x="350004" y="5461000"/>
                  </a:lnTo>
                  <a:close/>
                </a:path>
                <a:path w="1737995" h="6858000">
                  <a:moveTo>
                    <a:pt x="916548" y="5448300"/>
                  </a:moveTo>
                  <a:lnTo>
                    <a:pt x="879563" y="5448300"/>
                  </a:lnTo>
                  <a:lnTo>
                    <a:pt x="1142377" y="5715000"/>
                  </a:lnTo>
                  <a:lnTo>
                    <a:pt x="1173949" y="5715000"/>
                  </a:lnTo>
                  <a:lnTo>
                    <a:pt x="916548" y="5448300"/>
                  </a:lnTo>
                  <a:close/>
                </a:path>
                <a:path w="1737995" h="6858000">
                  <a:moveTo>
                    <a:pt x="1204391" y="5168900"/>
                  </a:moveTo>
                  <a:lnTo>
                    <a:pt x="1174064" y="5168900"/>
                  </a:lnTo>
                  <a:lnTo>
                    <a:pt x="1443659" y="5435600"/>
                  </a:lnTo>
                  <a:lnTo>
                    <a:pt x="1174089" y="5715000"/>
                  </a:lnTo>
                  <a:lnTo>
                    <a:pt x="1204341" y="5715000"/>
                  </a:lnTo>
                  <a:lnTo>
                    <a:pt x="1467154" y="5448300"/>
                  </a:lnTo>
                  <a:lnTo>
                    <a:pt x="1737639" y="5448300"/>
                  </a:lnTo>
                  <a:lnTo>
                    <a:pt x="1737639" y="5422900"/>
                  </a:lnTo>
                  <a:lnTo>
                    <a:pt x="1467294" y="5422900"/>
                  </a:lnTo>
                  <a:lnTo>
                    <a:pt x="1204391" y="5168900"/>
                  </a:lnTo>
                  <a:close/>
                </a:path>
                <a:path w="1737995" h="6858000">
                  <a:moveTo>
                    <a:pt x="337324" y="4876800"/>
                  </a:moveTo>
                  <a:lnTo>
                    <a:pt x="306298" y="4876800"/>
                  </a:lnTo>
                  <a:lnTo>
                    <a:pt x="576694" y="5156200"/>
                  </a:lnTo>
                  <a:lnTo>
                    <a:pt x="306362" y="5422900"/>
                  </a:lnTo>
                  <a:lnTo>
                    <a:pt x="337324" y="5422900"/>
                  </a:lnTo>
                  <a:lnTo>
                    <a:pt x="600176" y="5168900"/>
                  </a:lnTo>
                  <a:lnTo>
                    <a:pt x="1737639" y="5168900"/>
                  </a:lnTo>
                  <a:lnTo>
                    <a:pt x="1737639" y="5143500"/>
                  </a:lnTo>
                  <a:lnTo>
                    <a:pt x="600176" y="5143500"/>
                  </a:lnTo>
                  <a:lnTo>
                    <a:pt x="523189" y="5067300"/>
                  </a:lnTo>
                  <a:lnTo>
                    <a:pt x="337324" y="4876800"/>
                  </a:lnTo>
                  <a:close/>
                </a:path>
                <a:path w="1737995" h="6858000">
                  <a:moveTo>
                    <a:pt x="1174064" y="5168900"/>
                  </a:moveTo>
                  <a:lnTo>
                    <a:pt x="1142314" y="5168900"/>
                  </a:lnTo>
                  <a:lnTo>
                    <a:pt x="879475" y="5422900"/>
                  </a:lnTo>
                  <a:lnTo>
                    <a:pt x="917137" y="5422900"/>
                  </a:lnTo>
                  <a:lnTo>
                    <a:pt x="1174064" y="5168900"/>
                  </a:lnTo>
                  <a:close/>
                </a:path>
                <a:path w="1737995" h="6858000">
                  <a:moveTo>
                    <a:pt x="917162" y="4876800"/>
                  </a:moveTo>
                  <a:lnTo>
                    <a:pt x="879436" y="4876800"/>
                  </a:lnTo>
                  <a:lnTo>
                    <a:pt x="1142225" y="5143500"/>
                  </a:lnTo>
                  <a:lnTo>
                    <a:pt x="1204480" y="5143500"/>
                  </a:lnTo>
                  <a:lnTo>
                    <a:pt x="1216995" y="5130800"/>
                  </a:lnTo>
                  <a:lnTo>
                    <a:pt x="1174089" y="5130800"/>
                  </a:lnTo>
                  <a:lnTo>
                    <a:pt x="917162" y="4876800"/>
                  </a:lnTo>
                  <a:close/>
                </a:path>
                <a:path w="1737995" h="6858000">
                  <a:moveTo>
                    <a:pt x="1216855" y="4597400"/>
                  </a:moveTo>
                  <a:lnTo>
                    <a:pt x="1173949" y="4597400"/>
                  </a:lnTo>
                  <a:lnTo>
                    <a:pt x="1443659" y="4864100"/>
                  </a:lnTo>
                  <a:lnTo>
                    <a:pt x="1174089" y="5130800"/>
                  </a:lnTo>
                  <a:lnTo>
                    <a:pt x="1216995" y="5130800"/>
                  </a:lnTo>
                  <a:lnTo>
                    <a:pt x="1467294" y="4876800"/>
                  </a:lnTo>
                  <a:lnTo>
                    <a:pt x="1737639" y="4876800"/>
                  </a:lnTo>
                  <a:lnTo>
                    <a:pt x="1737639" y="4851400"/>
                  </a:lnTo>
                  <a:lnTo>
                    <a:pt x="1467154" y="4851400"/>
                  </a:lnTo>
                  <a:lnTo>
                    <a:pt x="1216855" y="4597400"/>
                  </a:lnTo>
                  <a:close/>
                </a:path>
                <a:path w="1737995" h="6858000">
                  <a:moveTo>
                    <a:pt x="337337" y="4305300"/>
                  </a:moveTo>
                  <a:lnTo>
                    <a:pt x="306362" y="4305300"/>
                  </a:lnTo>
                  <a:lnTo>
                    <a:pt x="576668" y="4572000"/>
                  </a:lnTo>
                  <a:lnTo>
                    <a:pt x="306362" y="4851400"/>
                  </a:lnTo>
                  <a:lnTo>
                    <a:pt x="337337" y="4851400"/>
                  </a:lnTo>
                  <a:lnTo>
                    <a:pt x="600163" y="4584700"/>
                  </a:lnTo>
                  <a:lnTo>
                    <a:pt x="1737639" y="4584700"/>
                  </a:lnTo>
                  <a:lnTo>
                    <a:pt x="1737639" y="4559300"/>
                  </a:lnTo>
                  <a:lnTo>
                    <a:pt x="600163" y="4559300"/>
                  </a:lnTo>
                  <a:lnTo>
                    <a:pt x="337337" y="4305300"/>
                  </a:lnTo>
                  <a:close/>
                </a:path>
                <a:path w="1737995" h="6858000">
                  <a:moveTo>
                    <a:pt x="1204341" y="4584700"/>
                  </a:moveTo>
                  <a:lnTo>
                    <a:pt x="1142377" y="4584700"/>
                  </a:lnTo>
                  <a:lnTo>
                    <a:pt x="879563" y="4851400"/>
                  </a:lnTo>
                  <a:lnTo>
                    <a:pt x="917155" y="4851400"/>
                  </a:lnTo>
                  <a:lnTo>
                    <a:pt x="1173949" y="4597400"/>
                  </a:lnTo>
                  <a:lnTo>
                    <a:pt x="1216855" y="4597400"/>
                  </a:lnTo>
                  <a:lnTo>
                    <a:pt x="1204341" y="4584700"/>
                  </a:lnTo>
                  <a:close/>
                </a:path>
                <a:path w="1737995" h="6858000">
                  <a:moveTo>
                    <a:pt x="917204" y="4305300"/>
                  </a:moveTo>
                  <a:lnTo>
                    <a:pt x="879563" y="4305300"/>
                  </a:lnTo>
                  <a:lnTo>
                    <a:pt x="1142377" y="4559300"/>
                  </a:lnTo>
                  <a:lnTo>
                    <a:pt x="1173949" y="4559300"/>
                  </a:lnTo>
                  <a:lnTo>
                    <a:pt x="917204" y="4305300"/>
                  </a:lnTo>
                  <a:close/>
                </a:path>
                <a:path w="1737995" h="6858000">
                  <a:moveTo>
                    <a:pt x="1204480" y="4013200"/>
                  </a:moveTo>
                  <a:lnTo>
                    <a:pt x="1174089" y="4013200"/>
                  </a:lnTo>
                  <a:lnTo>
                    <a:pt x="1443659" y="4292600"/>
                  </a:lnTo>
                  <a:lnTo>
                    <a:pt x="1174089" y="4559300"/>
                  </a:lnTo>
                  <a:lnTo>
                    <a:pt x="1204341" y="4559300"/>
                  </a:lnTo>
                  <a:lnTo>
                    <a:pt x="1467154" y="4305300"/>
                  </a:lnTo>
                  <a:lnTo>
                    <a:pt x="1737639" y="4305300"/>
                  </a:lnTo>
                  <a:lnTo>
                    <a:pt x="1737639" y="4279900"/>
                  </a:lnTo>
                  <a:lnTo>
                    <a:pt x="1467294" y="4279900"/>
                  </a:lnTo>
                  <a:lnTo>
                    <a:pt x="1204480" y="4013200"/>
                  </a:lnTo>
                  <a:close/>
                </a:path>
                <a:path w="1737995" h="6858000">
                  <a:moveTo>
                    <a:pt x="1174089" y="4013200"/>
                  </a:moveTo>
                  <a:lnTo>
                    <a:pt x="1142225" y="4013200"/>
                  </a:lnTo>
                  <a:lnTo>
                    <a:pt x="879411" y="4279900"/>
                  </a:lnTo>
                  <a:lnTo>
                    <a:pt x="916627" y="4279900"/>
                  </a:lnTo>
                  <a:lnTo>
                    <a:pt x="1174089" y="4013200"/>
                  </a:lnTo>
                  <a:close/>
                </a:path>
                <a:path w="1737995" h="6858000">
                  <a:moveTo>
                    <a:pt x="349859" y="3733800"/>
                  </a:moveTo>
                  <a:lnTo>
                    <a:pt x="306362" y="3733800"/>
                  </a:lnTo>
                  <a:lnTo>
                    <a:pt x="576668" y="4000500"/>
                  </a:lnTo>
                  <a:lnTo>
                    <a:pt x="306362" y="4267200"/>
                  </a:lnTo>
                  <a:lnTo>
                    <a:pt x="349852" y="4267200"/>
                  </a:lnTo>
                  <a:lnTo>
                    <a:pt x="600163" y="4013200"/>
                  </a:lnTo>
                  <a:lnTo>
                    <a:pt x="1737639" y="4013200"/>
                  </a:lnTo>
                  <a:lnTo>
                    <a:pt x="1737639" y="3987800"/>
                  </a:lnTo>
                  <a:lnTo>
                    <a:pt x="600303" y="3987800"/>
                  </a:lnTo>
                  <a:lnTo>
                    <a:pt x="349859" y="3733800"/>
                  </a:lnTo>
                  <a:close/>
                </a:path>
                <a:path w="1737995" h="6858000">
                  <a:moveTo>
                    <a:pt x="917071" y="3721100"/>
                  </a:moveTo>
                  <a:lnTo>
                    <a:pt x="879411" y="3721100"/>
                  </a:lnTo>
                  <a:lnTo>
                    <a:pt x="1142377" y="3987800"/>
                  </a:lnTo>
                  <a:lnTo>
                    <a:pt x="1204341" y="3987800"/>
                  </a:lnTo>
                  <a:lnTo>
                    <a:pt x="1216862" y="3975100"/>
                  </a:lnTo>
                  <a:lnTo>
                    <a:pt x="1173949" y="3975100"/>
                  </a:lnTo>
                  <a:lnTo>
                    <a:pt x="917071" y="3721100"/>
                  </a:lnTo>
                  <a:close/>
                </a:path>
                <a:path w="1737995" h="6858000">
                  <a:moveTo>
                    <a:pt x="1216855" y="3441700"/>
                  </a:moveTo>
                  <a:lnTo>
                    <a:pt x="1173949" y="3441700"/>
                  </a:lnTo>
                  <a:lnTo>
                    <a:pt x="1443659" y="3708400"/>
                  </a:lnTo>
                  <a:lnTo>
                    <a:pt x="1174089" y="3975100"/>
                  </a:lnTo>
                  <a:lnTo>
                    <a:pt x="1216862" y="3975100"/>
                  </a:lnTo>
                  <a:lnTo>
                    <a:pt x="1467294" y="3721100"/>
                  </a:lnTo>
                  <a:lnTo>
                    <a:pt x="1737639" y="3721100"/>
                  </a:lnTo>
                  <a:lnTo>
                    <a:pt x="1737639" y="3695700"/>
                  </a:lnTo>
                  <a:lnTo>
                    <a:pt x="1467154" y="3695700"/>
                  </a:lnTo>
                  <a:lnTo>
                    <a:pt x="1216855" y="3441700"/>
                  </a:lnTo>
                  <a:close/>
                </a:path>
                <a:path w="1737995" h="6858000">
                  <a:moveTo>
                    <a:pt x="337337" y="3149600"/>
                  </a:moveTo>
                  <a:lnTo>
                    <a:pt x="306362" y="3149600"/>
                  </a:lnTo>
                  <a:lnTo>
                    <a:pt x="576668" y="3416300"/>
                  </a:lnTo>
                  <a:lnTo>
                    <a:pt x="306362" y="3695700"/>
                  </a:lnTo>
                  <a:lnTo>
                    <a:pt x="337489" y="3695700"/>
                  </a:lnTo>
                  <a:lnTo>
                    <a:pt x="600303" y="3429000"/>
                  </a:lnTo>
                  <a:lnTo>
                    <a:pt x="1737639" y="3429000"/>
                  </a:lnTo>
                  <a:lnTo>
                    <a:pt x="1737639" y="3403600"/>
                  </a:lnTo>
                  <a:lnTo>
                    <a:pt x="600163" y="3403600"/>
                  </a:lnTo>
                  <a:lnTo>
                    <a:pt x="337337" y="3149600"/>
                  </a:lnTo>
                  <a:close/>
                </a:path>
                <a:path w="1737995" h="6858000">
                  <a:moveTo>
                    <a:pt x="1204341" y="3429000"/>
                  </a:moveTo>
                  <a:lnTo>
                    <a:pt x="1142377" y="3429000"/>
                  </a:lnTo>
                  <a:lnTo>
                    <a:pt x="879563" y="3695700"/>
                  </a:lnTo>
                  <a:lnTo>
                    <a:pt x="917071" y="3695700"/>
                  </a:lnTo>
                  <a:lnTo>
                    <a:pt x="1173949" y="3441700"/>
                  </a:lnTo>
                  <a:lnTo>
                    <a:pt x="1216855" y="3441700"/>
                  </a:lnTo>
                  <a:lnTo>
                    <a:pt x="1204341" y="3429000"/>
                  </a:lnTo>
                  <a:close/>
                </a:path>
                <a:path w="1737995" h="6858000">
                  <a:moveTo>
                    <a:pt x="917228" y="3149600"/>
                  </a:moveTo>
                  <a:lnTo>
                    <a:pt x="879563" y="3149600"/>
                  </a:lnTo>
                  <a:lnTo>
                    <a:pt x="1142377" y="3403600"/>
                  </a:lnTo>
                  <a:lnTo>
                    <a:pt x="1173949" y="3403600"/>
                  </a:lnTo>
                  <a:lnTo>
                    <a:pt x="917228" y="3149600"/>
                  </a:lnTo>
                  <a:close/>
                </a:path>
                <a:path w="1737995" h="6858000">
                  <a:moveTo>
                    <a:pt x="1204341" y="2857500"/>
                  </a:moveTo>
                  <a:lnTo>
                    <a:pt x="1174102" y="2857500"/>
                  </a:lnTo>
                  <a:lnTo>
                    <a:pt x="1443659" y="3136900"/>
                  </a:lnTo>
                  <a:lnTo>
                    <a:pt x="1174089" y="3403600"/>
                  </a:lnTo>
                  <a:lnTo>
                    <a:pt x="1204341" y="3403600"/>
                  </a:lnTo>
                  <a:lnTo>
                    <a:pt x="1467154" y="3149600"/>
                  </a:lnTo>
                  <a:lnTo>
                    <a:pt x="1737639" y="3149600"/>
                  </a:lnTo>
                  <a:lnTo>
                    <a:pt x="1737639" y="3124200"/>
                  </a:lnTo>
                  <a:lnTo>
                    <a:pt x="1467154" y="3124200"/>
                  </a:lnTo>
                  <a:lnTo>
                    <a:pt x="1204341" y="2857500"/>
                  </a:lnTo>
                  <a:close/>
                </a:path>
                <a:path w="1737995" h="6858000">
                  <a:moveTo>
                    <a:pt x="1174102" y="2857500"/>
                  </a:moveTo>
                  <a:lnTo>
                    <a:pt x="1142403" y="2857500"/>
                  </a:lnTo>
                  <a:lnTo>
                    <a:pt x="879424" y="3124200"/>
                  </a:lnTo>
                  <a:lnTo>
                    <a:pt x="916651" y="3124200"/>
                  </a:lnTo>
                  <a:lnTo>
                    <a:pt x="1174102" y="2857500"/>
                  </a:lnTo>
                  <a:close/>
                </a:path>
                <a:path w="1737995" h="6858000">
                  <a:moveTo>
                    <a:pt x="349901" y="2578100"/>
                  </a:moveTo>
                  <a:lnTo>
                    <a:pt x="306298" y="2578100"/>
                  </a:lnTo>
                  <a:lnTo>
                    <a:pt x="576694" y="2844800"/>
                  </a:lnTo>
                  <a:lnTo>
                    <a:pt x="497497" y="2921000"/>
                  </a:lnTo>
                  <a:lnTo>
                    <a:pt x="306298" y="3111500"/>
                  </a:lnTo>
                  <a:lnTo>
                    <a:pt x="349715" y="3111500"/>
                  </a:lnTo>
                  <a:lnTo>
                    <a:pt x="523189" y="2933700"/>
                  </a:lnTo>
                  <a:lnTo>
                    <a:pt x="600176" y="2857500"/>
                  </a:lnTo>
                  <a:lnTo>
                    <a:pt x="1737639" y="2857500"/>
                  </a:lnTo>
                  <a:lnTo>
                    <a:pt x="1737639" y="2832100"/>
                  </a:lnTo>
                  <a:lnTo>
                    <a:pt x="600176" y="2832100"/>
                  </a:lnTo>
                  <a:lnTo>
                    <a:pt x="349901" y="2578100"/>
                  </a:lnTo>
                  <a:close/>
                </a:path>
                <a:path w="1737995" h="6858000">
                  <a:moveTo>
                    <a:pt x="917138" y="2565400"/>
                  </a:moveTo>
                  <a:lnTo>
                    <a:pt x="879563" y="2565400"/>
                  </a:lnTo>
                  <a:lnTo>
                    <a:pt x="1142339" y="2832100"/>
                  </a:lnTo>
                  <a:lnTo>
                    <a:pt x="1204366" y="2832100"/>
                  </a:lnTo>
                  <a:lnTo>
                    <a:pt x="1216880" y="2819400"/>
                  </a:lnTo>
                  <a:lnTo>
                    <a:pt x="1174089" y="2819400"/>
                  </a:lnTo>
                  <a:lnTo>
                    <a:pt x="917138" y="2565400"/>
                  </a:lnTo>
                  <a:close/>
                </a:path>
                <a:path w="1737995" h="6858000">
                  <a:moveTo>
                    <a:pt x="1216862" y="2286000"/>
                  </a:moveTo>
                  <a:lnTo>
                    <a:pt x="1174089" y="2286000"/>
                  </a:lnTo>
                  <a:lnTo>
                    <a:pt x="1443659" y="2552700"/>
                  </a:lnTo>
                  <a:lnTo>
                    <a:pt x="1174089" y="2819400"/>
                  </a:lnTo>
                  <a:lnTo>
                    <a:pt x="1216880" y="2819400"/>
                  </a:lnTo>
                  <a:lnTo>
                    <a:pt x="1467154" y="2565400"/>
                  </a:lnTo>
                  <a:lnTo>
                    <a:pt x="1737639" y="2565400"/>
                  </a:lnTo>
                  <a:lnTo>
                    <a:pt x="1737639" y="2540000"/>
                  </a:lnTo>
                  <a:lnTo>
                    <a:pt x="1467294" y="2540000"/>
                  </a:lnTo>
                  <a:lnTo>
                    <a:pt x="1216862" y="2286000"/>
                  </a:lnTo>
                  <a:close/>
                </a:path>
                <a:path w="1737995" h="6858000">
                  <a:moveTo>
                    <a:pt x="337337" y="1993900"/>
                  </a:moveTo>
                  <a:lnTo>
                    <a:pt x="306362" y="1993900"/>
                  </a:lnTo>
                  <a:lnTo>
                    <a:pt x="576668" y="2260600"/>
                  </a:lnTo>
                  <a:lnTo>
                    <a:pt x="306362" y="2540000"/>
                  </a:lnTo>
                  <a:lnTo>
                    <a:pt x="337413" y="2540000"/>
                  </a:lnTo>
                  <a:lnTo>
                    <a:pt x="600303" y="2273300"/>
                  </a:lnTo>
                  <a:lnTo>
                    <a:pt x="1737639" y="2273300"/>
                  </a:lnTo>
                  <a:lnTo>
                    <a:pt x="1737639" y="2247900"/>
                  </a:lnTo>
                  <a:lnTo>
                    <a:pt x="600163" y="2247900"/>
                  </a:lnTo>
                  <a:lnTo>
                    <a:pt x="337337" y="1993900"/>
                  </a:lnTo>
                  <a:close/>
                </a:path>
                <a:path w="1737995" h="6858000">
                  <a:moveTo>
                    <a:pt x="1204341" y="2273300"/>
                  </a:moveTo>
                  <a:lnTo>
                    <a:pt x="1142377" y="2273300"/>
                  </a:lnTo>
                  <a:lnTo>
                    <a:pt x="879487" y="2540000"/>
                  </a:lnTo>
                  <a:lnTo>
                    <a:pt x="917131" y="2540000"/>
                  </a:lnTo>
                  <a:lnTo>
                    <a:pt x="1173949" y="2286000"/>
                  </a:lnTo>
                  <a:lnTo>
                    <a:pt x="1216862" y="2286000"/>
                  </a:lnTo>
                  <a:lnTo>
                    <a:pt x="1204341" y="2273300"/>
                  </a:lnTo>
                  <a:close/>
                </a:path>
                <a:path w="1737995" h="6858000">
                  <a:moveTo>
                    <a:pt x="917210" y="1993900"/>
                  </a:moveTo>
                  <a:lnTo>
                    <a:pt x="879411" y="1993900"/>
                  </a:lnTo>
                  <a:lnTo>
                    <a:pt x="1142225" y="2247900"/>
                  </a:lnTo>
                  <a:lnTo>
                    <a:pt x="1174089" y="2247900"/>
                  </a:lnTo>
                  <a:lnTo>
                    <a:pt x="917210" y="1993900"/>
                  </a:lnTo>
                  <a:close/>
                </a:path>
                <a:path w="1737995" h="6858000">
                  <a:moveTo>
                    <a:pt x="1216855" y="1714500"/>
                  </a:moveTo>
                  <a:lnTo>
                    <a:pt x="1173949" y="1714500"/>
                  </a:lnTo>
                  <a:lnTo>
                    <a:pt x="1443659" y="1981200"/>
                  </a:lnTo>
                  <a:lnTo>
                    <a:pt x="1174089" y="2247900"/>
                  </a:lnTo>
                  <a:lnTo>
                    <a:pt x="1204480" y="2247900"/>
                  </a:lnTo>
                  <a:lnTo>
                    <a:pt x="1467294" y="1993900"/>
                  </a:lnTo>
                  <a:lnTo>
                    <a:pt x="1737639" y="1993900"/>
                  </a:lnTo>
                  <a:lnTo>
                    <a:pt x="1737639" y="1968500"/>
                  </a:lnTo>
                  <a:lnTo>
                    <a:pt x="1467154" y="1968500"/>
                  </a:lnTo>
                  <a:lnTo>
                    <a:pt x="1216855" y="1714500"/>
                  </a:lnTo>
                  <a:close/>
                </a:path>
                <a:path w="1737995" h="6858000">
                  <a:moveTo>
                    <a:pt x="1204341" y="1701800"/>
                  </a:moveTo>
                  <a:lnTo>
                    <a:pt x="1142377" y="1701800"/>
                  </a:lnTo>
                  <a:lnTo>
                    <a:pt x="879563" y="1968500"/>
                  </a:lnTo>
                  <a:lnTo>
                    <a:pt x="917204" y="1968500"/>
                  </a:lnTo>
                  <a:lnTo>
                    <a:pt x="1173949" y="1714500"/>
                  </a:lnTo>
                  <a:lnTo>
                    <a:pt x="1216855" y="1714500"/>
                  </a:lnTo>
                  <a:lnTo>
                    <a:pt x="1204341" y="1701800"/>
                  </a:lnTo>
                  <a:close/>
                </a:path>
                <a:path w="1737995" h="6858000">
                  <a:moveTo>
                    <a:pt x="350004" y="1422400"/>
                  </a:moveTo>
                  <a:lnTo>
                    <a:pt x="306362" y="1422400"/>
                  </a:lnTo>
                  <a:lnTo>
                    <a:pt x="576668" y="1689100"/>
                  </a:lnTo>
                  <a:lnTo>
                    <a:pt x="306362" y="1955800"/>
                  </a:lnTo>
                  <a:lnTo>
                    <a:pt x="349852" y="1955800"/>
                  </a:lnTo>
                  <a:lnTo>
                    <a:pt x="600163" y="1701800"/>
                  </a:lnTo>
                  <a:lnTo>
                    <a:pt x="1737639" y="1701800"/>
                  </a:lnTo>
                  <a:lnTo>
                    <a:pt x="1737639" y="1676400"/>
                  </a:lnTo>
                  <a:lnTo>
                    <a:pt x="600303" y="1676400"/>
                  </a:lnTo>
                  <a:lnTo>
                    <a:pt x="350004" y="1422400"/>
                  </a:lnTo>
                  <a:close/>
                </a:path>
                <a:path w="1737995" h="6858000">
                  <a:moveTo>
                    <a:pt x="916560" y="1409700"/>
                  </a:moveTo>
                  <a:lnTo>
                    <a:pt x="879563" y="1409700"/>
                  </a:lnTo>
                  <a:lnTo>
                    <a:pt x="1142377" y="1676400"/>
                  </a:lnTo>
                  <a:lnTo>
                    <a:pt x="1173949" y="1676400"/>
                  </a:lnTo>
                  <a:lnTo>
                    <a:pt x="916560" y="1409700"/>
                  </a:lnTo>
                  <a:close/>
                </a:path>
                <a:path w="1737995" h="6858000">
                  <a:moveTo>
                    <a:pt x="1204404" y="1130300"/>
                  </a:moveTo>
                  <a:lnTo>
                    <a:pt x="1174076" y="1130300"/>
                  </a:lnTo>
                  <a:lnTo>
                    <a:pt x="1443659" y="1397000"/>
                  </a:lnTo>
                  <a:lnTo>
                    <a:pt x="1174089" y="1676400"/>
                  </a:lnTo>
                  <a:lnTo>
                    <a:pt x="1204341" y="1676400"/>
                  </a:lnTo>
                  <a:lnTo>
                    <a:pt x="1467154" y="1409700"/>
                  </a:lnTo>
                  <a:lnTo>
                    <a:pt x="1737639" y="1409700"/>
                  </a:lnTo>
                  <a:lnTo>
                    <a:pt x="1737639" y="1384300"/>
                  </a:lnTo>
                  <a:lnTo>
                    <a:pt x="1467294" y="1384300"/>
                  </a:lnTo>
                  <a:lnTo>
                    <a:pt x="1204404" y="1130300"/>
                  </a:lnTo>
                  <a:close/>
                </a:path>
                <a:path w="1737995" h="6858000">
                  <a:moveTo>
                    <a:pt x="337324" y="838200"/>
                  </a:moveTo>
                  <a:lnTo>
                    <a:pt x="306298" y="838200"/>
                  </a:lnTo>
                  <a:lnTo>
                    <a:pt x="497497" y="1028700"/>
                  </a:lnTo>
                  <a:lnTo>
                    <a:pt x="576694" y="1117600"/>
                  </a:lnTo>
                  <a:lnTo>
                    <a:pt x="306362" y="1384300"/>
                  </a:lnTo>
                  <a:lnTo>
                    <a:pt x="337324" y="1384300"/>
                  </a:lnTo>
                  <a:lnTo>
                    <a:pt x="523189" y="1206500"/>
                  </a:lnTo>
                  <a:lnTo>
                    <a:pt x="600176" y="1130300"/>
                  </a:lnTo>
                  <a:lnTo>
                    <a:pt x="1737639" y="1130300"/>
                  </a:lnTo>
                  <a:lnTo>
                    <a:pt x="1737639" y="1104900"/>
                  </a:lnTo>
                  <a:lnTo>
                    <a:pt x="600176" y="1104900"/>
                  </a:lnTo>
                  <a:lnTo>
                    <a:pt x="523189" y="1028700"/>
                  </a:lnTo>
                  <a:lnTo>
                    <a:pt x="337324" y="838200"/>
                  </a:lnTo>
                  <a:close/>
                </a:path>
                <a:path w="1737995" h="6858000">
                  <a:moveTo>
                    <a:pt x="1174076" y="1130300"/>
                  </a:moveTo>
                  <a:lnTo>
                    <a:pt x="1142301" y="1130300"/>
                  </a:lnTo>
                  <a:lnTo>
                    <a:pt x="879462" y="1384300"/>
                  </a:lnTo>
                  <a:lnTo>
                    <a:pt x="917149" y="1384300"/>
                  </a:lnTo>
                  <a:lnTo>
                    <a:pt x="1174076" y="1130300"/>
                  </a:lnTo>
                  <a:close/>
                </a:path>
                <a:path w="1737995" h="6858000">
                  <a:moveTo>
                    <a:pt x="917183" y="838200"/>
                  </a:moveTo>
                  <a:lnTo>
                    <a:pt x="879462" y="838200"/>
                  </a:lnTo>
                  <a:lnTo>
                    <a:pt x="1142301" y="1104900"/>
                  </a:lnTo>
                  <a:lnTo>
                    <a:pt x="1204404" y="1104900"/>
                  </a:lnTo>
                  <a:lnTo>
                    <a:pt x="1216790" y="1092200"/>
                  </a:lnTo>
                  <a:lnTo>
                    <a:pt x="1174013" y="1092200"/>
                  </a:lnTo>
                  <a:lnTo>
                    <a:pt x="917183" y="838200"/>
                  </a:lnTo>
                  <a:close/>
                </a:path>
                <a:path w="1737995" h="6858000">
                  <a:moveTo>
                    <a:pt x="1216845" y="558800"/>
                  </a:moveTo>
                  <a:lnTo>
                    <a:pt x="1174013" y="558800"/>
                  </a:lnTo>
                  <a:lnTo>
                    <a:pt x="1443697" y="825500"/>
                  </a:lnTo>
                  <a:lnTo>
                    <a:pt x="1364500" y="901700"/>
                  </a:lnTo>
                  <a:lnTo>
                    <a:pt x="1174013" y="1092200"/>
                  </a:lnTo>
                  <a:lnTo>
                    <a:pt x="1216790" y="1092200"/>
                  </a:lnTo>
                  <a:lnTo>
                    <a:pt x="1390192" y="914400"/>
                  </a:lnTo>
                  <a:lnTo>
                    <a:pt x="1467180" y="838200"/>
                  </a:lnTo>
                  <a:lnTo>
                    <a:pt x="1737639" y="838200"/>
                  </a:lnTo>
                  <a:lnTo>
                    <a:pt x="1737639" y="812800"/>
                  </a:lnTo>
                  <a:lnTo>
                    <a:pt x="1467180" y="812800"/>
                  </a:lnTo>
                  <a:lnTo>
                    <a:pt x="1216845" y="558800"/>
                  </a:lnTo>
                  <a:close/>
                </a:path>
                <a:path w="1737995" h="6858000">
                  <a:moveTo>
                    <a:pt x="1204328" y="546100"/>
                  </a:moveTo>
                  <a:lnTo>
                    <a:pt x="1142301" y="546100"/>
                  </a:lnTo>
                  <a:lnTo>
                    <a:pt x="879462" y="812800"/>
                  </a:lnTo>
                  <a:lnTo>
                    <a:pt x="917183" y="812800"/>
                  </a:lnTo>
                  <a:lnTo>
                    <a:pt x="1174013" y="558800"/>
                  </a:lnTo>
                  <a:lnTo>
                    <a:pt x="1216845" y="558800"/>
                  </a:lnTo>
                  <a:lnTo>
                    <a:pt x="1204328" y="546100"/>
                  </a:lnTo>
                  <a:close/>
                </a:path>
                <a:path w="1737995" h="6858000">
                  <a:moveTo>
                    <a:pt x="349715" y="266700"/>
                  </a:moveTo>
                  <a:lnTo>
                    <a:pt x="306298" y="266700"/>
                  </a:lnTo>
                  <a:lnTo>
                    <a:pt x="576694" y="533400"/>
                  </a:lnTo>
                  <a:lnTo>
                    <a:pt x="306298" y="800100"/>
                  </a:lnTo>
                  <a:lnTo>
                    <a:pt x="349841" y="800100"/>
                  </a:lnTo>
                  <a:lnTo>
                    <a:pt x="600176" y="546100"/>
                  </a:lnTo>
                  <a:lnTo>
                    <a:pt x="1737639" y="546100"/>
                  </a:lnTo>
                  <a:lnTo>
                    <a:pt x="1737639" y="520700"/>
                  </a:lnTo>
                  <a:lnTo>
                    <a:pt x="600176" y="520700"/>
                  </a:lnTo>
                  <a:lnTo>
                    <a:pt x="523189" y="444500"/>
                  </a:lnTo>
                  <a:lnTo>
                    <a:pt x="349715" y="266700"/>
                  </a:lnTo>
                  <a:close/>
                </a:path>
                <a:path w="1737995" h="6858000">
                  <a:moveTo>
                    <a:pt x="916599" y="254000"/>
                  </a:moveTo>
                  <a:lnTo>
                    <a:pt x="879462" y="254000"/>
                  </a:lnTo>
                  <a:lnTo>
                    <a:pt x="1142301" y="520700"/>
                  </a:lnTo>
                  <a:lnTo>
                    <a:pt x="1174013" y="520700"/>
                  </a:lnTo>
                  <a:lnTo>
                    <a:pt x="916599" y="254000"/>
                  </a:lnTo>
                  <a:close/>
                </a:path>
                <a:path w="1737995" h="6858000">
                  <a:moveTo>
                    <a:pt x="1234631" y="0"/>
                  </a:moveTo>
                  <a:lnTo>
                    <a:pt x="1198308" y="0"/>
                  </a:lnTo>
                  <a:lnTo>
                    <a:pt x="1443697" y="241300"/>
                  </a:lnTo>
                  <a:lnTo>
                    <a:pt x="1364500" y="330200"/>
                  </a:lnTo>
                  <a:lnTo>
                    <a:pt x="1174013" y="520700"/>
                  </a:lnTo>
                  <a:lnTo>
                    <a:pt x="1204328" y="520700"/>
                  </a:lnTo>
                  <a:lnTo>
                    <a:pt x="1390192" y="342900"/>
                  </a:lnTo>
                  <a:lnTo>
                    <a:pt x="1467180" y="254000"/>
                  </a:lnTo>
                  <a:lnTo>
                    <a:pt x="1737639" y="254000"/>
                  </a:lnTo>
                  <a:lnTo>
                    <a:pt x="1737639" y="228600"/>
                  </a:lnTo>
                  <a:lnTo>
                    <a:pt x="1467180" y="228600"/>
                  </a:lnTo>
                  <a:lnTo>
                    <a:pt x="1234631" y="0"/>
                  </a:lnTo>
                  <a:close/>
                </a:path>
                <a:path w="1737995" h="6858000">
                  <a:moveTo>
                    <a:pt x="569885" y="0"/>
                  </a:moveTo>
                  <a:lnTo>
                    <a:pt x="533670" y="0"/>
                  </a:lnTo>
                  <a:lnTo>
                    <a:pt x="306298" y="228600"/>
                  </a:lnTo>
                  <a:lnTo>
                    <a:pt x="337324" y="228600"/>
                  </a:lnTo>
                  <a:lnTo>
                    <a:pt x="569885" y="0"/>
                  </a:lnTo>
                  <a:close/>
                </a:path>
                <a:path w="1737995" h="6858000">
                  <a:moveTo>
                    <a:pt x="1149718" y="0"/>
                  </a:moveTo>
                  <a:lnTo>
                    <a:pt x="1112010" y="0"/>
                  </a:lnTo>
                  <a:lnTo>
                    <a:pt x="879462" y="228600"/>
                  </a:lnTo>
                  <a:lnTo>
                    <a:pt x="917626" y="228600"/>
                  </a:lnTo>
                  <a:lnTo>
                    <a:pt x="1149718" y="0"/>
                  </a:lnTo>
                  <a:close/>
                </a:path>
              </a:pathLst>
            </a:custGeom>
            <a:solidFill>
              <a:srgbClr val="FFC708">
                <a:alpha val="50000"/>
              </a:srgbClr>
            </a:solidFill>
          </p:spPr>
          <p:txBody>
            <a:bodyPr wrap="square" lIns="0" tIns="0" rIns="0" bIns="0" rtlCol="0"/>
            <a:lstStyle/>
            <a:p>
              <a:endParaRPr/>
            </a:p>
          </p:txBody>
        </p:sp>
      </p:grpSp>
      <p:sp>
        <p:nvSpPr>
          <p:cNvPr id="10" name="object 4">
            <a:extLst>
              <a:ext uri="{FF2B5EF4-FFF2-40B4-BE49-F238E27FC236}">
                <a16:creationId xmlns:a16="http://schemas.microsoft.com/office/drawing/2014/main" id="{736F022F-2A27-65C6-3277-48FA2CCE22C0}"/>
              </a:ext>
            </a:extLst>
          </p:cNvPr>
          <p:cNvSpPr/>
          <p:nvPr userDrawn="1"/>
        </p:nvSpPr>
        <p:spPr>
          <a:xfrm flipH="1">
            <a:off x="600774" y="4321957"/>
            <a:ext cx="45719" cy="1621643"/>
          </a:xfrm>
          <a:custGeom>
            <a:avLst/>
            <a:gdLst/>
            <a:ahLst/>
            <a:cxnLst/>
            <a:rect l="l" t="t" r="r" b="b"/>
            <a:pathLst>
              <a:path h="1318895">
                <a:moveTo>
                  <a:pt x="0" y="0"/>
                </a:moveTo>
                <a:lnTo>
                  <a:pt x="0" y="1318679"/>
                </a:lnTo>
              </a:path>
            </a:pathLst>
          </a:custGeom>
          <a:ln w="25400">
            <a:solidFill>
              <a:srgbClr val="FFC500"/>
            </a:solidFill>
          </a:ln>
        </p:spPr>
        <p:txBody>
          <a:bodyPr wrap="square" lIns="0" tIns="0" rIns="0" bIns="0" rtlCol="0"/>
          <a:lstStyle/>
          <a:p>
            <a:endParaRPr/>
          </a:p>
        </p:txBody>
      </p:sp>
      <p:sp>
        <p:nvSpPr>
          <p:cNvPr id="11" name="object 4">
            <a:extLst>
              <a:ext uri="{FF2B5EF4-FFF2-40B4-BE49-F238E27FC236}">
                <a16:creationId xmlns:a16="http://schemas.microsoft.com/office/drawing/2014/main" id="{189032A5-832F-59BF-EE53-80FAF70FB5D4}"/>
              </a:ext>
            </a:extLst>
          </p:cNvPr>
          <p:cNvSpPr/>
          <p:nvPr userDrawn="1"/>
        </p:nvSpPr>
        <p:spPr>
          <a:xfrm flipH="1">
            <a:off x="646493" y="1772"/>
            <a:ext cx="45719" cy="2482215"/>
          </a:xfrm>
          <a:custGeom>
            <a:avLst/>
            <a:gdLst/>
            <a:ahLst/>
            <a:cxnLst/>
            <a:rect l="l" t="t" r="r" b="b"/>
            <a:pathLst>
              <a:path h="1318895">
                <a:moveTo>
                  <a:pt x="0" y="0"/>
                </a:moveTo>
                <a:lnTo>
                  <a:pt x="0" y="1318679"/>
                </a:lnTo>
              </a:path>
            </a:pathLst>
          </a:custGeom>
          <a:ln w="25400">
            <a:solidFill>
              <a:srgbClr val="FFC500"/>
            </a:solidFill>
          </a:ln>
        </p:spPr>
        <p:txBody>
          <a:bodyPr wrap="square" lIns="0" tIns="0" rIns="0" bIns="0" rtlCol="0"/>
          <a:lstStyle/>
          <a:p>
            <a:endParaRPr/>
          </a:p>
        </p:txBody>
      </p:sp>
      <p:sp>
        <p:nvSpPr>
          <p:cNvPr id="13" name="Picture Placeholder 12">
            <a:extLst>
              <a:ext uri="{FF2B5EF4-FFF2-40B4-BE49-F238E27FC236}">
                <a16:creationId xmlns:a16="http://schemas.microsoft.com/office/drawing/2014/main" id="{ECB939F6-98A2-3D31-6C15-8BA0C0F3C0F6}"/>
              </a:ext>
            </a:extLst>
          </p:cNvPr>
          <p:cNvSpPr>
            <a:spLocks noGrp="1"/>
          </p:cNvSpPr>
          <p:nvPr>
            <p:ph type="pic" sz="quarter" idx="10"/>
          </p:nvPr>
        </p:nvSpPr>
        <p:spPr>
          <a:xfrm>
            <a:off x="692150" y="2624391"/>
            <a:ext cx="6242050" cy="1490409"/>
          </a:xfrm>
          <a:prstGeom prst="rect">
            <a:avLst/>
          </a:prstGeom>
        </p:spPr>
        <p:txBody>
          <a:bodyPr/>
          <a:lstStyle/>
          <a:p>
            <a:endParaRPr lang="en-US" dirty="0"/>
          </a:p>
        </p:txBody>
      </p:sp>
      <p:pic>
        <p:nvPicPr>
          <p:cNvPr id="56" name="Picture 55" descr="Blue text on a black background&#10;&#10;Description automatically generated">
            <a:extLst>
              <a:ext uri="{FF2B5EF4-FFF2-40B4-BE49-F238E27FC236}">
                <a16:creationId xmlns:a16="http://schemas.microsoft.com/office/drawing/2014/main" id="{F3CAD210-93E9-D32C-D020-5D49621320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923" y="6085776"/>
            <a:ext cx="2296305" cy="553840"/>
          </a:xfrm>
          <a:prstGeom prst="rect">
            <a:avLst/>
          </a:prstGeom>
        </p:spPr>
      </p:pic>
    </p:spTree>
    <p:extLst>
      <p:ext uri="{BB962C8B-B14F-4D97-AF65-F5344CB8AC3E}">
        <p14:creationId xmlns:p14="http://schemas.microsoft.com/office/powerpoint/2010/main" val="217519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995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E6EA516-2036-A16F-9688-114F06349B1F}"/>
              </a:ext>
            </a:extLst>
          </p:cNvPr>
          <p:cNvSpPr txBox="1">
            <a:spLocks noGrp="1"/>
          </p:cNvSpPr>
          <p:nvPr>
            <p:ph type="title"/>
          </p:nvPr>
        </p:nvSpPr>
        <p:spPr>
          <a:xfrm>
            <a:off x="619250" y="611125"/>
            <a:ext cx="10934333" cy="543560"/>
          </a:xfrm>
          <a:prstGeom prst="rect">
            <a:avLst/>
          </a:prstGeom>
        </p:spPr>
        <p:txBody>
          <a:bodyPr vert="horz" wrap="square" lIns="0" tIns="12700" rIns="0" bIns="0" rtlCol="0">
            <a:spAutoFit/>
          </a:bodyPr>
          <a:lstStyle>
            <a:lvl1pPr>
              <a:defRPr baseline="0">
                <a:latin typeface="Marcellus" panose="020E0602050203020307" pitchFamily="34" charset="0"/>
              </a:defRPr>
            </a:lvl1pPr>
          </a:lstStyle>
          <a:p>
            <a:pPr marL="12700">
              <a:lnSpc>
                <a:spcPct val="100000"/>
              </a:lnSpc>
              <a:spcBef>
                <a:spcPts val="100"/>
              </a:spcBef>
            </a:pPr>
            <a:r>
              <a:rPr sz="3400" dirty="0">
                <a:solidFill>
                  <a:srgbClr val="A7631C"/>
                </a:solidFill>
              </a:rPr>
              <a:t>Headline</a:t>
            </a:r>
            <a:r>
              <a:rPr sz="3400" spc="-10" dirty="0">
                <a:solidFill>
                  <a:srgbClr val="A7631C"/>
                </a:solidFill>
              </a:rPr>
              <a:t> </a:t>
            </a:r>
            <a:r>
              <a:rPr sz="3400" dirty="0">
                <a:solidFill>
                  <a:srgbClr val="A7631C"/>
                </a:solidFill>
              </a:rPr>
              <a:t>for</a:t>
            </a:r>
            <a:r>
              <a:rPr sz="3400" spc="-10" dirty="0">
                <a:solidFill>
                  <a:srgbClr val="A7631C"/>
                </a:solidFill>
              </a:rPr>
              <a:t> </a:t>
            </a:r>
            <a:r>
              <a:rPr sz="3400" dirty="0">
                <a:solidFill>
                  <a:srgbClr val="A7631C"/>
                </a:solidFill>
              </a:rPr>
              <a:t>a</a:t>
            </a:r>
            <a:r>
              <a:rPr sz="3400" spc="-10" dirty="0">
                <a:solidFill>
                  <a:srgbClr val="A7631C"/>
                </a:solidFill>
              </a:rPr>
              <a:t> </a:t>
            </a:r>
            <a:r>
              <a:rPr sz="3400" dirty="0">
                <a:solidFill>
                  <a:srgbClr val="A7631C"/>
                </a:solidFill>
              </a:rPr>
              <a:t>single</a:t>
            </a:r>
            <a:r>
              <a:rPr sz="3400" spc="-10" dirty="0">
                <a:solidFill>
                  <a:srgbClr val="A7631C"/>
                </a:solidFill>
              </a:rPr>
              <a:t> </a:t>
            </a:r>
            <a:r>
              <a:rPr sz="3400" dirty="0">
                <a:solidFill>
                  <a:srgbClr val="A7631C"/>
                </a:solidFill>
              </a:rPr>
              <a:t>column</a:t>
            </a:r>
            <a:r>
              <a:rPr sz="3400" spc="-10" dirty="0">
                <a:solidFill>
                  <a:srgbClr val="A7631C"/>
                </a:solidFill>
              </a:rPr>
              <a:t> </a:t>
            </a:r>
            <a:r>
              <a:rPr sz="3400" dirty="0">
                <a:solidFill>
                  <a:srgbClr val="A7631C"/>
                </a:solidFill>
              </a:rPr>
              <a:t>text</a:t>
            </a:r>
            <a:r>
              <a:rPr sz="3400" spc="-10" dirty="0">
                <a:solidFill>
                  <a:srgbClr val="A7631C"/>
                </a:solidFill>
              </a:rPr>
              <a:t> block</a:t>
            </a:r>
            <a:endParaRPr sz="3400" dirty="0"/>
          </a:p>
        </p:txBody>
      </p:sp>
      <p:sp>
        <p:nvSpPr>
          <p:cNvPr id="19" name="Text Placeholder 18">
            <a:extLst>
              <a:ext uri="{FF2B5EF4-FFF2-40B4-BE49-F238E27FC236}">
                <a16:creationId xmlns:a16="http://schemas.microsoft.com/office/drawing/2014/main" id="{531DB1FF-FE2C-2BC5-CEBA-06EA32E9F237}"/>
              </a:ext>
            </a:extLst>
          </p:cNvPr>
          <p:cNvSpPr>
            <a:spLocks noGrp="1"/>
          </p:cNvSpPr>
          <p:nvPr>
            <p:ph type="body" sz="quarter" idx="14" hasCustomPrompt="1"/>
          </p:nvPr>
        </p:nvSpPr>
        <p:spPr>
          <a:xfrm>
            <a:off x="614363" y="1681163"/>
            <a:ext cx="10934332" cy="3881431"/>
          </a:xfrm>
        </p:spPr>
        <p:txBody>
          <a:bodyPr>
            <a:normAutofit/>
          </a:bodyPr>
          <a:lstStyle>
            <a:lvl1pPr marL="0" marR="0" indent="0" algn="l" defTabSz="914400" rtl="0" eaLnBrk="1" fontAlgn="auto" latinLnBrk="0" hangingPunct="1">
              <a:lnSpc>
                <a:spcPct val="80000"/>
              </a:lnSpc>
              <a:spcBef>
                <a:spcPts val="600"/>
              </a:spcBef>
              <a:spcAft>
                <a:spcPts val="0"/>
              </a:spcAft>
              <a:buClrTx/>
              <a:buSzTx/>
              <a:buFontTx/>
              <a:buNone/>
              <a:tabLst/>
              <a:defRPr sz="1400" spc="30" baseline="0">
                <a:solidFill>
                  <a:srgbClr val="002B4F"/>
                </a:solidFill>
                <a:latin typeface="Figtree" pitchFamily="2" charset="0"/>
              </a:defRPr>
            </a:lvl1pPr>
            <a:lvl2pPr>
              <a:defRPr sz="1400" spc="30" baseline="0">
                <a:solidFill>
                  <a:srgbClr val="A6611B"/>
                </a:solidFill>
                <a:latin typeface="Figtree" pitchFamily="2" charset="0"/>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edit Master text styles.</a:t>
            </a:r>
            <a:endParaRPr lang="en-US" sz="900" dirty="0">
              <a:latin typeface="Figtree Light"/>
              <a:cs typeface="Figtree Light"/>
            </a:endParaRPr>
          </a:p>
        </p:txBody>
      </p:sp>
    </p:spTree>
    <p:extLst>
      <p:ext uri="{BB962C8B-B14F-4D97-AF65-F5344CB8AC3E}">
        <p14:creationId xmlns:p14="http://schemas.microsoft.com/office/powerpoint/2010/main" val="2631092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ingle Column +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A black and white rectangle&#10;&#10;Description automatically generated">
            <a:extLst>
              <a:ext uri="{FF2B5EF4-FFF2-40B4-BE49-F238E27FC236}">
                <a16:creationId xmlns:a16="http://schemas.microsoft.com/office/drawing/2014/main" id="{2ACFE647-41D8-0956-7151-65BC440EF4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48" y="0"/>
            <a:ext cx="12179303" cy="6858000"/>
          </a:xfrm>
          <a:prstGeom prst="rect">
            <a:avLst/>
          </a:prstGeom>
        </p:spPr>
      </p:pic>
      <p:sp>
        <p:nvSpPr>
          <p:cNvPr id="4" name="object 2">
            <a:extLst>
              <a:ext uri="{FF2B5EF4-FFF2-40B4-BE49-F238E27FC236}">
                <a16:creationId xmlns:a16="http://schemas.microsoft.com/office/drawing/2014/main" id="{BE6EA516-2036-A16F-9688-114F06349B1F}"/>
              </a:ext>
            </a:extLst>
          </p:cNvPr>
          <p:cNvSpPr txBox="1">
            <a:spLocks noGrp="1"/>
          </p:cNvSpPr>
          <p:nvPr>
            <p:ph type="title"/>
          </p:nvPr>
        </p:nvSpPr>
        <p:spPr>
          <a:xfrm>
            <a:off x="619250" y="353273"/>
            <a:ext cx="4790949" cy="1059264"/>
          </a:xfrm>
          <a:prstGeom prst="rect">
            <a:avLst/>
          </a:prstGeom>
        </p:spPr>
        <p:txBody>
          <a:bodyPr vert="horz" wrap="square" lIns="0" tIns="12700" rIns="0" bIns="0" rtlCol="0">
            <a:spAutoFit/>
          </a:bodyPr>
          <a:lstStyle>
            <a:lvl1pPr>
              <a:defRPr baseline="0">
                <a:latin typeface="Marcellus" panose="020E0602050203020307" pitchFamily="34" charset="0"/>
              </a:defRPr>
            </a:lvl1pPr>
          </a:lstStyle>
          <a:p>
            <a:pPr marL="12700">
              <a:lnSpc>
                <a:spcPct val="100000"/>
              </a:lnSpc>
              <a:spcBef>
                <a:spcPts val="100"/>
              </a:spcBef>
            </a:pPr>
            <a:r>
              <a:rPr sz="3400" dirty="0">
                <a:solidFill>
                  <a:srgbClr val="A7631C"/>
                </a:solidFill>
              </a:rPr>
              <a:t>Headline</a:t>
            </a:r>
            <a:r>
              <a:rPr sz="3400" spc="-10" dirty="0">
                <a:solidFill>
                  <a:srgbClr val="A7631C"/>
                </a:solidFill>
              </a:rPr>
              <a:t> </a:t>
            </a:r>
            <a:r>
              <a:rPr sz="3400" dirty="0">
                <a:solidFill>
                  <a:srgbClr val="A7631C"/>
                </a:solidFill>
              </a:rPr>
              <a:t>for</a:t>
            </a:r>
            <a:r>
              <a:rPr sz="3400" spc="-10" dirty="0">
                <a:solidFill>
                  <a:srgbClr val="A7631C"/>
                </a:solidFill>
              </a:rPr>
              <a:t> </a:t>
            </a:r>
            <a:r>
              <a:rPr sz="3400" dirty="0">
                <a:solidFill>
                  <a:srgbClr val="A7631C"/>
                </a:solidFill>
              </a:rPr>
              <a:t>a</a:t>
            </a:r>
            <a:r>
              <a:rPr sz="3400" spc="-10" dirty="0">
                <a:solidFill>
                  <a:srgbClr val="A7631C"/>
                </a:solidFill>
              </a:rPr>
              <a:t> </a:t>
            </a:r>
            <a:r>
              <a:rPr sz="3400" dirty="0">
                <a:solidFill>
                  <a:srgbClr val="A7631C"/>
                </a:solidFill>
              </a:rPr>
              <a:t>single</a:t>
            </a:r>
            <a:r>
              <a:rPr sz="3400" spc="-10" dirty="0">
                <a:solidFill>
                  <a:srgbClr val="A7631C"/>
                </a:solidFill>
              </a:rPr>
              <a:t> </a:t>
            </a:r>
            <a:r>
              <a:rPr sz="3400" dirty="0">
                <a:solidFill>
                  <a:srgbClr val="A7631C"/>
                </a:solidFill>
              </a:rPr>
              <a:t>column</a:t>
            </a:r>
            <a:r>
              <a:rPr sz="3400" spc="-10" dirty="0">
                <a:solidFill>
                  <a:srgbClr val="A7631C"/>
                </a:solidFill>
              </a:rPr>
              <a:t> </a:t>
            </a:r>
            <a:r>
              <a:rPr sz="3400" dirty="0">
                <a:solidFill>
                  <a:srgbClr val="A7631C"/>
                </a:solidFill>
              </a:rPr>
              <a:t>text</a:t>
            </a:r>
            <a:r>
              <a:rPr sz="3400" spc="-10" dirty="0">
                <a:solidFill>
                  <a:srgbClr val="A7631C"/>
                </a:solidFill>
              </a:rPr>
              <a:t> block</a:t>
            </a:r>
            <a:endParaRPr sz="3400" dirty="0"/>
          </a:p>
        </p:txBody>
      </p:sp>
      <p:sp>
        <p:nvSpPr>
          <p:cNvPr id="19" name="Text Placeholder 18">
            <a:extLst>
              <a:ext uri="{FF2B5EF4-FFF2-40B4-BE49-F238E27FC236}">
                <a16:creationId xmlns:a16="http://schemas.microsoft.com/office/drawing/2014/main" id="{531DB1FF-FE2C-2BC5-CEBA-06EA32E9F237}"/>
              </a:ext>
            </a:extLst>
          </p:cNvPr>
          <p:cNvSpPr>
            <a:spLocks noGrp="1"/>
          </p:cNvSpPr>
          <p:nvPr>
            <p:ph type="body" sz="quarter" idx="14" hasCustomPrompt="1"/>
          </p:nvPr>
        </p:nvSpPr>
        <p:spPr>
          <a:xfrm>
            <a:off x="614363" y="1681163"/>
            <a:ext cx="4790948" cy="3881431"/>
          </a:xfrm>
        </p:spPr>
        <p:txBody>
          <a:bodyPr>
            <a:normAutofit/>
          </a:bodyPr>
          <a:lstStyle>
            <a:lvl1pPr marL="0" marR="0" indent="0" algn="l" defTabSz="914400" rtl="0" eaLnBrk="1" fontAlgn="auto" latinLnBrk="0" hangingPunct="1">
              <a:lnSpc>
                <a:spcPct val="150000"/>
              </a:lnSpc>
              <a:spcBef>
                <a:spcPts val="1100"/>
              </a:spcBef>
              <a:spcAft>
                <a:spcPts val="0"/>
              </a:spcAft>
              <a:buClrTx/>
              <a:buSzTx/>
              <a:buFontTx/>
              <a:buNone/>
              <a:tabLst/>
              <a:defRPr sz="1400" spc="30" baseline="0">
                <a:solidFill>
                  <a:srgbClr val="002B4F"/>
                </a:solidFill>
                <a:latin typeface="Figtree" pitchFamily="2" charset="0"/>
              </a:defRPr>
            </a:lvl1pPr>
            <a:lvl2pPr>
              <a:defRPr sz="1400" spc="30" baseline="0">
                <a:solidFill>
                  <a:srgbClr val="A6611B"/>
                </a:solidFill>
                <a:latin typeface="Figtree" pitchFamily="2" charset="0"/>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edit Master text styles.</a:t>
            </a:r>
            <a:endParaRPr lang="en-US" sz="1400" dirty="0">
              <a:latin typeface="Figtree Light"/>
              <a:cs typeface="Figtree Light"/>
            </a:endParaRPr>
          </a:p>
        </p:txBody>
      </p:sp>
      <p:pic>
        <p:nvPicPr>
          <p:cNvPr id="2" name="Picture 1" descr="A yellow sunburst on a black background&#10;&#10;Description automatically generated">
            <a:extLst>
              <a:ext uri="{FF2B5EF4-FFF2-40B4-BE49-F238E27FC236}">
                <a16:creationId xmlns:a16="http://schemas.microsoft.com/office/drawing/2014/main" id="{CF499C9D-5C47-3233-8575-54A8AE2A89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11201400" y="319045"/>
            <a:ext cx="671556" cy="671556"/>
          </a:xfrm>
          <a:prstGeom prst="rect">
            <a:avLst/>
          </a:prstGeom>
        </p:spPr>
      </p:pic>
      <p:grpSp>
        <p:nvGrpSpPr>
          <p:cNvPr id="5" name="Group 4">
            <a:extLst>
              <a:ext uri="{FF2B5EF4-FFF2-40B4-BE49-F238E27FC236}">
                <a16:creationId xmlns:a16="http://schemas.microsoft.com/office/drawing/2014/main" id="{57B5C9EB-3EC8-5F5E-BC30-0B30E87D1771}"/>
              </a:ext>
            </a:extLst>
          </p:cNvPr>
          <p:cNvGrpSpPr/>
          <p:nvPr userDrawn="1"/>
        </p:nvGrpSpPr>
        <p:grpSpPr>
          <a:xfrm>
            <a:off x="614363" y="6077806"/>
            <a:ext cx="10939221" cy="543935"/>
            <a:chOff x="614363" y="6077806"/>
            <a:chExt cx="10939221" cy="543935"/>
          </a:xfrm>
        </p:grpSpPr>
        <p:sp>
          <p:nvSpPr>
            <p:cNvPr id="11" name="object 4">
              <a:extLst>
                <a:ext uri="{FF2B5EF4-FFF2-40B4-BE49-F238E27FC236}">
                  <a16:creationId xmlns:a16="http://schemas.microsoft.com/office/drawing/2014/main" id="{9BDFA14C-90CF-B97A-5345-9CB0C7D6F7B9}"/>
                </a:ext>
              </a:extLst>
            </p:cNvPr>
            <p:cNvSpPr/>
            <p:nvPr userDrawn="1"/>
          </p:nvSpPr>
          <p:spPr>
            <a:xfrm>
              <a:off x="3082187" y="6346783"/>
              <a:ext cx="7936230" cy="0"/>
            </a:xfrm>
            <a:custGeom>
              <a:avLst/>
              <a:gdLst/>
              <a:ahLst/>
              <a:cxnLst/>
              <a:rect l="l" t="t" r="r" b="b"/>
              <a:pathLst>
                <a:path w="7936230">
                  <a:moveTo>
                    <a:pt x="7936217" y="0"/>
                  </a:moveTo>
                  <a:lnTo>
                    <a:pt x="0" y="0"/>
                  </a:lnTo>
                </a:path>
              </a:pathLst>
            </a:custGeom>
            <a:ln w="15875">
              <a:solidFill>
                <a:srgbClr val="FFC500"/>
              </a:solidFill>
            </a:ln>
          </p:spPr>
          <p:txBody>
            <a:bodyPr wrap="square" lIns="0" tIns="0" rIns="0" bIns="0" rtlCol="0"/>
            <a:lstStyle/>
            <a:p>
              <a:endParaRPr/>
            </a:p>
          </p:txBody>
        </p:sp>
        <p:sp>
          <p:nvSpPr>
            <p:cNvPr id="12" name="object 5">
              <a:extLst>
                <a:ext uri="{FF2B5EF4-FFF2-40B4-BE49-F238E27FC236}">
                  <a16:creationId xmlns:a16="http://schemas.microsoft.com/office/drawing/2014/main" id="{E9BE3BC7-95E1-A605-B0FA-FEBC6FA22542}"/>
                </a:ext>
              </a:extLst>
            </p:cNvPr>
            <p:cNvSpPr/>
            <p:nvPr userDrawn="1"/>
          </p:nvSpPr>
          <p:spPr>
            <a:xfrm>
              <a:off x="11231004" y="6127026"/>
              <a:ext cx="322580" cy="440055"/>
            </a:xfrm>
            <a:custGeom>
              <a:avLst/>
              <a:gdLst/>
              <a:ahLst/>
              <a:cxnLst/>
              <a:rect l="l" t="t" r="r" b="b"/>
              <a:pathLst>
                <a:path w="322579" h="440054">
                  <a:moveTo>
                    <a:pt x="266103" y="152831"/>
                  </a:moveTo>
                  <a:lnTo>
                    <a:pt x="237883" y="134772"/>
                  </a:lnTo>
                  <a:lnTo>
                    <a:pt x="237883" y="186448"/>
                  </a:lnTo>
                  <a:lnTo>
                    <a:pt x="211836" y="321614"/>
                  </a:lnTo>
                  <a:lnTo>
                    <a:pt x="209740" y="320484"/>
                  </a:lnTo>
                  <a:lnTo>
                    <a:pt x="209740" y="332486"/>
                  </a:lnTo>
                  <a:lnTo>
                    <a:pt x="207327" y="344944"/>
                  </a:lnTo>
                  <a:lnTo>
                    <a:pt x="187248" y="344944"/>
                  </a:lnTo>
                  <a:lnTo>
                    <a:pt x="183375" y="333781"/>
                  </a:lnTo>
                  <a:lnTo>
                    <a:pt x="183273" y="333489"/>
                  </a:lnTo>
                  <a:lnTo>
                    <a:pt x="182930" y="333095"/>
                  </a:lnTo>
                  <a:lnTo>
                    <a:pt x="178993" y="328866"/>
                  </a:lnTo>
                  <a:lnTo>
                    <a:pt x="178638" y="328536"/>
                  </a:lnTo>
                  <a:lnTo>
                    <a:pt x="176187" y="326224"/>
                  </a:lnTo>
                  <a:lnTo>
                    <a:pt x="176187" y="344944"/>
                  </a:lnTo>
                  <a:lnTo>
                    <a:pt x="146672" y="344944"/>
                  </a:lnTo>
                  <a:lnTo>
                    <a:pt x="150583" y="337032"/>
                  </a:lnTo>
                  <a:lnTo>
                    <a:pt x="158915" y="329145"/>
                  </a:lnTo>
                  <a:lnTo>
                    <a:pt x="159537" y="328536"/>
                  </a:lnTo>
                  <a:lnTo>
                    <a:pt x="163322" y="328536"/>
                  </a:lnTo>
                  <a:lnTo>
                    <a:pt x="165989" y="331101"/>
                  </a:lnTo>
                  <a:lnTo>
                    <a:pt x="172275" y="337032"/>
                  </a:lnTo>
                  <a:lnTo>
                    <a:pt x="176187" y="344944"/>
                  </a:lnTo>
                  <a:lnTo>
                    <a:pt x="176187" y="326224"/>
                  </a:lnTo>
                  <a:lnTo>
                    <a:pt x="172516" y="322745"/>
                  </a:lnTo>
                  <a:lnTo>
                    <a:pt x="174599" y="319989"/>
                  </a:lnTo>
                  <a:lnTo>
                    <a:pt x="175628" y="318427"/>
                  </a:lnTo>
                  <a:lnTo>
                    <a:pt x="175729" y="318249"/>
                  </a:lnTo>
                  <a:lnTo>
                    <a:pt x="177571" y="315048"/>
                  </a:lnTo>
                  <a:lnTo>
                    <a:pt x="209740" y="332486"/>
                  </a:lnTo>
                  <a:lnTo>
                    <a:pt x="209740" y="320484"/>
                  </a:lnTo>
                  <a:lnTo>
                    <a:pt x="199707" y="315048"/>
                  </a:lnTo>
                  <a:lnTo>
                    <a:pt x="184099" y="306578"/>
                  </a:lnTo>
                  <a:lnTo>
                    <a:pt x="204025" y="275069"/>
                  </a:lnTo>
                  <a:lnTo>
                    <a:pt x="214287" y="258851"/>
                  </a:lnTo>
                  <a:lnTo>
                    <a:pt x="217995" y="253377"/>
                  </a:lnTo>
                  <a:lnTo>
                    <a:pt x="217906" y="251053"/>
                  </a:lnTo>
                  <a:lnTo>
                    <a:pt x="206641" y="233133"/>
                  </a:lnTo>
                  <a:lnTo>
                    <a:pt x="206641" y="249224"/>
                  </a:lnTo>
                  <a:lnTo>
                    <a:pt x="206641" y="251333"/>
                  </a:lnTo>
                  <a:lnTo>
                    <a:pt x="205562" y="252895"/>
                  </a:lnTo>
                  <a:lnTo>
                    <a:pt x="191541" y="275069"/>
                  </a:lnTo>
                  <a:lnTo>
                    <a:pt x="195491" y="257835"/>
                  </a:lnTo>
                  <a:lnTo>
                    <a:pt x="196875" y="251333"/>
                  </a:lnTo>
                  <a:lnTo>
                    <a:pt x="198945" y="240995"/>
                  </a:lnTo>
                  <a:lnTo>
                    <a:pt x="199059" y="240474"/>
                  </a:lnTo>
                  <a:lnTo>
                    <a:pt x="205397" y="247497"/>
                  </a:lnTo>
                  <a:lnTo>
                    <a:pt x="206641" y="249224"/>
                  </a:lnTo>
                  <a:lnTo>
                    <a:pt x="206641" y="233133"/>
                  </a:lnTo>
                  <a:lnTo>
                    <a:pt x="203822" y="229997"/>
                  </a:lnTo>
                  <a:lnTo>
                    <a:pt x="204724" y="228841"/>
                  </a:lnTo>
                  <a:lnTo>
                    <a:pt x="212458" y="218948"/>
                  </a:lnTo>
                  <a:lnTo>
                    <a:pt x="220421" y="208762"/>
                  </a:lnTo>
                  <a:lnTo>
                    <a:pt x="237883" y="186448"/>
                  </a:lnTo>
                  <a:lnTo>
                    <a:pt x="237883" y="134772"/>
                  </a:lnTo>
                  <a:lnTo>
                    <a:pt x="229260" y="129247"/>
                  </a:lnTo>
                  <a:lnTo>
                    <a:pt x="229260" y="180352"/>
                  </a:lnTo>
                  <a:lnTo>
                    <a:pt x="207035" y="208762"/>
                  </a:lnTo>
                  <a:lnTo>
                    <a:pt x="206057" y="202107"/>
                  </a:lnTo>
                  <a:lnTo>
                    <a:pt x="205435" y="199961"/>
                  </a:lnTo>
                  <a:lnTo>
                    <a:pt x="203568" y="195986"/>
                  </a:lnTo>
                  <a:lnTo>
                    <a:pt x="204089" y="195808"/>
                  </a:lnTo>
                  <a:lnTo>
                    <a:pt x="206184" y="195135"/>
                  </a:lnTo>
                  <a:lnTo>
                    <a:pt x="213169" y="190703"/>
                  </a:lnTo>
                  <a:lnTo>
                    <a:pt x="219786" y="186448"/>
                  </a:lnTo>
                  <a:lnTo>
                    <a:pt x="229260" y="180352"/>
                  </a:lnTo>
                  <a:lnTo>
                    <a:pt x="229260" y="129247"/>
                  </a:lnTo>
                  <a:lnTo>
                    <a:pt x="227939" y="128397"/>
                  </a:lnTo>
                  <a:lnTo>
                    <a:pt x="227939" y="168681"/>
                  </a:lnTo>
                  <a:lnTo>
                    <a:pt x="200329" y="186410"/>
                  </a:lnTo>
                  <a:lnTo>
                    <a:pt x="197192" y="181737"/>
                  </a:lnTo>
                  <a:lnTo>
                    <a:pt x="196075" y="180340"/>
                  </a:lnTo>
                  <a:lnTo>
                    <a:pt x="196075" y="201002"/>
                  </a:lnTo>
                  <a:lnTo>
                    <a:pt x="196075" y="213753"/>
                  </a:lnTo>
                  <a:lnTo>
                    <a:pt x="190881" y="218948"/>
                  </a:lnTo>
                  <a:lnTo>
                    <a:pt x="190500" y="218948"/>
                  </a:lnTo>
                  <a:lnTo>
                    <a:pt x="190500" y="228841"/>
                  </a:lnTo>
                  <a:lnTo>
                    <a:pt x="189992" y="231546"/>
                  </a:lnTo>
                  <a:lnTo>
                    <a:pt x="180492" y="275069"/>
                  </a:lnTo>
                  <a:lnTo>
                    <a:pt x="180441" y="275310"/>
                  </a:lnTo>
                  <a:lnTo>
                    <a:pt x="172377" y="301167"/>
                  </a:lnTo>
                  <a:lnTo>
                    <a:pt x="166116" y="313778"/>
                  </a:lnTo>
                  <a:lnTo>
                    <a:pt x="162001" y="317855"/>
                  </a:lnTo>
                  <a:lnTo>
                    <a:pt x="161201" y="318249"/>
                  </a:lnTo>
                  <a:lnTo>
                    <a:pt x="160375" y="317855"/>
                  </a:lnTo>
                  <a:lnTo>
                    <a:pt x="158559" y="316064"/>
                  </a:lnTo>
                  <a:lnTo>
                    <a:pt x="156235" y="313778"/>
                  </a:lnTo>
                  <a:lnTo>
                    <a:pt x="150177" y="301637"/>
                  </a:lnTo>
                  <a:lnTo>
                    <a:pt x="150177" y="322897"/>
                  </a:lnTo>
                  <a:lnTo>
                    <a:pt x="143891" y="328866"/>
                  </a:lnTo>
                  <a:lnTo>
                    <a:pt x="139598" y="333489"/>
                  </a:lnTo>
                  <a:lnTo>
                    <a:pt x="135610" y="344944"/>
                  </a:lnTo>
                  <a:lnTo>
                    <a:pt x="114935" y="344944"/>
                  </a:lnTo>
                  <a:lnTo>
                    <a:pt x="112788" y="333781"/>
                  </a:lnTo>
                  <a:lnTo>
                    <a:pt x="132842" y="322897"/>
                  </a:lnTo>
                  <a:lnTo>
                    <a:pt x="145440" y="316064"/>
                  </a:lnTo>
                  <a:lnTo>
                    <a:pt x="147294" y="319049"/>
                  </a:lnTo>
                  <a:lnTo>
                    <a:pt x="148209" y="320344"/>
                  </a:lnTo>
                  <a:lnTo>
                    <a:pt x="150114" y="322745"/>
                  </a:lnTo>
                  <a:lnTo>
                    <a:pt x="150177" y="322897"/>
                  </a:lnTo>
                  <a:lnTo>
                    <a:pt x="150177" y="301637"/>
                  </a:lnTo>
                  <a:lnTo>
                    <a:pt x="149948" y="301167"/>
                  </a:lnTo>
                  <a:lnTo>
                    <a:pt x="141859" y="275310"/>
                  </a:lnTo>
                  <a:lnTo>
                    <a:pt x="141452" y="273469"/>
                  </a:lnTo>
                  <a:lnTo>
                    <a:pt x="139280" y="263563"/>
                  </a:lnTo>
                  <a:lnTo>
                    <a:pt x="139280" y="307390"/>
                  </a:lnTo>
                  <a:lnTo>
                    <a:pt x="110680" y="322897"/>
                  </a:lnTo>
                  <a:lnTo>
                    <a:pt x="84188" y="185445"/>
                  </a:lnTo>
                  <a:lnTo>
                    <a:pt x="119037" y="229997"/>
                  </a:lnTo>
                  <a:lnTo>
                    <a:pt x="109118" y="240995"/>
                  </a:lnTo>
                  <a:lnTo>
                    <a:pt x="105117" y="246037"/>
                  </a:lnTo>
                  <a:lnTo>
                    <a:pt x="104990" y="249224"/>
                  </a:lnTo>
                  <a:lnTo>
                    <a:pt x="104927" y="251053"/>
                  </a:lnTo>
                  <a:lnTo>
                    <a:pt x="104838" y="253377"/>
                  </a:lnTo>
                  <a:lnTo>
                    <a:pt x="108572" y="258851"/>
                  </a:lnTo>
                  <a:lnTo>
                    <a:pt x="139280" y="307390"/>
                  </a:lnTo>
                  <a:lnTo>
                    <a:pt x="139280" y="263563"/>
                  </a:lnTo>
                  <a:lnTo>
                    <a:pt x="134340" y="240995"/>
                  </a:lnTo>
                  <a:lnTo>
                    <a:pt x="132283" y="231546"/>
                  </a:lnTo>
                  <a:lnTo>
                    <a:pt x="131991" y="229997"/>
                  </a:lnTo>
                  <a:lnTo>
                    <a:pt x="131889" y="229450"/>
                  </a:lnTo>
                  <a:lnTo>
                    <a:pt x="131775" y="228841"/>
                  </a:lnTo>
                  <a:lnTo>
                    <a:pt x="135902" y="229450"/>
                  </a:lnTo>
                  <a:lnTo>
                    <a:pt x="139484" y="229450"/>
                  </a:lnTo>
                  <a:lnTo>
                    <a:pt x="141833" y="229146"/>
                  </a:lnTo>
                  <a:lnTo>
                    <a:pt x="161137" y="261289"/>
                  </a:lnTo>
                  <a:lnTo>
                    <a:pt x="173304" y="240995"/>
                  </a:lnTo>
                  <a:lnTo>
                    <a:pt x="180416" y="229146"/>
                  </a:lnTo>
                  <a:lnTo>
                    <a:pt x="182765" y="229450"/>
                  </a:lnTo>
                  <a:lnTo>
                    <a:pt x="186359" y="229450"/>
                  </a:lnTo>
                  <a:lnTo>
                    <a:pt x="188391" y="229146"/>
                  </a:lnTo>
                  <a:lnTo>
                    <a:pt x="190423" y="228841"/>
                  </a:lnTo>
                  <a:lnTo>
                    <a:pt x="190500" y="218948"/>
                  </a:lnTo>
                  <a:lnTo>
                    <a:pt x="178130" y="218948"/>
                  </a:lnTo>
                  <a:lnTo>
                    <a:pt x="172935" y="213753"/>
                  </a:lnTo>
                  <a:lnTo>
                    <a:pt x="172935" y="201002"/>
                  </a:lnTo>
                  <a:lnTo>
                    <a:pt x="178117" y="195808"/>
                  </a:lnTo>
                  <a:lnTo>
                    <a:pt x="190881" y="195808"/>
                  </a:lnTo>
                  <a:lnTo>
                    <a:pt x="196075" y="201002"/>
                  </a:lnTo>
                  <a:lnTo>
                    <a:pt x="196075" y="180340"/>
                  </a:lnTo>
                  <a:lnTo>
                    <a:pt x="194919" y="178879"/>
                  </a:lnTo>
                  <a:lnTo>
                    <a:pt x="191160" y="174866"/>
                  </a:lnTo>
                  <a:lnTo>
                    <a:pt x="189865" y="173482"/>
                  </a:lnTo>
                  <a:lnTo>
                    <a:pt x="227939" y="168681"/>
                  </a:lnTo>
                  <a:lnTo>
                    <a:pt x="227939" y="128397"/>
                  </a:lnTo>
                  <a:lnTo>
                    <a:pt x="186347" y="101765"/>
                  </a:lnTo>
                  <a:lnTo>
                    <a:pt x="186347" y="184950"/>
                  </a:lnTo>
                  <a:lnTo>
                    <a:pt x="181597" y="185445"/>
                  </a:lnTo>
                  <a:lnTo>
                    <a:pt x="181902" y="185445"/>
                  </a:lnTo>
                  <a:lnTo>
                    <a:pt x="175615" y="187121"/>
                  </a:lnTo>
                  <a:lnTo>
                    <a:pt x="169989" y="190703"/>
                  </a:lnTo>
                  <a:lnTo>
                    <a:pt x="165671" y="195808"/>
                  </a:lnTo>
                  <a:lnTo>
                    <a:pt x="163042" y="202107"/>
                  </a:lnTo>
                  <a:lnTo>
                    <a:pt x="162458" y="205168"/>
                  </a:lnTo>
                  <a:lnTo>
                    <a:pt x="162458" y="209651"/>
                  </a:lnTo>
                  <a:lnTo>
                    <a:pt x="163042" y="212648"/>
                  </a:lnTo>
                  <a:lnTo>
                    <a:pt x="164084" y="216890"/>
                  </a:lnTo>
                  <a:lnTo>
                    <a:pt x="166344" y="220687"/>
                  </a:lnTo>
                  <a:lnTo>
                    <a:pt x="170764" y="224751"/>
                  </a:lnTo>
                  <a:lnTo>
                    <a:pt x="161137" y="240779"/>
                  </a:lnTo>
                  <a:lnTo>
                    <a:pt x="154152" y="229146"/>
                  </a:lnTo>
                  <a:lnTo>
                    <a:pt x="153974" y="228841"/>
                  </a:lnTo>
                  <a:lnTo>
                    <a:pt x="151523" y="224751"/>
                  </a:lnTo>
                  <a:lnTo>
                    <a:pt x="155943" y="220687"/>
                  </a:lnTo>
                  <a:lnTo>
                    <a:pt x="156972" y="218948"/>
                  </a:lnTo>
                  <a:lnTo>
                    <a:pt x="158203" y="216890"/>
                  </a:lnTo>
                  <a:lnTo>
                    <a:pt x="159245" y="212648"/>
                  </a:lnTo>
                  <a:lnTo>
                    <a:pt x="159880" y="209651"/>
                  </a:lnTo>
                  <a:lnTo>
                    <a:pt x="159969" y="205168"/>
                  </a:lnTo>
                  <a:lnTo>
                    <a:pt x="159245" y="202107"/>
                  </a:lnTo>
                  <a:lnTo>
                    <a:pt x="156679" y="195986"/>
                  </a:lnTo>
                  <a:lnTo>
                    <a:pt x="156603" y="195808"/>
                  </a:lnTo>
                  <a:lnTo>
                    <a:pt x="152298" y="190703"/>
                  </a:lnTo>
                  <a:lnTo>
                    <a:pt x="149339" y="188836"/>
                  </a:lnTo>
                  <a:lnTo>
                    <a:pt x="149339" y="201002"/>
                  </a:lnTo>
                  <a:lnTo>
                    <a:pt x="149339" y="213753"/>
                  </a:lnTo>
                  <a:lnTo>
                    <a:pt x="144145" y="218948"/>
                  </a:lnTo>
                  <a:lnTo>
                    <a:pt x="131381" y="218948"/>
                  </a:lnTo>
                  <a:lnTo>
                    <a:pt x="130289" y="217855"/>
                  </a:lnTo>
                  <a:lnTo>
                    <a:pt x="130289" y="273443"/>
                  </a:lnTo>
                  <a:lnTo>
                    <a:pt x="117284" y="252895"/>
                  </a:lnTo>
                  <a:lnTo>
                    <a:pt x="116205" y="251333"/>
                  </a:lnTo>
                  <a:lnTo>
                    <a:pt x="116217" y="249224"/>
                  </a:lnTo>
                  <a:lnTo>
                    <a:pt x="117462" y="247497"/>
                  </a:lnTo>
                  <a:lnTo>
                    <a:pt x="123329" y="240995"/>
                  </a:lnTo>
                  <a:lnTo>
                    <a:pt x="125336" y="251053"/>
                  </a:lnTo>
                  <a:lnTo>
                    <a:pt x="126580" y="256946"/>
                  </a:lnTo>
                  <a:lnTo>
                    <a:pt x="130289" y="273443"/>
                  </a:lnTo>
                  <a:lnTo>
                    <a:pt x="130289" y="217855"/>
                  </a:lnTo>
                  <a:lnTo>
                    <a:pt x="126187" y="213753"/>
                  </a:lnTo>
                  <a:lnTo>
                    <a:pt x="126187" y="208000"/>
                  </a:lnTo>
                  <a:lnTo>
                    <a:pt x="126187" y="201002"/>
                  </a:lnTo>
                  <a:lnTo>
                    <a:pt x="131368" y="195808"/>
                  </a:lnTo>
                  <a:lnTo>
                    <a:pt x="144145" y="195808"/>
                  </a:lnTo>
                  <a:lnTo>
                    <a:pt x="149339" y="201002"/>
                  </a:lnTo>
                  <a:lnTo>
                    <a:pt x="149339" y="188836"/>
                  </a:lnTo>
                  <a:lnTo>
                    <a:pt x="146659" y="187121"/>
                  </a:lnTo>
                  <a:lnTo>
                    <a:pt x="143002" y="186143"/>
                  </a:lnTo>
                  <a:lnTo>
                    <a:pt x="140373" y="185445"/>
                  </a:lnTo>
                  <a:lnTo>
                    <a:pt x="140817" y="185445"/>
                  </a:lnTo>
                  <a:lnTo>
                    <a:pt x="136080" y="184950"/>
                  </a:lnTo>
                  <a:lnTo>
                    <a:pt x="135940" y="184950"/>
                  </a:lnTo>
                  <a:lnTo>
                    <a:pt x="141592" y="179374"/>
                  </a:lnTo>
                  <a:lnTo>
                    <a:pt x="142214" y="178879"/>
                  </a:lnTo>
                  <a:lnTo>
                    <a:pt x="144754" y="176949"/>
                  </a:lnTo>
                  <a:lnTo>
                    <a:pt x="148437" y="174866"/>
                  </a:lnTo>
                  <a:lnTo>
                    <a:pt x="154876" y="175285"/>
                  </a:lnTo>
                  <a:lnTo>
                    <a:pt x="174612" y="175285"/>
                  </a:lnTo>
                  <a:lnTo>
                    <a:pt x="177800" y="177139"/>
                  </a:lnTo>
                  <a:lnTo>
                    <a:pt x="180695" y="179374"/>
                  </a:lnTo>
                  <a:lnTo>
                    <a:pt x="186347" y="184950"/>
                  </a:lnTo>
                  <a:lnTo>
                    <a:pt x="186347" y="101765"/>
                  </a:lnTo>
                  <a:lnTo>
                    <a:pt x="169583" y="91020"/>
                  </a:lnTo>
                  <a:lnTo>
                    <a:pt x="176593" y="87807"/>
                  </a:lnTo>
                  <a:lnTo>
                    <a:pt x="181483" y="80746"/>
                  </a:lnTo>
                  <a:lnTo>
                    <a:pt x="181483" y="78384"/>
                  </a:lnTo>
                  <a:lnTo>
                    <a:pt x="181483" y="72542"/>
                  </a:lnTo>
                  <a:lnTo>
                    <a:pt x="180289" y="66700"/>
                  </a:lnTo>
                  <a:lnTo>
                    <a:pt x="179882" y="64630"/>
                  </a:lnTo>
                  <a:lnTo>
                    <a:pt x="175514" y="58166"/>
                  </a:lnTo>
                  <a:lnTo>
                    <a:pt x="169062" y="53809"/>
                  </a:lnTo>
                  <a:lnTo>
                    <a:pt x="167005" y="53403"/>
                  </a:lnTo>
                  <a:lnTo>
                    <a:pt x="167005" y="69316"/>
                  </a:lnTo>
                  <a:lnTo>
                    <a:pt x="167005" y="75768"/>
                  </a:lnTo>
                  <a:lnTo>
                    <a:pt x="164388" y="78384"/>
                  </a:lnTo>
                  <a:lnTo>
                    <a:pt x="157937" y="78384"/>
                  </a:lnTo>
                  <a:lnTo>
                    <a:pt x="155321" y="75768"/>
                  </a:lnTo>
                  <a:lnTo>
                    <a:pt x="155321" y="69316"/>
                  </a:lnTo>
                  <a:lnTo>
                    <a:pt x="157937" y="66700"/>
                  </a:lnTo>
                  <a:lnTo>
                    <a:pt x="164388" y="66700"/>
                  </a:lnTo>
                  <a:lnTo>
                    <a:pt x="167005" y="69316"/>
                  </a:lnTo>
                  <a:lnTo>
                    <a:pt x="167005" y="53403"/>
                  </a:lnTo>
                  <a:lnTo>
                    <a:pt x="140830" y="72542"/>
                  </a:lnTo>
                  <a:lnTo>
                    <a:pt x="140830" y="80746"/>
                  </a:lnTo>
                  <a:lnTo>
                    <a:pt x="145719" y="87807"/>
                  </a:lnTo>
                  <a:lnTo>
                    <a:pt x="152730" y="91020"/>
                  </a:lnTo>
                  <a:lnTo>
                    <a:pt x="132867" y="103746"/>
                  </a:lnTo>
                  <a:lnTo>
                    <a:pt x="132867" y="173062"/>
                  </a:lnTo>
                  <a:lnTo>
                    <a:pt x="127622" y="178536"/>
                  </a:lnTo>
                  <a:lnTo>
                    <a:pt x="125285" y="181444"/>
                  </a:lnTo>
                  <a:lnTo>
                    <a:pt x="122097" y="186143"/>
                  </a:lnTo>
                  <a:lnTo>
                    <a:pt x="118719" y="183972"/>
                  </a:lnTo>
                  <a:lnTo>
                    <a:pt x="118719" y="195986"/>
                  </a:lnTo>
                  <a:lnTo>
                    <a:pt x="116954" y="199669"/>
                  </a:lnTo>
                  <a:lnTo>
                    <a:pt x="116332" y="201625"/>
                  </a:lnTo>
                  <a:lnTo>
                    <a:pt x="115328" y="207378"/>
                  </a:lnTo>
                  <a:lnTo>
                    <a:pt x="115227" y="208000"/>
                  </a:lnTo>
                  <a:lnTo>
                    <a:pt x="97586" y="185445"/>
                  </a:lnTo>
                  <a:lnTo>
                    <a:pt x="93611" y="180352"/>
                  </a:lnTo>
                  <a:lnTo>
                    <a:pt x="116560" y="195135"/>
                  </a:lnTo>
                  <a:lnTo>
                    <a:pt x="116700" y="195135"/>
                  </a:lnTo>
                  <a:lnTo>
                    <a:pt x="118364" y="195808"/>
                  </a:lnTo>
                  <a:lnTo>
                    <a:pt x="118719" y="195986"/>
                  </a:lnTo>
                  <a:lnTo>
                    <a:pt x="118719" y="183972"/>
                  </a:lnTo>
                  <a:lnTo>
                    <a:pt x="113106" y="180352"/>
                  </a:lnTo>
                  <a:lnTo>
                    <a:pt x="94780" y="168541"/>
                  </a:lnTo>
                  <a:lnTo>
                    <a:pt x="132867" y="173062"/>
                  </a:lnTo>
                  <a:lnTo>
                    <a:pt x="132867" y="103746"/>
                  </a:lnTo>
                  <a:lnTo>
                    <a:pt x="56210" y="152831"/>
                  </a:lnTo>
                  <a:lnTo>
                    <a:pt x="56235" y="165430"/>
                  </a:lnTo>
                  <a:lnTo>
                    <a:pt x="61341" y="167271"/>
                  </a:lnTo>
                  <a:lnTo>
                    <a:pt x="68033" y="167576"/>
                  </a:lnTo>
                  <a:lnTo>
                    <a:pt x="68135" y="168325"/>
                  </a:lnTo>
                  <a:lnTo>
                    <a:pt x="102387" y="346087"/>
                  </a:lnTo>
                  <a:lnTo>
                    <a:pt x="96723" y="368249"/>
                  </a:lnTo>
                  <a:lnTo>
                    <a:pt x="99060" y="372186"/>
                  </a:lnTo>
                  <a:lnTo>
                    <a:pt x="103822" y="373405"/>
                  </a:lnTo>
                  <a:lnTo>
                    <a:pt x="107962" y="373405"/>
                  </a:lnTo>
                  <a:lnTo>
                    <a:pt x="110909" y="371233"/>
                  </a:lnTo>
                  <a:lnTo>
                    <a:pt x="114477" y="357301"/>
                  </a:lnTo>
                  <a:lnTo>
                    <a:pt x="207772" y="357301"/>
                  </a:lnTo>
                  <a:lnTo>
                    <a:pt x="211340" y="371233"/>
                  </a:lnTo>
                  <a:lnTo>
                    <a:pt x="214287" y="373405"/>
                  </a:lnTo>
                  <a:lnTo>
                    <a:pt x="218414" y="373405"/>
                  </a:lnTo>
                  <a:lnTo>
                    <a:pt x="223189" y="372186"/>
                  </a:lnTo>
                  <a:lnTo>
                    <a:pt x="225539" y="368249"/>
                  </a:lnTo>
                  <a:lnTo>
                    <a:pt x="222732" y="357301"/>
                  </a:lnTo>
                  <a:lnTo>
                    <a:pt x="219862" y="346087"/>
                  </a:lnTo>
                  <a:lnTo>
                    <a:pt x="220078" y="344944"/>
                  </a:lnTo>
                  <a:lnTo>
                    <a:pt x="224574" y="321614"/>
                  </a:lnTo>
                  <a:lnTo>
                    <a:pt x="250482" y="187121"/>
                  </a:lnTo>
                  <a:lnTo>
                    <a:pt x="250583" y="186626"/>
                  </a:lnTo>
                  <a:lnTo>
                    <a:pt x="250621" y="186448"/>
                  </a:lnTo>
                  <a:lnTo>
                    <a:pt x="251790" y="180352"/>
                  </a:lnTo>
                  <a:lnTo>
                    <a:pt x="254038" y="168681"/>
                  </a:lnTo>
                  <a:lnTo>
                    <a:pt x="254063" y="168541"/>
                  </a:lnTo>
                  <a:lnTo>
                    <a:pt x="254114" y="168325"/>
                  </a:lnTo>
                  <a:lnTo>
                    <a:pt x="254215" y="167576"/>
                  </a:lnTo>
                  <a:lnTo>
                    <a:pt x="260959" y="167271"/>
                  </a:lnTo>
                  <a:lnTo>
                    <a:pt x="266103" y="165430"/>
                  </a:lnTo>
                  <a:lnTo>
                    <a:pt x="266103" y="152831"/>
                  </a:lnTo>
                  <a:close/>
                </a:path>
                <a:path w="322579" h="440054">
                  <a:moveTo>
                    <a:pt x="322313" y="219760"/>
                  </a:moveTo>
                  <a:lnTo>
                    <a:pt x="319265" y="176847"/>
                  </a:lnTo>
                  <a:lnTo>
                    <a:pt x="310324" y="136156"/>
                  </a:lnTo>
                  <a:lnTo>
                    <a:pt x="300710" y="111379"/>
                  </a:lnTo>
                  <a:lnTo>
                    <a:pt x="300710" y="219760"/>
                  </a:lnTo>
                  <a:lnTo>
                    <a:pt x="295719" y="276263"/>
                  </a:lnTo>
                  <a:lnTo>
                    <a:pt x="281660" y="327025"/>
                  </a:lnTo>
                  <a:lnTo>
                    <a:pt x="259829" y="370039"/>
                  </a:lnTo>
                  <a:lnTo>
                    <a:pt x="231584" y="403275"/>
                  </a:lnTo>
                  <a:lnTo>
                    <a:pt x="198247" y="424688"/>
                  </a:lnTo>
                  <a:lnTo>
                    <a:pt x="161175" y="432282"/>
                  </a:lnTo>
                  <a:lnTo>
                    <a:pt x="90728" y="403275"/>
                  </a:lnTo>
                  <a:lnTo>
                    <a:pt x="62484" y="370039"/>
                  </a:lnTo>
                  <a:lnTo>
                    <a:pt x="40665" y="327025"/>
                  </a:lnTo>
                  <a:lnTo>
                    <a:pt x="26606" y="276263"/>
                  </a:lnTo>
                  <a:lnTo>
                    <a:pt x="21615" y="219760"/>
                  </a:lnTo>
                  <a:lnTo>
                    <a:pt x="26593" y="163271"/>
                  </a:lnTo>
                  <a:lnTo>
                    <a:pt x="40665" y="112496"/>
                  </a:lnTo>
                  <a:lnTo>
                    <a:pt x="62471" y="69494"/>
                  </a:lnTo>
                  <a:lnTo>
                    <a:pt x="90716" y="36271"/>
                  </a:lnTo>
                  <a:lnTo>
                    <a:pt x="124053" y="14846"/>
                  </a:lnTo>
                  <a:lnTo>
                    <a:pt x="161150" y="7251"/>
                  </a:lnTo>
                  <a:lnTo>
                    <a:pt x="198259" y="14846"/>
                  </a:lnTo>
                  <a:lnTo>
                    <a:pt x="231597" y="36271"/>
                  </a:lnTo>
                  <a:lnTo>
                    <a:pt x="259842" y="69494"/>
                  </a:lnTo>
                  <a:lnTo>
                    <a:pt x="281660" y="112496"/>
                  </a:lnTo>
                  <a:lnTo>
                    <a:pt x="295732" y="163271"/>
                  </a:lnTo>
                  <a:lnTo>
                    <a:pt x="300710" y="219760"/>
                  </a:lnTo>
                  <a:lnTo>
                    <a:pt x="300710" y="111379"/>
                  </a:lnTo>
                  <a:lnTo>
                    <a:pt x="275869" y="65239"/>
                  </a:lnTo>
                  <a:lnTo>
                    <a:pt x="223393" y="16840"/>
                  </a:lnTo>
                  <a:lnTo>
                    <a:pt x="161150" y="0"/>
                  </a:lnTo>
                  <a:lnTo>
                    <a:pt x="129171" y="4279"/>
                  </a:lnTo>
                  <a:lnTo>
                    <a:pt x="71120" y="37299"/>
                  </a:lnTo>
                  <a:lnTo>
                    <a:pt x="26555" y="98640"/>
                  </a:lnTo>
                  <a:lnTo>
                    <a:pt x="11988" y="136156"/>
                  </a:lnTo>
                  <a:lnTo>
                    <a:pt x="3048" y="176847"/>
                  </a:lnTo>
                  <a:lnTo>
                    <a:pt x="0" y="219760"/>
                  </a:lnTo>
                  <a:lnTo>
                    <a:pt x="3048" y="262674"/>
                  </a:lnTo>
                  <a:lnTo>
                    <a:pt x="11988" y="303364"/>
                  </a:lnTo>
                  <a:lnTo>
                    <a:pt x="26555" y="340880"/>
                  </a:lnTo>
                  <a:lnTo>
                    <a:pt x="46456" y="374281"/>
                  </a:lnTo>
                  <a:lnTo>
                    <a:pt x="98920" y="422681"/>
                  </a:lnTo>
                  <a:lnTo>
                    <a:pt x="161150" y="439521"/>
                  </a:lnTo>
                  <a:lnTo>
                    <a:pt x="193141" y="435241"/>
                  </a:lnTo>
                  <a:lnTo>
                    <a:pt x="251206" y="402234"/>
                  </a:lnTo>
                  <a:lnTo>
                    <a:pt x="295770" y="340880"/>
                  </a:lnTo>
                  <a:lnTo>
                    <a:pt x="310324" y="303364"/>
                  </a:lnTo>
                  <a:lnTo>
                    <a:pt x="319265" y="262674"/>
                  </a:lnTo>
                  <a:lnTo>
                    <a:pt x="322313" y="219760"/>
                  </a:lnTo>
                  <a:close/>
                </a:path>
              </a:pathLst>
            </a:custGeom>
            <a:solidFill>
              <a:srgbClr val="FFC500"/>
            </a:solidFill>
          </p:spPr>
          <p:txBody>
            <a:bodyPr wrap="square" lIns="0" tIns="0" rIns="0" bIns="0" rtlCol="0"/>
            <a:lstStyle/>
            <a:p>
              <a:endParaRPr/>
            </a:p>
          </p:txBody>
        </p:sp>
        <p:pic>
          <p:nvPicPr>
            <p:cNvPr id="13" name="Picture 12" descr="Blue text on a black background&#10;&#10;Description automatically generated">
              <a:extLst>
                <a:ext uri="{FF2B5EF4-FFF2-40B4-BE49-F238E27FC236}">
                  <a16:creationId xmlns:a16="http://schemas.microsoft.com/office/drawing/2014/main" id="{D257AD95-1EEE-977C-918D-E1E742A4A6F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4363" y="6077806"/>
              <a:ext cx="2255237" cy="543935"/>
            </a:xfrm>
            <a:prstGeom prst="rect">
              <a:avLst/>
            </a:prstGeom>
          </p:spPr>
        </p:pic>
      </p:grpSp>
    </p:spTree>
    <p:extLst>
      <p:ext uri="{BB962C8B-B14F-4D97-AF65-F5344CB8AC3E}">
        <p14:creationId xmlns:p14="http://schemas.microsoft.com/office/powerpoint/2010/main" val="859995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Double Column">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E6EA516-2036-A16F-9688-114F06349B1F}"/>
              </a:ext>
            </a:extLst>
          </p:cNvPr>
          <p:cNvSpPr txBox="1">
            <a:spLocks noGrp="1"/>
          </p:cNvSpPr>
          <p:nvPr>
            <p:ph type="title"/>
          </p:nvPr>
        </p:nvSpPr>
        <p:spPr>
          <a:xfrm>
            <a:off x="619250" y="611125"/>
            <a:ext cx="10934333" cy="543560"/>
          </a:xfrm>
          <a:prstGeom prst="rect">
            <a:avLst/>
          </a:prstGeom>
        </p:spPr>
        <p:txBody>
          <a:bodyPr vert="horz" wrap="square" lIns="0" tIns="12700" rIns="0" bIns="0" rtlCol="0">
            <a:spAutoFit/>
          </a:bodyPr>
          <a:lstStyle>
            <a:lvl1pPr>
              <a:defRPr baseline="0">
                <a:latin typeface="Marcellus" panose="020E0602050203020307" pitchFamily="34" charset="0"/>
              </a:defRPr>
            </a:lvl1pPr>
          </a:lstStyle>
          <a:p>
            <a:pPr marL="12700">
              <a:lnSpc>
                <a:spcPct val="100000"/>
              </a:lnSpc>
              <a:spcBef>
                <a:spcPts val="100"/>
              </a:spcBef>
            </a:pPr>
            <a:r>
              <a:rPr sz="3400" dirty="0">
                <a:solidFill>
                  <a:srgbClr val="A7631C"/>
                </a:solidFill>
              </a:rPr>
              <a:t>Headline</a:t>
            </a:r>
            <a:r>
              <a:rPr sz="3400" spc="-10" dirty="0">
                <a:solidFill>
                  <a:srgbClr val="A7631C"/>
                </a:solidFill>
              </a:rPr>
              <a:t> </a:t>
            </a:r>
            <a:r>
              <a:rPr sz="3400" dirty="0">
                <a:solidFill>
                  <a:srgbClr val="A7631C"/>
                </a:solidFill>
              </a:rPr>
              <a:t>for</a:t>
            </a:r>
            <a:r>
              <a:rPr sz="3400" spc="-10" dirty="0">
                <a:solidFill>
                  <a:srgbClr val="A7631C"/>
                </a:solidFill>
              </a:rPr>
              <a:t> </a:t>
            </a:r>
            <a:r>
              <a:rPr sz="3400" dirty="0">
                <a:solidFill>
                  <a:srgbClr val="A7631C"/>
                </a:solidFill>
              </a:rPr>
              <a:t>a</a:t>
            </a:r>
            <a:r>
              <a:rPr sz="3400" spc="-10" dirty="0">
                <a:solidFill>
                  <a:srgbClr val="A7631C"/>
                </a:solidFill>
              </a:rPr>
              <a:t> </a:t>
            </a:r>
            <a:r>
              <a:rPr sz="3400" dirty="0">
                <a:solidFill>
                  <a:srgbClr val="A7631C"/>
                </a:solidFill>
              </a:rPr>
              <a:t>single</a:t>
            </a:r>
            <a:r>
              <a:rPr sz="3400" spc="-10" dirty="0">
                <a:solidFill>
                  <a:srgbClr val="A7631C"/>
                </a:solidFill>
              </a:rPr>
              <a:t> </a:t>
            </a:r>
            <a:r>
              <a:rPr sz="3400" dirty="0">
                <a:solidFill>
                  <a:srgbClr val="A7631C"/>
                </a:solidFill>
              </a:rPr>
              <a:t>column</a:t>
            </a:r>
            <a:r>
              <a:rPr sz="3400" spc="-10" dirty="0">
                <a:solidFill>
                  <a:srgbClr val="A7631C"/>
                </a:solidFill>
              </a:rPr>
              <a:t> </a:t>
            </a:r>
            <a:r>
              <a:rPr sz="3400" dirty="0">
                <a:solidFill>
                  <a:srgbClr val="A7631C"/>
                </a:solidFill>
              </a:rPr>
              <a:t>text</a:t>
            </a:r>
            <a:r>
              <a:rPr sz="3400" spc="-10" dirty="0">
                <a:solidFill>
                  <a:srgbClr val="A7631C"/>
                </a:solidFill>
              </a:rPr>
              <a:t> block</a:t>
            </a:r>
            <a:endParaRPr sz="3400" dirty="0"/>
          </a:p>
        </p:txBody>
      </p:sp>
      <p:sp>
        <p:nvSpPr>
          <p:cNvPr id="22" name="Text Placeholder 18">
            <a:extLst>
              <a:ext uri="{FF2B5EF4-FFF2-40B4-BE49-F238E27FC236}">
                <a16:creationId xmlns:a16="http://schemas.microsoft.com/office/drawing/2014/main" id="{CAD7362A-F5A1-D84F-8B54-655E1D4CAF03}"/>
              </a:ext>
            </a:extLst>
          </p:cNvPr>
          <p:cNvSpPr>
            <a:spLocks noGrp="1"/>
          </p:cNvSpPr>
          <p:nvPr>
            <p:ph type="body" sz="quarter" idx="14" hasCustomPrompt="1"/>
          </p:nvPr>
        </p:nvSpPr>
        <p:spPr>
          <a:xfrm>
            <a:off x="614363" y="1681163"/>
            <a:ext cx="5199062" cy="3881431"/>
          </a:xfrm>
        </p:spPr>
        <p:txBody>
          <a:bodyPr>
            <a:normAutofit/>
          </a:bodyPr>
          <a:lstStyle>
            <a:lvl1pPr marL="0" marR="0" indent="0" algn="l" defTabSz="914400" rtl="0" eaLnBrk="1" fontAlgn="auto" latinLnBrk="0" hangingPunct="1">
              <a:lnSpc>
                <a:spcPct val="150000"/>
              </a:lnSpc>
              <a:spcBef>
                <a:spcPts val="1100"/>
              </a:spcBef>
              <a:spcAft>
                <a:spcPts val="0"/>
              </a:spcAft>
              <a:buClrTx/>
              <a:buSzTx/>
              <a:buFontTx/>
              <a:buNone/>
              <a:tabLst/>
              <a:defRPr sz="1400" spc="30" baseline="0">
                <a:solidFill>
                  <a:srgbClr val="002B4F"/>
                </a:solidFill>
                <a:latin typeface="Figtree" pitchFamily="2" charset="0"/>
              </a:defRPr>
            </a:lvl1pPr>
            <a:lvl2pPr>
              <a:defRPr sz="1400" spc="30" baseline="0">
                <a:solidFill>
                  <a:srgbClr val="A6611B"/>
                </a:solidFill>
                <a:latin typeface="Figtree" pitchFamily="2" charset="0"/>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edit Master text styles.</a:t>
            </a:r>
            <a:endParaRPr lang="en-US" sz="1400" dirty="0">
              <a:latin typeface="Figtree Light"/>
              <a:cs typeface="Figtree Light"/>
            </a:endParaRPr>
          </a:p>
        </p:txBody>
      </p:sp>
      <p:sp>
        <p:nvSpPr>
          <p:cNvPr id="24" name="Text Placeholder 18">
            <a:extLst>
              <a:ext uri="{FF2B5EF4-FFF2-40B4-BE49-F238E27FC236}">
                <a16:creationId xmlns:a16="http://schemas.microsoft.com/office/drawing/2014/main" id="{34AD7389-344E-A293-FC56-553CBE81BADE}"/>
              </a:ext>
            </a:extLst>
          </p:cNvPr>
          <p:cNvSpPr>
            <a:spLocks noGrp="1"/>
          </p:cNvSpPr>
          <p:nvPr>
            <p:ph type="body" sz="quarter" idx="16" hasCustomPrompt="1"/>
          </p:nvPr>
        </p:nvSpPr>
        <p:spPr>
          <a:xfrm>
            <a:off x="6366234" y="1681163"/>
            <a:ext cx="5199062" cy="3881431"/>
          </a:xfrm>
        </p:spPr>
        <p:txBody>
          <a:bodyPr>
            <a:normAutofit/>
          </a:bodyPr>
          <a:lstStyle>
            <a:lvl1pPr marL="0" marR="0" indent="0" algn="l" defTabSz="914400" rtl="0" eaLnBrk="1" fontAlgn="auto" latinLnBrk="0" hangingPunct="1">
              <a:lnSpc>
                <a:spcPct val="150000"/>
              </a:lnSpc>
              <a:spcBef>
                <a:spcPts val="1100"/>
              </a:spcBef>
              <a:spcAft>
                <a:spcPts val="0"/>
              </a:spcAft>
              <a:buClrTx/>
              <a:buSzTx/>
              <a:buFontTx/>
              <a:buNone/>
              <a:tabLst/>
              <a:defRPr sz="1400" spc="30" baseline="0">
                <a:solidFill>
                  <a:srgbClr val="002B4F"/>
                </a:solidFill>
                <a:latin typeface="Figtree" pitchFamily="2" charset="0"/>
              </a:defRPr>
            </a:lvl1pPr>
            <a:lvl2pPr>
              <a:defRPr sz="1400" spc="30" baseline="0">
                <a:solidFill>
                  <a:srgbClr val="A6611B"/>
                </a:solidFill>
                <a:latin typeface="Figtree" pitchFamily="2" charset="0"/>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edit Master text styles.</a:t>
            </a:r>
            <a:endParaRPr lang="en-US" sz="1400" dirty="0">
              <a:latin typeface="Figtree Light"/>
              <a:cs typeface="Figtree Light"/>
            </a:endParaRPr>
          </a:p>
        </p:txBody>
      </p:sp>
    </p:spTree>
    <p:extLst>
      <p:ext uri="{BB962C8B-B14F-4D97-AF65-F5344CB8AC3E}">
        <p14:creationId xmlns:p14="http://schemas.microsoft.com/office/powerpoint/2010/main" val="2186690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34DA-1EE6-7BAD-0B2D-A1E8A1C64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2C52E9-C852-E6BA-4878-1BC4AA2F2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9F1ED-4D6F-D831-3448-3D6F129D7580}"/>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5" name="Footer Placeholder 4">
            <a:extLst>
              <a:ext uri="{FF2B5EF4-FFF2-40B4-BE49-F238E27FC236}">
                <a16:creationId xmlns:a16="http://schemas.microsoft.com/office/drawing/2014/main" id="{F35A2AA1-C90A-707E-F28F-C70F25BE4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3C5F5-2C8F-38CB-AAAB-3022CC606E85}"/>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41292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BD44-F9D2-6BBE-3220-5A2D0FA210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7BE042-3755-1D21-0ADB-E74C296F1F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51C8E-B6B3-F58D-3063-2BB2A0C8B279}"/>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5" name="Footer Placeholder 4">
            <a:extLst>
              <a:ext uri="{FF2B5EF4-FFF2-40B4-BE49-F238E27FC236}">
                <a16:creationId xmlns:a16="http://schemas.microsoft.com/office/drawing/2014/main" id="{4BD45B1E-D51B-7BD2-D39D-545FBFDA6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B9C87-B048-2D65-1582-21FED9DB22BE}"/>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114925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08A8-7730-486A-264A-893F550E6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9BE9D-7702-744C-1CE5-824B651F8B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B171E3-685E-15DC-70B5-878D1071A4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816AC6-AE5F-0542-05B2-1F8FC1AD04DD}"/>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6" name="Footer Placeholder 5">
            <a:extLst>
              <a:ext uri="{FF2B5EF4-FFF2-40B4-BE49-F238E27FC236}">
                <a16:creationId xmlns:a16="http://schemas.microsoft.com/office/drawing/2014/main" id="{1AFD3114-3AAA-2E84-5688-AED89FC86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FC0C7-E02A-C974-EF07-593528ED3D80}"/>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133357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BA7C-0A9E-EDEE-05B5-801A521B04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5E7BC3-29B4-C0A3-0D73-72BC2A3B85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4985E9-16CB-4C26-E2E1-4983FB5E1F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E9E7A-5855-3758-1923-DEEED23E0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248909-2484-CA66-FF23-D5351AAE5F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4BF1E6-F6C3-EF93-F185-D60FC0C527B0}"/>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8" name="Footer Placeholder 7">
            <a:extLst>
              <a:ext uri="{FF2B5EF4-FFF2-40B4-BE49-F238E27FC236}">
                <a16:creationId xmlns:a16="http://schemas.microsoft.com/office/drawing/2014/main" id="{31314C5E-1B0F-CCF5-9ADB-7897B21C42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1F0F1D-4729-CDBB-2F08-5A999EAD7CAC}"/>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24041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1534-D1F1-8C7C-8A6E-053F6DE2CB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2ECD6D-094E-D30C-8076-F92B558FE702}"/>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4" name="Footer Placeholder 3">
            <a:extLst>
              <a:ext uri="{FF2B5EF4-FFF2-40B4-BE49-F238E27FC236}">
                <a16:creationId xmlns:a16="http://schemas.microsoft.com/office/drawing/2014/main" id="{D4F4471B-9649-35DA-969C-CC0C9037B7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2491E4-B938-669F-B976-7C53602F9B45}"/>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414785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BD7C0-2F82-D481-5FCB-CB76EE87E407}"/>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3" name="Footer Placeholder 2">
            <a:extLst>
              <a:ext uri="{FF2B5EF4-FFF2-40B4-BE49-F238E27FC236}">
                <a16:creationId xmlns:a16="http://schemas.microsoft.com/office/drawing/2014/main" id="{D635F9DD-1752-CE72-5C4D-587066CF85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DB39E1-030B-5121-82D3-EF67CDA9FC87}"/>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283829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13B8-1DA2-BDA1-0F42-EF1E6807C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773CCE-5226-1F95-7D87-3D72DD765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B15D3D-C185-0F97-2836-B6139D1DF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A9769B-452E-1683-7B38-8C51EC87D11C}"/>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6" name="Footer Placeholder 5">
            <a:extLst>
              <a:ext uri="{FF2B5EF4-FFF2-40B4-BE49-F238E27FC236}">
                <a16:creationId xmlns:a16="http://schemas.microsoft.com/office/drawing/2014/main" id="{D7F5D14D-72D0-984B-69EB-2307F2815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40C33-B86B-4A8F-FAEA-1FDD6A326AD7}"/>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111612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FA54-5CA1-0EAC-2D4D-5EC898A87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857B67-EBB2-0783-CEAA-44DDFE0CDD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FFA542-E19D-A5A7-5A6C-647398BF2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2E8D1-48E5-081B-7362-D5977CF5D9F4}"/>
              </a:ext>
            </a:extLst>
          </p:cNvPr>
          <p:cNvSpPr>
            <a:spLocks noGrp="1"/>
          </p:cNvSpPr>
          <p:nvPr>
            <p:ph type="dt" sz="half" idx="10"/>
          </p:nvPr>
        </p:nvSpPr>
        <p:spPr/>
        <p:txBody>
          <a:bodyPr/>
          <a:lstStyle/>
          <a:p>
            <a:fld id="{0498D4F5-E926-4CEF-BFE2-CFF1D2DC1CA6}" type="datetimeFigureOut">
              <a:rPr lang="en-US" smtClean="0"/>
              <a:t>8/12/2025</a:t>
            </a:fld>
            <a:endParaRPr lang="en-US"/>
          </a:p>
        </p:txBody>
      </p:sp>
      <p:sp>
        <p:nvSpPr>
          <p:cNvPr id="6" name="Footer Placeholder 5">
            <a:extLst>
              <a:ext uri="{FF2B5EF4-FFF2-40B4-BE49-F238E27FC236}">
                <a16:creationId xmlns:a16="http://schemas.microsoft.com/office/drawing/2014/main" id="{F264CD3F-4CAB-B466-F5CD-A5B90023E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0A81D-5C26-F511-0F29-7A9C02EA53D5}"/>
              </a:ext>
            </a:extLst>
          </p:cNvPr>
          <p:cNvSpPr>
            <a:spLocks noGrp="1"/>
          </p:cNvSpPr>
          <p:nvPr>
            <p:ph type="sldNum" sz="quarter" idx="12"/>
          </p:nvPr>
        </p:nvSpPr>
        <p:spPr/>
        <p:txBody>
          <a:bodyPr/>
          <a:lstStyle/>
          <a:p>
            <a:fld id="{B34BC58F-5697-454E-8147-6C3702B6F9F2}" type="slidenum">
              <a:rPr lang="en-US" smtClean="0"/>
              <a:t>‹#›</a:t>
            </a:fld>
            <a:endParaRPr lang="en-US"/>
          </a:p>
        </p:txBody>
      </p:sp>
    </p:spTree>
    <p:extLst>
      <p:ext uri="{BB962C8B-B14F-4D97-AF65-F5344CB8AC3E}">
        <p14:creationId xmlns:p14="http://schemas.microsoft.com/office/powerpoint/2010/main" val="99160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55D44-15AB-74E9-55C1-8C84A4300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0D8A5F-2182-CB88-F074-D1B1F2767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C62FB-98DA-F91A-C4ED-8B90AD62A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98D4F5-E926-4CEF-BFE2-CFF1D2DC1CA6}" type="datetimeFigureOut">
              <a:rPr lang="en-US" smtClean="0"/>
              <a:t>8/12/2025</a:t>
            </a:fld>
            <a:endParaRPr lang="en-US"/>
          </a:p>
        </p:txBody>
      </p:sp>
      <p:sp>
        <p:nvSpPr>
          <p:cNvPr id="5" name="Footer Placeholder 4">
            <a:extLst>
              <a:ext uri="{FF2B5EF4-FFF2-40B4-BE49-F238E27FC236}">
                <a16:creationId xmlns:a16="http://schemas.microsoft.com/office/drawing/2014/main" id="{523275B5-C9D5-57FE-0EDC-95D30C699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C5FD194-44B7-772A-7108-F1B683DEB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4BC58F-5697-454E-8147-6C3702B6F9F2}" type="slidenum">
              <a:rPr lang="en-US" smtClean="0"/>
              <a:t>‹#›</a:t>
            </a:fld>
            <a:endParaRPr lang="en-US"/>
          </a:p>
        </p:txBody>
      </p:sp>
    </p:spTree>
    <p:extLst>
      <p:ext uri="{BB962C8B-B14F-4D97-AF65-F5344CB8AC3E}">
        <p14:creationId xmlns:p14="http://schemas.microsoft.com/office/powerpoint/2010/main" val="3207562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31BDAC-701A-8232-A811-2B24D34B90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F9952F5-E019-EFF5-687B-43A6A2771DA8}"/>
              </a:ext>
            </a:extLst>
          </p:cNvPr>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31F67125-B341-0899-03DA-9F73C1C73615}"/>
              </a:ext>
            </a:extLst>
          </p:cNvPr>
          <p:cNvGrpSpPr/>
          <p:nvPr userDrawn="1"/>
        </p:nvGrpSpPr>
        <p:grpSpPr>
          <a:xfrm>
            <a:off x="614363" y="6077806"/>
            <a:ext cx="10939221" cy="543935"/>
            <a:chOff x="614363" y="6077806"/>
            <a:chExt cx="10939221" cy="543935"/>
          </a:xfrm>
        </p:grpSpPr>
        <p:sp>
          <p:nvSpPr>
            <p:cNvPr id="7" name="object 4">
              <a:extLst>
                <a:ext uri="{FF2B5EF4-FFF2-40B4-BE49-F238E27FC236}">
                  <a16:creationId xmlns:a16="http://schemas.microsoft.com/office/drawing/2014/main" id="{5BF78A4F-9FBE-07DB-7992-D2ADDB943481}"/>
                </a:ext>
              </a:extLst>
            </p:cNvPr>
            <p:cNvSpPr/>
            <p:nvPr userDrawn="1"/>
          </p:nvSpPr>
          <p:spPr>
            <a:xfrm>
              <a:off x="3082187" y="6346783"/>
              <a:ext cx="7936230" cy="0"/>
            </a:xfrm>
            <a:custGeom>
              <a:avLst/>
              <a:gdLst/>
              <a:ahLst/>
              <a:cxnLst/>
              <a:rect l="l" t="t" r="r" b="b"/>
              <a:pathLst>
                <a:path w="7936230">
                  <a:moveTo>
                    <a:pt x="7936217" y="0"/>
                  </a:moveTo>
                  <a:lnTo>
                    <a:pt x="0" y="0"/>
                  </a:lnTo>
                </a:path>
              </a:pathLst>
            </a:custGeom>
            <a:ln w="15875">
              <a:solidFill>
                <a:srgbClr val="FFC500"/>
              </a:solidFill>
            </a:ln>
          </p:spPr>
          <p:txBody>
            <a:bodyPr wrap="square" lIns="0" tIns="0" rIns="0" bIns="0" rtlCol="0"/>
            <a:lstStyle/>
            <a:p>
              <a:endParaRPr/>
            </a:p>
          </p:txBody>
        </p:sp>
        <p:sp>
          <p:nvSpPr>
            <p:cNvPr id="8" name="object 5">
              <a:extLst>
                <a:ext uri="{FF2B5EF4-FFF2-40B4-BE49-F238E27FC236}">
                  <a16:creationId xmlns:a16="http://schemas.microsoft.com/office/drawing/2014/main" id="{A2001B8F-A578-FA9A-EB03-1C37C4555EF0}"/>
                </a:ext>
              </a:extLst>
            </p:cNvPr>
            <p:cNvSpPr/>
            <p:nvPr userDrawn="1"/>
          </p:nvSpPr>
          <p:spPr>
            <a:xfrm>
              <a:off x="11231004" y="6127026"/>
              <a:ext cx="322580" cy="440055"/>
            </a:xfrm>
            <a:custGeom>
              <a:avLst/>
              <a:gdLst/>
              <a:ahLst/>
              <a:cxnLst/>
              <a:rect l="l" t="t" r="r" b="b"/>
              <a:pathLst>
                <a:path w="322579" h="440054">
                  <a:moveTo>
                    <a:pt x="266103" y="152831"/>
                  </a:moveTo>
                  <a:lnTo>
                    <a:pt x="237883" y="134772"/>
                  </a:lnTo>
                  <a:lnTo>
                    <a:pt x="237883" y="186448"/>
                  </a:lnTo>
                  <a:lnTo>
                    <a:pt x="211836" y="321614"/>
                  </a:lnTo>
                  <a:lnTo>
                    <a:pt x="209740" y="320484"/>
                  </a:lnTo>
                  <a:lnTo>
                    <a:pt x="209740" y="332486"/>
                  </a:lnTo>
                  <a:lnTo>
                    <a:pt x="207327" y="344944"/>
                  </a:lnTo>
                  <a:lnTo>
                    <a:pt x="187248" y="344944"/>
                  </a:lnTo>
                  <a:lnTo>
                    <a:pt x="183375" y="333781"/>
                  </a:lnTo>
                  <a:lnTo>
                    <a:pt x="183273" y="333489"/>
                  </a:lnTo>
                  <a:lnTo>
                    <a:pt x="182930" y="333095"/>
                  </a:lnTo>
                  <a:lnTo>
                    <a:pt x="178993" y="328866"/>
                  </a:lnTo>
                  <a:lnTo>
                    <a:pt x="178638" y="328536"/>
                  </a:lnTo>
                  <a:lnTo>
                    <a:pt x="176187" y="326224"/>
                  </a:lnTo>
                  <a:lnTo>
                    <a:pt x="176187" y="344944"/>
                  </a:lnTo>
                  <a:lnTo>
                    <a:pt x="146672" y="344944"/>
                  </a:lnTo>
                  <a:lnTo>
                    <a:pt x="150583" y="337032"/>
                  </a:lnTo>
                  <a:lnTo>
                    <a:pt x="158915" y="329145"/>
                  </a:lnTo>
                  <a:lnTo>
                    <a:pt x="159537" y="328536"/>
                  </a:lnTo>
                  <a:lnTo>
                    <a:pt x="163322" y="328536"/>
                  </a:lnTo>
                  <a:lnTo>
                    <a:pt x="165989" y="331101"/>
                  </a:lnTo>
                  <a:lnTo>
                    <a:pt x="172275" y="337032"/>
                  </a:lnTo>
                  <a:lnTo>
                    <a:pt x="176187" y="344944"/>
                  </a:lnTo>
                  <a:lnTo>
                    <a:pt x="176187" y="326224"/>
                  </a:lnTo>
                  <a:lnTo>
                    <a:pt x="172516" y="322745"/>
                  </a:lnTo>
                  <a:lnTo>
                    <a:pt x="174599" y="319989"/>
                  </a:lnTo>
                  <a:lnTo>
                    <a:pt x="175628" y="318427"/>
                  </a:lnTo>
                  <a:lnTo>
                    <a:pt x="175729" y="318249"/>
                  </a:lnTo>
                  <a:lnTo>
                    <a:pt x="177571" y="315048"/>
                  </a:lnTo>
                  <a:lnTo>
                    <a:pt x="209740" y="332486"/>
                  </a:lnTo>
                  <a:lnTo>
                    <a:pt x="209740" y="320484"/>
                  </a:lnTo>
                  <a:lnTo>
                    <a:pt x="199707" y="315048"/>
                  </a:lnTo>
                  <a:lnTo>
                    <a:pt x="184099" y="306578"/>
                  </a:lnTo>
                  <a:lnTo>
                    <a:pt x="204025" y="275069"/>
                  </a:lnTo>
                  <a:lnTo>
                    <a:pt x="214287" y="258851"/>
                  </a:lnTo>
                  <a:lnTo>
                    <a:pt x="217995" y="253377"/>
                  </a:lnTo>
                  <a:lnTo>
                    <a:pt x="217906" y="251053"/>
                  </a:lnTo>
                  <a:lnTo>
                    <a:pt x="206641" y="233133"/>
                  </a:lnTo>
                  <a:lnTo>
                    <a:pt x="206641" y="249224"/>
                  </a:lnTo>
                  <a:lnTo>
                    <a:pt x="206641" y="251333"/>
                  </a:lnTo>
                  <a:lnTo>
                    <a:pt x="205562" y="252895"/>
                  </a:lnTo>
                  <a:lnTo>
                    <a:pt x="191541" y="275069"/>
                  </a:lnTo>
                  <a:lnTo>
                    <a:pt x="195491" y="257835"/>
                  </a:lnTo>
                  <a:lnTo>
                    <a:pt x="196875" y="251333"/>
                  </a:lnTo>
                  <a:lnTo>
                    <a:pt x="198945" y="240995"/>
                  </a:lnTo>
                  <a:lnTo>
                    <a:pt x="199059" y="240474"/>
                  </a:lnTo>
                  <a:lnTo>
                    <a:pt x="205397" y="247497"/>
                  </a:lnTo>
                  <a:lnTo>
                    <a:pt x="206641" y="249224"/>
                  </a:lnTo>
                  <a:lnTo>
                    <a:pt x="206641" y="233133"/>
                  </a:lnTo>
                  <a:lnTo>
                    <a:pt x="203822" y="229997"/>
                  </a:lnTo>
                  <a:lnTo>
                    <a:pt x="204724" y="228841"/>
                  </a:lnTo>
                  <a:lnTo>
                    <a:pt x="212458" y="218948"/>
                  </a:lnTo>
                  <a:lnTo>
                    <a:pt x="220421" y="208762"/>
                  </a:lnTo>
                  <a:lnTo>
                    <a:pt x="237883" y="186448"/>
                  </a:lnTo>
                  <a:lnTo>
                    <a:pt x="237883" y="134772"/>
                  </a:lnTo>
                  <a:lnTo>
                    <a:pt x="229260" y="129247"/>
                  </a:lnTo>
                  <a:lnTo>
                    <a:pt x="229260" y="180352"/>
                  </a:lnTo>
                  <a:lnTo>
                    <a:pt x="207035" y="208762"/>
                  </a:lnTo>
                  <a:lnTo>
                    <a:pt x="206057" y="202107"/>
                  </a:lnTo>
                  <a:lnTo>
                    <a:pt x="205435" y="199961"/>
                  </a:lnTo>
                  <a:lnTo>
                    <a:pt x="203568" y="195986"/>
                  </a:lnTo>
                  <a:lnTo>
                    <a:pt x="204089" y="195808"/>
                  </a:lnTo>
                  <a:lnTo>
                    <a:pt x="206184" y="195135"/>
                  </a:lnTo>
                  <a:lnTo>
                    <a:pt x="213169" y="190703"/>
                  </a:lnTo>
                  <a:lnTo>
                    <a:pt x="219786" y="186448"/>
                  </a:lnTo>
                  <a:lnTo>
                    <a:pt x="229260" y="180352"/>
                  </a:lnTo>
                  <a:lnTo>
                    <a:pt x="229260" y="129247"/>
                  </a:lnTo>
                  <a:lnTo>
                    <a:pt x="227939" y="128397"/>
                  </a:lnTo>
                  <a:lnTo>
                    <a:pt x="227939" y="168681"/>
                  </a:lnTo>
                  <a:lnTo>
                    <a:pt x="200329" y="186410"/>
                  </a:lnTo>
                  <a:lnTo>
                    <a:pt x="197192" y="181737"/>
                  </a:lnTo>
                  <a:lnTo>
                    <a:pt x="196075" y="180340"/>
                  </a:lnTo>
                  <a:lnTo>
                    <a:pt x="196075" y="201002"/>
                  </a:lnTo>
                  <a:lnTo>
                    <a:pt x="196075" y="213753"/>
                  </a:lnTo>
                  <a:lnTo>
                    <a:pt x="190881" y="218948"/>
                  </a:lnTo>
                  <a:lnTo>
                    <a:pt x="190500" y="218948"/>
                  </a:lnTo>
                  <a:lnTo>
                    <a:pt x="190500" y="228841"/>
                  </a:lnTo>
                  <a:lnTo>
                    <a:pt x="189992" y="231546"/>
                  </a:lnTo>
                  <a:lnTo>
                    <a:pt x="180492" y="275069"/>
                  </a:lnTo>
                  <a:lnTo>
                    <a:pt x="180441" y="275310"/>
                  </a:lnTo>
                  <a:lnTo>
                    <a:pt x="172377" y="301167"/>
                  </a:lnTo>
                  <a:lnTo>
                    <a:pt x="166116" y="313778"/>
                  </a:lnTo>
                  <a:lnTo>
                    <a:pt x="162001" y="317855"/>
                  </a:lnTo>
                  <a:lnTo>
                    <a:pt x="161201" y="318249"/>
                  </a:lnTo>
                  <a:lnTo>
                    <a:pt x="160375" y="317855"/>
                  </a:lnTo>
                  <a:lnTo>
                    <a:pt x="158559" y="316064"/>
                  </a:lnTo>
                  <a:lnTo>
                    <a:pt x="156235" y="313778"/>
                  </a:lnTo>
                  <a:lnTo>
                    <a:pt x="150177" y="301637"/>
                  </a:lnTo>
                  <a:lnTo>
                    <a:pt x="150177" y="322897"/>
                  </a:lnTo>
                  <a:lnTo>
                    <a:pt x="143891" y="328866"/>
                  </a:lnTo>
                  <a:lnTo>
                    <a:pt x="139598" y="333489"/>
                  </a:lnTo>
                  <a:lnTo>
                    <a:pt x="135610" y="344944"/>
                  </a:lnTo>
                  <a:lnTo>
                    <a:pt x="114935" y="344944"/>
                  </a:lnTo>
                  <a:lnTo>
                    <a:pt x="112788" y="333781"/>
                  </a:lnTo>
                  <a:lnTo>
                    <a:pt x="132842" y="322897"/>
                  </a:lnTo>
                  <a:lnTo>
                    <a:pt x="145440" y="316064"/>
                  </a:lnTo>
                  <a:lnTo>
                    <a:pt x="147294" y="319049"/>
                  </a:lnTo>
                  <a:lnTo>
                    <a:pt x="148209" y="320344"/>
                  </a:lnTo>
                  <a:lnTo>
                    <a:pt x="150114" y="322745"/>
                  </a:lnTo>
                  <a:lnTo>
                    <a:pt x="150177" y="322897"/>
                  </a:lnTo>
                  <a:lnTo>
                    <a:pt x="150177" y="301637"/>
                  </a:lnTo>
                  <a:lnTo>
                    <a:pt x="149948" y="301167"/>
                  </a:lnTo>
                  <a:lnTo>
                    <a:pt x="141859" y="275310"/>
                  </a:lnTo>
                  <a:lnTo>
                    <a:pt x="141452" y="273469"/>
                  </a:lnTo>
                  <a:lnTo>
                    <a:pt x="139280" y="263563"/>
                  </a:lnTo>
                  <a:lnTo>
                    <a:pt x="139280" y="307390"/>
                  </a:lnTo>
                  <a:lnTo>
                    <a:pt x="110680" y="322897"/>
                  </a:lnTo>
                  <a:lnTo>
                    <a:pt x="84188" y="185445"/>
                  </a:lnTo>
                  <a:lnTo>
                    <a:pt x="119037" y="229997"/>
                  </a:lnTo>
                  <a:lnTo>
                    <a:pt x="109118" y="240995"/>
                  </a:lnTo>
                  <a:lnTo>
                    <a:pt x="105117" y="246037"/>
                  </a:lnTo>
                  <a:lnTo>
                    <a:pt x="104990" y="249224"/>
                  </a:lnTo>
                  <a:lnTo>
                    <a:pt x="104927" y="251053"/>
                  </a:lnTo>
                  <a:lnTo>
                    <a:pt x="104838" y="253377"/>
                  </a:lnTo>
                  <a:lnTo>
                    <a:pt x="108572" y="258851"/>
                  </a:lnTo>
                  <a:lnTo>
                    <a:pt x="139280" y="307390"/>
                  </a:lnTo>
                  <a:lnTo>
                    <a:pt x="139280" y="263563"/>
                  </a:lnTo>
                  <a:lnTo>
                    <a:pt x="134340" y="240995"/>
                  </a:lnTo>
                  <a:lnTo>
                    <a:pt x="132283" y="231546"/>
                  </a:lnTo>
                  <a:lnTo>
                    <a:pt x="131991" y="229997"/>
                  </a:lnTo>
                  <a:lnTo>
                    <a:pt x="131889" y="229450"/>
                  </a:lnTo>
                  <a:lnTo>
                    <a:pt x="131775" y="228841"/>
                  </a:lnTo>
                  <a:lnTo>
                    <a:pt x="135902" y="229450"/>
                  </a:lnTo>
                  <a:lnTo>
                    <a:pt x="139484" y="229450"/>
                  </a:lnTo>
                  <a:lnTo>
                    <a:pt x="141833" y="229146"/>
                  </a:lnTo>
                  <a:lnTo>
                    <a:pt x="161137" y="261289"/>
                  </a:lnTo>
                  <a:lnTo>
                    <a:pt x="173304" y="240995"/>
                  </a:lnTo>
                  <a:lnTo>
                    <a:pt x="180416" y="229146"/>
                  </a:lnTo>
                  <a:lnTo>
                    <a:pt x="182765" y="229450"/>
                  </a:lnTo>
                  <a:lnTo>
                    <a:pt x="186359" y="229450"/>
                  </a:lnTo>
                  <a:lnTo>
                    <a:pt x="188391" y="229146"/>
                  </a:lnTo>
                  <a:lnTo>
                    <a:pt x="190423" y="228841"/>
                  </a:lnTo>
                  <a:lnTo>
                    <a:pt x="190500" y="218948"/>
                  </a:lnTo>
                  <a:lnTo>
                    <a:pt x="178130" y="218948"/>
                  </a:lnTo>
                  <a:lnTo>
                    <a:pt x="172935" y="213753"/>
                  </a:lnTo>
                  <a:lnTo>
                    <a:pt x="172935" y="201002"/>
                  </a:lnTo>
                  <a:lnTo>
                    <a:pt x="178117" y="195808"/>
                  </a:lnTo>
                  <a:lnTo>
                    <a:pt x="190881" y="195808"/>
                  </a:lnTo>
                  <a:lnTo>
                    <a:pt x="196075" y="201002"/>
                  </a:lnTo>
                  <a:lnTo>
                    <a:pt x="196075" y="180340"/>
                  </a:lnTo>
                  <a:lnTo>
                    <a:pt x="194919" y="178879"/>
                  </a:lnTo>
                  <a:lnTo>
                    <a:pt x="191160" y="174866"/>
                  </a:lnTo>
                  <a:lnTo>
                    <a:pt x="189865" y="173482"/>
                  </a:lnTo>
                  <a:lnTo>
                    <a:pt x="227939" y="168681"/>
                  </a:lnTo>
                  <a:lnTo>
                    <a:pt x="227939" y="128397"/>
                  </a:lnTo>
                  <a:lnTo>
                    <a:pt x="186347" y="101765"/>
                  </a:lnTo>
                  <a:lnTo>
                    <a:pt x="186347" y="184950"/>
                  </a:lnTo>
                  <a:lnTo>
                    <a:pt x="181597" y="185445"/>
                  </a:lnTo>
                  <a:lnTo>
                    <a:pt x="181902" y="185445"/>
                  </a:lnTo>
                  <a:lnTo>
                    <a:pt x="175615" y="187121"/>
                  </a:lnTo>
                  <a:lnTo>
                    <a:pt x="169989" y="190703"/>
                  </a:lnTo>
                  <a:lnTo>
                    <a:pt x="165671" y="195808"/>
                  </a:lnTo>
                  <a:lnTo>
                    <a:pt x="163042" y="202107"/>
                  </a:lnTo>
                  <a:lnTo>
                    <a:pt x="162458" y="205168"/>
                  </a:lnTo>
                  <a:lnTo>
                    <a:pt x="162458" y="209651"/>
                  </a:lnTo>
                  <a:lnTo>
                    <a:pt x="163042" y="212648"/>
                  </a:lnTo>
                  <a:lnTo>
                    <a:pt x="164084" y="216890"/>
                  </a:lnTo>
                  <a:lnTo>
                    <a:pt x="166344" y="220687"/>
                  </a:lnTo>
                  <a:lnTo>
                    <a:pt x="170764" y="224751"/>
                  </a:lnTo>
                  <a:lnTo>
                    <a:pt x="161137" y="240779"/>
                  </a:lnTo>
                  <a:lnTo>
                    <a:pt x="154152" y="229146"/>
                  </a:lnTo>
                  <a:lnTo>
                    <a:pt x="153974" y="228841"/>
                  </a:lnTo>
                  <a:lnTo>
                    <a:pt x="151523" y="224751"/>
                  </a:lnTo>
                  <a:lnTo>
                    <a:pt x="155943" y="220687"/>
                  </a:lnTo>
                  <a:lnTo>
                    <a:pt x="156972" y="218948"/>
                  </a:lnTo>
                  <a:lnTo>
                    <a:pt x="158203" y="216890"/>
                  </a:lnTo>
                  <a:lnTo>
                    <a:pt x="159245" y="212648"/>
                  </a:lnTo>
                  <a:lnTo>
                    <a:pt x="159880" y="209651"/>
                  </a:lnTo>
                  <a:lnTo>
                    <a:pt x="159969" y="205168"/>
                  </a:lnTo>
                  <a:lnTo>
                    <a:pt x="159245" y="202107"/>
                  </a:lnTo>
                  <a:lnTo>
                    <a:pt x="156679" y="195986"/>
                  </a:lnTo>
                  <a:lnTo>
                    <a:pt x="156603" y="195808"/>
                  </a:lnTo>
                  <a:lnTo>
                    <a:pt x="152298" y="190703"/>
                  </a:lnTo>
                  <a:lnTo>
                    <a:pt x="149339" y="188836"/>
                  </a:lnTo>
                  <a:lnTo>
                    <a:pt x="149339" y="201002"/>
                  </a:lnTo>
                  <a:lnTo>
                    <a:pt x="149339" y="213753"/>
                  </a:lnTo>
                  <a:lnTo>
                    <a:pt x="144145" y="218948"/>
                  </a:lnTo>
                  <a:lnTo>
                    <a:pt x="131381" y="218948"/>
                  </a:lnTo>
                  <a:lnTo>
                    <a:pt x="130289" y="217855"/>
                  </a:lnTo>
                  <a:lnTo>
                    <a:pt x="130289" y="273443"/>
                  </a:lnTo>
                  <a:lnTo>
                    <a:pt x="117284" y="252895"/>
                  </a:lnTo>
                  <a:lnTo>
                    <a:pt x="116205" y="251333"/>
                  </a:lnTo>
                  <a:lnTo>
                    <a:pt x="116217" y="249224"/>
                  </a:lnTo>
                  <a:lnTo>
                    <a:pt x="117462" y="247497"/>
                  </a:lnTo>
                  <a:lnTo>
                    <a:pt x="123329" y="240995"/>
                  </a:lnTo>
                  <a:lnTo>
                    <a:pt x="125336" y="251053"/>
                  </a:lnTo>
                  <a:lnTo>
                    <a:pt x="126580" y="256946"/>
                  </a:lnTo>
                  <a:lnTo>
                    <a:pt x="130289" y="273443"/>
                  </a:lnTo>
                  <a:lnTo>
                    <a:pt x="130289" y="217855"/>
                  </a:lnTo>
                  <a:lnTo>
                    <a:pt x="126187" y="213753"/>
                  </a:lnTo>
                  <a:lnTo>
                    <a:pt x="126187" y="208000"/>
                  </a:lnTo>
                  <a:lnTo>
                    <a:pt x="126187" y="201002"/>
                  </a:lnTo>
                  <a:lnTo>
                    <a:pt x="131368" y="195808"/>
                  </a:lnTo>
                  <a:lnTo>
                    <a:pt x="144145" y="195808"/>
                  </a:lnTo>
                  <a:lnTo>
                    <a:pt x="149339" y="201002"/>
                  </a:lnTo>
                  <a:lnTo>
                    <a:pt x="149339" y="188836"/>
                  </a:lnTo>
                  <a:lnTo>
                    <a:pt x="146659" y="187121"/>
                  </a:lnTo>
                  <a:lnTo>
                    <a:pt x="143002" y="186143"/>
                  </a:lnTo>
                  <a:lnTo>
                    <a:pt x="140373" y="185445"/>
                  </a:lnTo>
                  <a:lnTo>
                    <a:pt x="140817" y="185445"/>
                  </a:lnTo>
                  <a:lnTo>
                    <a:pt x="136080" y="184950"/>
                  </a:lnTo>
                  <a:lnTo>
                    <a:pt x="135940" y="184950"/>
                  </a:lnTo>
                  <a:lnTo>
                    <a:pt x="141592" y="179374"/>
                  </a:lnTo>
                  <a:lnTo>
                    <a:pt x="142214" y="178879"/>
                  </a:lnTo>
                  <a:lnTo>
                    <a:pt x="144754" y="176949"/>
                  </a:lnTo>
                  <a:lnTo>
                    <a:pt x="148437" y="174866"/>
                  </a:lnTo>
                  <a:lnTo>
                    <a:pt x="154876" y="175285"/>
                  </a:lnTo>
                  <a:lnTo>
                    <a:pt x="174612" y="175285"/>
                  </a:lnTo>
                  <a:lnTo>
                    <a:pt x="177800" y="177139"/>
                  </a:lnTo>
                  <a:lnTo>
                    <a:pt x="180695" y="179374"/>
                  </a:lnTo>
                  <a:lnTo>
                    <a:pt x="186347" y="184950"/>
                  </a:lnTo>
                  <a:lnTo>
                    <a:pt x="186347" y="101765"/>
                  </a:lnTo>
                  <a:lnTo>
                    <a:pt x="169583" y="91020"/>
                  </a:lnTo>
                  <a:lnTo>
                    <a:pt x="176593" y="87807"/>
                  </a:lnTo>
                  <a:lnTo>
                    <a:pt x="181483" y="80746"/>
                  </a:lnTo>
                  <a:lnTo>
                    <a:pt x="181483" y="78384"/>
                  </a:lnTo>
                  <a:lnTo>
                    <a:pt x="181483" y="72542"/>
                  </a:lnTo>
                  <a:lnTo>
                    <a:pt x="180289" y="66700"/>
                  </a:lnTo>
                  <a:lnTo>
                    <a:pt x="179882" y="64630"/>
                  </a:lnTo>
                  <a:lnTo>
                    <a:pt x="175514" y="58166"/>
                  </a:lnTo>
                  <a:lnTo>
                    <a:pt x="169062" y="53809"/>
                  </a:lnTo>
                  <a:lnTo>
                    <a:pt x="167005" y="53403"/>
                  </a:lnTo>
                  <a:lnTo>
                    <a:pt x="167005" y="69316"/>
                  </a:lnTo>
                  <a:lnTo>
                    <a:pt x="167005" y="75768"/>
                  </a:lnTo>
                  <a:lnTo>
                    <a:pt x="164388" y="78384"/>
                  </a:lnTo>
                  <a:lnTo>
                    <a:pt x="157937" y="78384"/>
                  </a:lnTo>
                  <a:lnTo>
                    <a:pt x="155321" y="75768"/>
                  </a:lnTo>
                  <a:lnTo>
                    <a:pt x="155321" y="69316"/>
                  </a:lnTo>
                  <a:lnTo>
                    <a:pt x="157937" y="66700"/>
                  </a:lnTo>
                  <a:lnTo>
                    <a:pt x="164388" y="66700"/>
                  </a:lnTo>
                  <a:lnTo>
                    <a:pt x="167005" y="69316"/>
                  </a:lnTo>
                  <a:lnTo>
                    <a:pt x="167005" y="53403"/>
                  </a:lnTo>
                  <a:lnTo>
                    <a:pt x="140830" y="72542"/>
                  </a:lnTo>
                  <a:lnTo>
                    <a:pt x="140830" y="80746"/>
                  </a:lnTo>
                  <a:lnTo>
                    <a:pt x="145719" y="87807"/>
                  </a:lnTo>
                  <a:lnTo>
                    <a:pt x="152730" y="91020"/>
                  </a:lnTo>
                  <a:lnTo>
                    <a:pt x="132867" y="103746"/>
                  </a:lnTo>
                  <a:lnTo>
                    <a:pt x="132867" y="173062"/>
                  </a:lnTo>
                  <a:lnTo>
                    <a:pt x="127622" y="178536"/>
                  </a:lnTo>
                  <a:lnTo>
                    <a:pt x="125285" y="181444"/>
                  </a:lnTo>
                  <a:lnTo>
                    <a:pt x="122097" y="186143"/>
                  </a:lnTo>
                  <a:lnTo>
                    <a:pt x="118719" y="183972"/>
                  </a:lnTo>
                  <a:lnTo>
                    <a:pt x="118719" y="195986"/>
                  </a:lnTo>
                  <a:lnTo>
                    <a:pt x="116954" y="199669"/>
                  </a:lnTo>
                  <a:lnTo>
                    <a:pt x="116332" y="201625"/>
                  </a:lnTo>
                  <a:lnTo>
                    <a:pt x="115328" y="207378"/>
                  </a:lnTo>
                  <a:lnTo>
                    <a:pt x="115227" y="208000"/>
                  </a:lnTo>
                  <a:lnTo>
                    <a:pt x="97586" y="185445"/>
                  </a:lnTo>
                  <a:lnTo>
                    <a:pt x="93611" y="180352"/>
                  </a:lnTo>
                  <a:lnTo>
                    <a:pt x="116560" y="195135"/>
                  </a:lnTo>
                  <a:lnTo>
                    <a:pt x="116700" y="195135"/>
                  </a:lnTo>
                  <a:lnTo>
                    <a:pt x="118364" y="195808"/>
                  </a:lnTo>
                  <a:lnTo>
                    <a:pt x="118719" y="195986"/>
                  </a:lnTo>
                  <a:lnTo>
                    <a:pt x="118719" y="183972"/>
                  </a:lnTo>
                  <a:lnTo>
                    <a:pt x="113106" y="180352"/>
                  </a:lnTo>
                  <a:lnTo>
                    <a:pt x="94780" y="168541"/>
                  </a:lnTo>
                  <a:lnTo>
                    <a:pt x="132867" y="173062"/>
                  </a:lnTo>
                  <a:lnTo>
                    <a:pt x="132867" y="103746"/>
                  </a:lnTo>
                  <a:lnTo>
                    <a:pt x="56210" y="152831"/>
                  </a:lnTo>
                  <a:lnTo>
                    <a:pt x="56235" y="165430"/>
                  </a:lnTo>
                  <a:lnTo>
                    <a:pt x="61341" y="167271"/>
                  </a:lnTo>
                  <a:lnTo>
                    <a:pt x="68033" y="167576"/>
                  </a:lnTo>
                  <a:lnTo>
                    <a:pt x="68135" y="168325"/>
                  </a:lnTo>
                  <a:lnTo>
                    <a:pt x="102387" y="346087"/>
                  </a:lnTo>
                  <a:lnTo>
                    <a:pt x="96723" y="368249"/>
                  </a:lnTo>
                  <a:lnTo>
                    <a:pt x="99060" y="372186"/>
                  </a:lnTo>
                  <a:lnTo>
                    <a:pt x="103822" y="373405"/>
                  </a:lnTo>
                  <a:lnTo>
                    <a:pt x="107962" y="373405"/>
                  </a:lnTo>
                  <a:lnTo>
                    <a:pt x="110909" y="371233"/>
                  </a:lnTo>
                  <a:lnTo>
                    <a:pt x="114477" y="357301"/>
                  </a:lnTo>
                  <a:lnTo>
                    <a:pt x="207772" y="357301"/>
                  </a:lnTo>
                  <a:lnTo>
                    <a:pt x="211340" y="371233"/>
                  </a:lnTo>
                  <a:lnTo>
                    <a:pt x="214287" y="373405"/>
                  </a:lnTo>
                  <a:lnTo>
                    <a:pt x="218414" y="373405"/>
                  </a:lnTo>
                  <a:lnTo>
                    <a:pt x="223189" y="372186"/>
                  </a:lnTo>
                  <a:lnTo>
                    <a:pt x="225539" y="368249"/>
                  </a:lnTo>
                  <a:lnTo>
                    <a:pt x="222732" y="357301"/>
                  </a:lnTo>
                  <a:lnTo>
                    <a:pt x="219862" y="346087"/>
                  </a:lnTo>
                  <a:lnTo>
                    <a:pt x="220078" y="344944"/>
                  </a:lnTo>
                  <a:lnTo>
                    <a:pt x="224574" y="321614"/>
                  </a:lnTo>
                  <a:lnTo>
                    <a:pt x="250482" y="187121"/>
                  </a:lnTo>
                  <a:lnTo>
                    <a:pt x="250583" y="186626"/>
                  </a:lnTo>
                  <a:lnTo>
                    <a:pt x="250621" y="186448"/>
                  </a:lnTo>
                  <a:lnTo>
                    <a:pt x="251790" y="180352"/>
                  </a:lnTo>
                  <a:lnTo>
                    <a:pt x="254038" y="168681"/>
                  </a:lnTo>
                  <a:lnTo>
                    <a:pt x="254063" y="168541"/>
                  </a:lnTo>
                  <a:lnTo>
                    <a:pt x="254114" y="168325"/>
                  </a:lnTo>
                  <a:lnTo>
                    <a:pt x="254215" y="167576"/>
                  </a:lnTo>
                  <a:lnTo>
                    <a:pt x="260959" y="167271"/>
                  </a:lnTo>
                  <a:lnTo>
                    <a:pt x="266103" y="165430"/>
                  </a:lnTo>
                  <a:lnTo>
                    <a:pt x="266103" y="152831"/>
                  </a:lnTo>
                  <a:close/>
                </a:path>
                <a:path w="322579" h="440054">
                  <a:moveTo>
                    <a:pt x="322313" y="219760"/>
                  </a:moveTo>
                  <a:lnTo>
                    <a:pt x="319265" y="176847"/>
                  </a:lnTo>
                  <a:lnTo>
                    <a:pt x="310324" y="136156"/>
                  </a:lnTo>
                  <a:lnTo>
                    <a:pt x="300710" y="111379"/>
                  </a:lnTo>
                  <a:lnTo>
                    <a:pt x="300710" y="219760"/>
                  </a:lnTo>
                  <a:lnTo>
                    <a:pt x="295719" y="276263"/>
                  </a:lnTo>
                  <a:lnTo>
                    <a:pt x="281660" y="327025"/>
                  </a:lnTo>
                  <a:lnTo>
                    <a:pt x="259829" y="370039"/>
                  </a:lnTo>
                  <a:lnTo>
                    <a:pt x="231584" y="403275"/>
                  </a:lnTo>
                  <a:lnTo>
                    <a:pt x="198247" y="424688"/>
                  </a:lnTo>
                  <a:lnTo>
                    <a:pt x="161175" y="432282"/>
                  </a:lnTo>
                  <a:lnTo>
                    <a:pt x="90728" y="403275"/>
                  </a:lnTo>
                  <a:lnTo>
                    <a:pt x="62484" y="370039"/>
                  </a:lnTo>
                  <a:lnTo>
                    <a:pt x="40665" y="327025"/>
                  </a:lnTo>
                  <a:lnTo>
                    <a:pt x="26606" y="276263"/>
                  </a:lnTo>
                  <a:lnTo>
                    <a:pt x="21615" y="219760"/>
                  </a:lnTo>
                  <a:lnTo>
                    <a:pt x="26593" y="163271"/>
                  </a:lnTo>
                  <a:lnTo>
                    <a:pt x="40665" y="112496"/>
                  </a:lnTo>
                  <a:lnTo>
                    <a:pt x="62471" y="69494"/>
                  </a:lnTo>
                  <a:lnTo>
                    <a:pt x="90716" y="36271"/>
                  </a:lnTo>
                  <a:lnTo>
                    <a:pt x="124053" y="14846"/>
                  </a:lnTo>
                  <a:lnTo>
                    <a:pt x="161150" y="7251"/>
                  </a:lnTo>
                  <a:lnTo>
                    <a:pt x="198259" y="14846"/>
                  </a:lnTo>
                  <a:lnTo>
                    <a:pt x="231597" y="36271"/>
                  </a:lnTo>
                  <a:lnTo>
                    <a:pt x="259842" y="69494"/>
                  </a:lnTo>
                  <a:lnTo>
                    <a:pt x="281660" y="112496"/>
                  </a:lnTo>
                  <a:lnTo>
                    <a:pt x="295732" y="163271"/>
                  </a:lnTo>
                  <a:lnTo>
                    <a:pt x="300710" y="219760"/>
                  </a:lnTo>
                  <a:lnTo>
                    <a:pt x="300710" y="111379"/>
                  </a:lnTo>
                  <a:lnTo>
                    <a:pt x="275869" y="65239"/>
                  </a:lnTo>
                  <a:lnTo>
                    <a:pt x="223393" y="16840"/>
                  </a:lnTo>
                  <a:lnTo>
                    <a:pt x="161150" y="0"/>
                  </a:lnTo>
                  <a:lnTo>
                    <a:pt x="129171" y="4279"/>
                  </a:lnTo>
                  <a:lnTo>
                    <a:pt x="71120" y="37299"/>
                  </a:lnTo>
                  <a:lnTo>
                    <a:pt x="26555" y="98640"/>
                  </a:lnTo>
                  <a:lnTo>
                    <a:pt x="11988" y="136156"/>
                  </a:lnTo>
                  <a:lnTo>
                    <a:pt x="3048" y="176847"/>
                  </a:lnTo>
                  <a:lnTo>
                    <a:pt x="0" y="219760"/>
                  </a:lnTo>
                  <a:lnTo>
                    <a:pt x="3048" y="262674"/>
                  </a:lnTo>
                  <a:lnTo>
                    <a:pt x="11988" y="303364"/>
                  </a:lnTo>
                  <a:lnTo>
                    <a:pt x="26555" y="340880"/>
                  </a:lnTo>
                  <a:lnTo>
                    <a:pt x="46456" y="374281"/>
                  </a:lnTo>
                  <a:lnTo>
                    <a:pt x="98920" y="422681"/>
                  </a:lnTo>
                  <a:lnTo>
                    <a:pt x="161150" y="439521"/>
                  </a:lnTo>
                  <a:lnTo>
                    <a:pt x="193141" y="435241"/>
                  </a:lnTo>
                  <a:lnTo>
                    <a:pt x="251206" y="402234"/>
                  </a:lnTo>
                  <a:lnTo>
                    <a:pt x="295770" y="340880"/>
                  </a:lnTo>
                  <a:lnTo>
                    <a:pt x="310324" y="303364"/>
                  </a:lnTo>
                  <a:lnTo>
                    <a:pt x="319265" y="262674"/>
                  </a:lnTo>
                  <a:lnTo>
                    <a:pt x="322313" y="219760"/>
                  </a:lnTo>
                  <a:close/>
                </a:path>
              </a:pathLst>
            </a:custGeom>
            <a:solidFill>
              <a:srgbClr val="FFC500"/>
            </a:solidFill>
          </p:spPr>
          <p:txBody>
            <a:bodyPr wrap="square" lIns="0" tIns="0" rIns="0" bIns="0" rtlCol="0"/>
            <a:lstStyle/>
            <a:p>
              <a:endParaRPr/>
            </a:p>
          </p:txBody>
        </p:sp>
        <p:pic>
          <p:nvPicPr>
            <p:cNvPr id="9" name="Picture 8" descr="Blue text on a black background&#10;&#10;Description automatically generated">
              <a:extLst>
                <a:ext uri="{FF2B5EF4-FFF2-40B4-BE49-F238E27FC236}">
                  <a16:creationId xmlns:a16="http://schemas.microsoft.com/office/drawing/2014/main" id="{754A9F2E-EECB-3275-9A2F-CEB14ABB270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14363" y="6077806"/>
              <a:ext cx="2255237" cy="543935"/>
            </a:xfrm>
            <a:prstGeom prst="rect">
              <a:avLst/>
            </a:prstGeom>
          </p:spPr>
        </p:pic>
      </p:grpSp>
    </p:spTree>
    <p:extLst>
      <p:ext uri="{BB962C8B-B14F-4D97-AF65-F5344CB8AC3E}">
        <p14:creationId xmlns:p14="http://schemas.microsoft.com/office/powerpoint/2010/main" val="2830001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3400" kern="1200" baseline="0">
          <a:solidFill>
            <a:srgbClr val="A8631C"/>
          </a:solidFill>
          <a:latin typeface="Marcellus" panose="020E0602050203020307"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B4F"/>
          </a:solidFill>
          <a:latin typeface="Figtree" pitchFamily="2" charset="0"/>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002B4F"/>
          </a:solidFill>
          <a:latin typeface="Figtree" pitchFamily="2" charset="0"/>
          <a:ea typeface="+mn-ea"/>
          <a:cs typeface="+mn-cs"/>
        </a:defRPr>
      </a:lvl2pPr>
      <a:lvl3pPr marL="1143000" indent="-228600" algn="l" defTabSz="914400" rtl="0" eaLnBrk="1" latinLnBrk="0" hangingPunct="1">
        <a:lnSpc>
          <a:spcPct val="90000"/>
        </a:lnSpc>
        <a:spcBef>
          <a:spcPts val="1000"/>
        </a:spcBef>
        <a:buFont typeface="Arial" panose="020B0604020202020204" pitchFamily="34" charset="0"/>
        <a:buChar char="•"/>
        <a:defRPr sz="1400" kern="1200" baseline="0">
          <a:solidFill>
            <a:srgbClr val="002B4F"/>
          </a:solidFill>
          <a:latin typeface="Figtree" pitchFamily="2" charset="0"/>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1400" kern="1200" baseline="0">
          <a:solidFill>
            <a:srgbClr val="002B4F"/>
          </a:solidFill>
          <a:latin typeface="Figtree" pitchFamily="2" charset="0"/>
          <a:ea typeface="+mn-ea"/>
          <a:cs typeface="+mn-cs"/>
        </a:defRPr>
      </a:lvl4pPr>
      <a:lvl5pPr marL="2057400" indent="-228600" algn="l" defTabSz="914400" rtl="0" eaLnBrk="1" latinLnBrk="0" hangingPunct="1">
        <a:lnSpc>
          <a:spcPct val="90000"/>
        </a:lnSpc>
        <a:spcBef>
          <a:spcPts val="1000"/>
        </a:spcBef>
        <a:buFont typeface="Arial" panose="020B0604020202020204" pitchFamily="34" charset="0"/>
        <a:buChar char="•"/>
        <a:defRPr sz="1400" kern="1200" baseline="0">
          <a:solidFill>
            <a:srgbClr val="002B4F"/>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askathena.brynmawr.edu/help/moodle-using-groups"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hyperlink" Target="https://youtu.be/AJ8P92CmP68" TargetMode="External"/><Relationship Id="rId4" Type="http://schemas.openxmlformats.org/officeDocument/2006/relationships/hyperlink" Target="https://docs.moodle.org/500/en/Wiki_activit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skathena.brynmawr.edu/help/moodle-forums"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skathena.brynmawr.edu/help/moodle-forums#create-a-moodleoverflow-activit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C7F88-39CB-13E0-0C24-96322596F96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Opening Option 5</a:t>
            </a:r>
          </a:p>
        </p:txBody>
      </p:sp>
      <p:pic>
        <p:nvPicPr>
          <p:cNvPr id="10" name="Picture Placeholder 9" descr="A yellow and blue sign with black circles">
            <a:extLst>
              <a:ext uri="{FF2B5EF4-FFF2-40B4-BE49-F238E27FC236}">
                <a16:creationId xmlns:a16="http://schemas.microsoft.com/office/drawing/2014/main" id="{F69A7C54-4A48-615F-EEEB-4B4C7ED7322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26" b="2126"/>
          <a:stretch>
            <a:fillRect/>
          </a:stretch>
        </p:blipFill>
        <p:spPr/>
      </p:pic>
      <p:sp>
        <p:nvSpPr>
          <p:cNvPr id="11" name="TextBox 10">
            <a:extLst>
              <a:ext uri="{FF2B5EF4-FFF2-40B4-BE49-F238E27FC236}">
                <a16:creationId xmlns:a16="http://schemas.microsoft.com/office/drawing/2014/main" id="{03EC3739-B93A-16A6-BDB0-536BCCBA7C7E}"/>
              </a:ext>
            </a:extLst>
          </p:cNvPr>
          <p:cNvSpPr txBox="1"/>
          <p:nvPr/>
        </p:nvSpPr>
        <p:spPr>
          <a:xfrm>
            <a:off x="838200" y="1020418"/>
            <a:ext cx="2034596" cy="1015663"/>
          </a:xfrm>
          <a:prstGeom prst="rect">
            <a:avLst/>
          </a:prstGeom>
          <a:noFill/>
        </p:spPr>
        <p:txBody>
          <a:bodyPr wrap="none" rtlCol="0">
            <a:spAutoFit/>
          </a:bodyPr>
          <a:lstStyle/>
          <a:p>
            <a:r>
              <a:rPr lang="en-US" sz="6000" dirty="0"/>
              <a:t>Day 3</a:t>
            </a:r>
          </a:p>
        </p:txBody>
      </p:sp>
      <p:sp>
        <p:nvSpPr>
          <p:cNvPr id="12" name="TextBox 11">
            <a:extLst>
              <a:ext uri="{FF2B5EF4-FFF2-40B4-BE49-F238E27FC236}">
                <a16:creationId xmlns:a16="http://schemas.microsoft.com/office/drawing/2014/main" id="{3E7C4477-9146-E9A7-40E2-B09C6D0FA4B9}"/>
              </a:ext>
            </a:extLst>
          </p:cNvPr>
          <p:cNvSpPr txBox="1"/>
          <p:nvPr/>
        </p:nvSpPr>
        <p:spPr>
          <a:xfrm>
            <a:off x="1727200" y="4660472"/>
            <a:ext cx="8123891" cy="1015663"/>
          </a:xfrm>
          <a:prstGeom prst="rect">
            <a:avLst/>
          </a:prstGeom>
          <a:noFill/>
        </p:spPr>
        <p:txBody>
          <a:bodyPr wrap="none" rtlCol="0">
            <a:spAutoFit/>
          </a:bodyPr>
          <a:lstStyle/>
          <a:p>
            <a:r>
              <a:rPr lang="en-US" sz="6000" dirty="0"/>
              <a:t>Formative Assessments</a:t>
            </a:r>
          </a:p>
        </p:txBody>
      </p:sp>
    </p:spTree>
    <p:extLst>
      <p:ext uri="{BB962C8B-B14F-4D97-AF65-F5344CB8AC3E}">
        <p14:creationId xmlns:p14="http://schemas.microsoft.com/office/powerpoint/2010/main" val="117518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00D77-93E5-55B3-BB06-4A9A9DDACA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909D747-523E-58D2-B9FE-C9DCD8F45374}"/>
              </a:ext>
            </a:extLst>
          </p:cNvPr>
          <p:cNvSpPr>
            <a:spLocks noGrp="1"/>
          </p:cNvSpPr>
          <p:nvPr>
            <p:ph type="body" sz="quarter" idx="16"/>
          </p:nvPr>
        </p:nvSpPr>
        <p:spPr>
          <a:xfrm>
            <a:off x="6366234" y="641045"/>
            <a:ext cx="5432882" cy="4921550"/>
          </a:xfrm>
        </p:spPr>
        <p:txBody>
          <a:bodyPr>
            <a:normAutofit/>
          </a:bodyPr>
          <a:lstStyle/>
          <a:p>
            <a:pPr>
              <a:lnSpc>
                <a:spcPct val="100000"/>
              </a:lnSpc>
            </a:pPr>
            <a:r>
              <a:rPr lang="en-US" sz="2000" b="1" dirty="0"/>
              <a:t>Cognitive presence is the extent to which learners can construct and confirm meaning through practical inquiry, sustained reflection, and critical discourse in a community of inquiry.</a:t>
            </a:r>
          </a:p>
          <a:p>
            <a:pPr>
              <a:lnSpc>
                <a:spcPct val="100000"/>
              </a:lnSpc>
            </a:pPr>
            <a:endParaRPr lang="en-US" sz="100" b="1" dirty="0"/>
          </a:p>
          <a:p>
            <a:pPr>
              <a:spcBef>
                <a:spcPts val="0"/>
              </a:spcBef>
            </a:pPr>
            <a:r>
              <a:rPr lang="en-US" sz="1600" b="1" dirty="0"/>
              <a:t>Formative assessments can be designed to move students through these phases of cognition.  For instance, a graduated Moodle Forum can direct students to:</a:t>
            </a:r>
          </a:p>
          <a:p>
            <a:pPr marL="285750" indent="-285750">
              <a:spcBef>
                <a:spcPts val="0"/>
              </a:spcBef>
              <a:buFont typeface="Arial" panose="020B0604020202020204" pitchFamily="34" charset="0"/>
              <a:buChar char="•"/>
            </a:pPr>
            <a:r>
              <a:rPr lang="en-US" sz="1600" b="1" dirty="0"/>
              <a:t>Identify key themes in a reading</a:t>
            </a:r>
          </a:p>
          <a:p>
            <a:pPr marL="285750" indent="-285750">
              <a:spcBef>
                <a:spcPts val="0"/>
              </a:spcBef>
              <a:buFont typeface="Arial" panose="020B0604020202020204" pitchFamily="34" charset="0"/>
              <a:buChar char="•"/>
            </a:pPr>
            <a:r>
              <a:rPr lang="en-US" sz="1600" b="1" dirty="0"/>
              <a:t>Explore the ramifications of the author’s conclusion</a:t>
            </a:r>
          </a:p>
          <a:p>
            <a:pPr marL="285750" indent="-285750">
              <a:spcBef>
                <a:spcPts val="0"/>
              </a:spcBef>
              <a:buFont typeface="Arial" panose="020B0604020202020204" pitchFamily="34" charset="0"/>
              <a:buChar char="•"/>
            </a:pPr>
            <a:r>
              <a:rPr lang="en-US" sz="1600" b="1" dirty="0"/>
              <a:t>Integrate this reading with other course topics</a:t>
            </a:r>
          </a:p>
          <a:p>
            <a:pPr marL="285750" indent="-285750">
              <a:spcBef>
                <a:spcPts val="0"/>
              </a:spcBef>
              <a:buFont typeface="Arial" panose="020B0604020202020204" pitchFamily="34" charset="0"/>
              <a:buChar char="•"/>
            </a:pPr>
            <a:r>
              <a:rPr lang="en-US" sz="1600" b="1" dirty="0"/>
              <a:t>Resolve this area of study in a summative assessment</a:t>
            </a:r>
          </a:p>
          <a:p>
            <a:r>
              <a:rPr lang="en-US" sz="1600" b="1" dirty="0"/>
              <a:t>Or an exploratory discussion board can lead to a group project and then a discursive essay with peer review.</a:t>
            </a:r>
          </a:p>
        </p:txBody>
      </p:sp>
      <p:pic>
        <p:nvPicPr>
          <p:cNvPr id="5" name="Picture 4">
            <a:extLst>
              <a:ext uri="{FF2B5EF4-FFF2-40B4-BE49-F238E27FC236}">
                <a16:creationId xmlns:a16="http://schemas.microsoft.com/office/drawing/2014/main" id="{36B959CF-AFC6-9832-DDB1-D52217E8F16E}"/>
              </a:ext>
            </a:extLst>
          </p:cNvPr>
          <p:cNvPicPr>
            <a:picLocks noChangeAspect="1"/>
          </p:cNvPicPr>
          <p:nvPr/>
        </p:nvPicPr>
        <p:blipFill>
          <a:blip r:embed="rId3"/>
          <a:stretch>
            <a:fillRect/>
          </a:stretch>
        </p:blipFill>
        <p:spPr>
          <a:xfrm>
            <a:off x="614363" y="1645034"/>
            <a:ext cx="4919898" cy="3651821"/>
          </a:xfrm>
          <a:prstGeom prst="rect">
            <a:avLst/>
          </a:prstGeom>
        </p:spPr>
      </p:pic>
      <p:pic>
        <p:nvPicPr>
          <p:cNvPr id="6" name="Picture 5">
            <a:extLst>
              <a:ext uri="{FF2B5EF4-FFF2-40B4-BE49-F238E27FC236}">
                <a16:creationId xmlns:a16="http://schemas.microsoft.com/office/drawing/2014/main" id="{2DD16313-A222-72D2-86DF-DE7E6EF53EF6}"/>
              </a:ext>
            </a:extLst>
          </p:cNvPr>
          <p:cNvPicPr>
            <a:picLocks noChangeAspect="1"/>
          </p:cNvPicPr>
          <p:nvPr/>
        </p:nvPicPr>
        <p:blipFill>
          <a:blip r:embed="rId4"/>
          <a:stretch>
            <a:fillRect/>
          </a:stretch>
        </p:blipFill>
        <p:spPr>
          <a:xfrm>
            <a:off x="803355" y="5252635"/>
            <a:ext cx="4541914" cy="463336"/>
          </a:xfrm>
          <a:prstGeom prst="rect">
            <a:avLst/>
          </a:prstGeom>
        </p:spPr>
      </p:pic>
      <p:sp>
        <p:nvSpPr>
          <p:cNvPr id="3" name="Text Placeholder 2">
            <a:extLst>
              <a:ext uri="{FF2B5EF4-FFF2-40B4-BE49-F238E27FC236}">
                <a16:creationId xmlns:a16="http://schemas.microsoft.com/office/drawing/2014/main" id="{196FD01A-A3DB-6643-F539-6AED78BDAD25}"/>
              </a:ext>
            </a:extLst>
          </p:cNvPr>
          <p:cNvSpPr>
            <a:spLocks noGrp="1"/>
          </p:cNvSpPr>
          <p:nvPr>
            <p:ph type="body" sz="quarter" idx="14"/>
          </p:nvPr>
        </p:nvSpPr>
        <p:spPr/>
        <p:txBody>
          <a:bodyPr/>
          <a:lstStyle/>
          <a:p>
            <a:endParaRPr lang="en-US" dirty="0"/>
          </a:p>
        </p:txBody>
      </p:sp>
      <p:sp>
        <p:nvSpPr>
          <p:cNvPr id="2" name="Title 1">
            <a:extLst>
              <a:ext uri="{FF2B5EF4-FFF2-40B4-BE49-F238E27FC236}">
                <a16:creationId xmlns:a16="http://schemas.microsoft.com/office/drawing/2014/main" id="{61DF521F-EB04-7E68-335D-501C8D0985F3}"/>
              </a:ext>
            </a:extLst>
          </p:cNvPr>
          <p:cNvSpPr>
            <a:spLocks noGrp="1"/>
          </p:cNvSpPr>
          <p:nvPr>
            <p:ph type="title"/>
          </p:nvPr>
        </p:nvSpPr>
        <p:spPr>
          <a:xfrm>
            <a:off x="619250" y="641044"/>
            <a:ext cx="5194175" cy="483722"/>
          </a:xfrm>
        </p:spPr>
        <p:txBody>
          <a:bodyPr/>
          <a:lstStyle/>
          <a:p>
            <a:r>
              <a:rPr lang="en-US" dirty="0"/>
              <a:t>Cognitive Presence</a:t>
            </a:r>
          </a:p>
        </p:txBody>
      </p:sp>
    </p:spTree>
    <p:extLst>
      <p:ext uri="{BB962C8B-B14F-4D97-AF65-F5344CB8AC3E}">
        <p14:creationId xmlns:p14="http://schemas.microsoft.com/office/powerpoint/2010/main" val="206367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5E0FA-CEC4-E513-B0AE-C8011A341B7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23A283A-BD96-5F90-6C29-643CD3E6F324}"/>
              </a:ext>
            </a:extLst>
          </p:cNvPr>
          <p:cNvSpPr>
            <a:spLocks noGrp="1"/>
          </p:cNvSpPr>
          <p:nvPr>
            <p:ph type="body" sz="quarter" idx="16"/>
          </p:nvPr>
        </p:nvSpPr>
        <p:spPr/>
        <p:txBody>
          <a:bodyPr/>
          <a:lstStyle/>
          <a:p>
            <a:endParaRPr lang="en-US" dirty="0"/>
          </a:p>
        </p:txBody>
      </p:sp>
      <p:sp>
        <p:nvSpPr>
          <p:cNvPr id="3" name="Text Placeholder 2">
            <a:extLst>
              <a:ext uri="{FF2B5EF4-FFF2-40B4-BE49-F238E27FC236}">
                <a16:creationId xmlns:a16="http://schemas.microsoft.com/office/drawing/2014/main" id="{EABE09BD-6D0C-F614-5E9F-DAF4ABBF1EC1}"/>
              </a:ext>
            </a:extLst>
          </p:cNvPr>
          <p:cNvSpPr>
            <a:spLocks noGrp="1"/>
          </p:cNvSpPr>
          <p:nvPr>
            <p:ph type="body" sz="quarter" idx="14"/>
          </p:nvPr>
        </p:nvSpPr>
        <p:spPr>
          <a:xfrm>
            <a:off x="557868" y="1681163"/>
            <a:ext cx="5322815" cy="3881431"/>
          </a:xfrm>
        </p:spPr>
        <p:txBody>
          <a:bodyPr>
            <a:normAutofit lnSpcReduction="10000"/>
          </a:bodyPr>
          <a:lstStyle/>
          <a:p>
            <a:pPr>
              <a:lnSpc>
                <a:spcPct val="120000"/>
              </a:lnSpc>
              <a:spcBef>
                <a:spcPts val="0"/>
              </a:spcBef>
            </a:pPr>
            <a:r>
              <a:rPr lang="en-US" sz="2100" dirty="0"/>
              <a:t>In the late 1940’s, a group of educators led by Benjamin Bloom devised </a:t>
            </a:r>
            <a:r>
              <a:rPr lang="en-US" sz="2100" b="1" dirty="0"/>
              <a:t>education goals and objectives for thinking behaviors important in the learning process</a:t>
            </a:r>
            <a:r>
              <a:rPr lang="en-US" sz="2100" dirty="0"/>
              <a:t>. This classification has been revised and adapted to reflect digital learning.</a:t>
            </a:r>
            <a:br>
              <a:rPr lang="en-US" dirty="0"/>
            </a:br>
            <a:endParaRPr lang="en-US" dirty="0"/>
          </a:p>
          <a:p>
            <a:pPr>
              <a:lnSpc>
                <a:spcPct val="120000"/>
              </a:lnSpc>
              <a:spcBef>
                <a:spcPts val="0"/>
              </a:spcBef>
            </a:pPr>
            <a:r>
              <a:rPr lang="en-US" dirty="0"/>
              <a:t>Examples of possible assessments: After a reading assignment:</a:t>
            </a:r>
          </a:p>
          <a:p>
            <a:pPr marL="285750" indent="-285750">
              <a:lnSpc>
                <a:spcPct val="120000"/>
              </a:lnSpc>
              <a:spcBef>
                <a:spcPts val="0"/>
              </a:spcBef>
              <a:buFont typeface="Arial" panose="020B0604020202020204" pitchFamily="34" charset="0"/>
              <a:buChar char="•"/>
            </a:pPr>
            <a:r>
              <a:rPr lang="en-US" dirty="0"/>
              <a:t>Design a real-life test of the author’s conclusion (</a:t>
            </a:r>
            <a:r>
              <a:rPr lang="en-US" b="1" dirty="0"/>
              <a:t>Creating</a:t>
            </a:r>
            <a:r>
              <a:rPr lang="en-US" dirty="0"/>
              <a:t>)</a:t>
            </a:r>
          </a:p>
          <a:p>
            <a:pPr marL="285750" indent="-285750">
              <a:lnSpc>
                <a:spcPct val="120000"/>
              </a:lnSpc>
              <a:spcBef>
                <a:spcPts val="0"/>
              </a:spcBef>
              <a:buFont typeface="Arial" panose="020B0604020202020204" pitchFamily="34" charset="0"/>
              <a:buChar char="•"/>
            </a:pPr>
            <a:r>
              <a:rPr lang="en-US" dirty="0"/>
              <a:t>Compare and contrast this reading with another (</a:t>
            </a:r>
            <a:r>
              <a:rPr lang="en-US" b="1" dirty="0"/>
              <a:t>Analyzing</a:t>
            </a:r>
            <a:r>
              <a:rPr lang="en-US" dirty="0"/>
              <a:t>)</a:t>
            </a:r>
          </a:p>
          <a:p>
            <a:pPr marL="285750" indent="-285750">
              <a:lnSpc>
                <a:spcPct val="120000"/>
              </a:lnSpc>
              <a:spcBef>
                <a:spcPts val="0"/>
              </a:spcBef>
              <a:buFont typeface="Arial" panose="020B0604020202020204" pitchFamily="34" charset="0"/>
              <a:buChar char="•"/>
            </a:pPr>
            <a:r>
              <a:rPr lang="en-US" dirty="0"/>
              <a:t>Explain the implications of the central idea (</a:t>
            </a:r>
            <a:r>
              <a:rPr lang="en-US" b="1" dirty="0"/>
              <a:t>Understanding</a:t>
            </a:r>
            <a:r>
              <a:rPr lang="en-US" dirty="0"/>
              <a:t>)</a:t>
            </a:r>
          </a:p>
          <a:p>
            <a:pPr marL="285750" indent="-285750">
              <a:lnSpc>
                <a:spcPct val="120000"/>
              </a:lnSpc>
              <a:spcBef>
                <a:spcPts val="0"/>
              </a:spcBef>
              <a:buFont typeface="Arial" panose="020B0604020202020204" pitchFamily="34" charset="0"/>
              <a:buChar char="•"/>
            </a:pPr>
            <a:r>
              <a:rPr lang="en-US" dirty="0"/>
              <a:t>Describe the author’s thesis and conclusion (</a:t>
            </a:r>
            <a:r>
              <a:rPr lang="en-US" b="1" dirty="0"/>
              <a:t>Remembering</a:t>
            </a:r>
            <a:r>
              <a:rPr lang="en-US" dirty="0"/>
              <a:t>)</a:t>
            </a:r>
          </a:p>
          <a:p>
            <a:pPr>
              <a:lnSpc>
                <a:spcPct val="100000"/>
              </a:lnSpc>
            </a:pPr>
            <a:endParaRPr lang="en-US" dirty="0"/>
          </a:p>
        </p:txBody>
      </p:sp>
      <p:sp>
        <p:nvSpPr>
          <p:cNvPr id="2" name="Title 1">
            <a:extLst>
              <a:ext uri="{FF2B5EF4-FFF2-40B4-BE49-F238E27FC236}">
                <a16:creationId xmlns:a16="http://schemas.microsoft.com/office/drawing/2014/main" id="{4D9EA4F6-BC7E-1B2D-74D2-1AA8FB3F3897}"/>
              </a:ext>
            </a:extLst>
          </p:cNvPr>
          <p:cNvSpPr>
            <a:spLocks noGrp="1"/>
          </p:cNvSpPr>
          <p:nvPr>
            <p:ph type="title"/>
          </p:nvPr>
        </p:nvSpPr>
        <p:spPr>
          <a:xfrm>
            <a:off x="619250" y="641044"/>
            <a:ext cx="5194175" cy="483722"/>
          </a:xfrm>
        </p:spPr>
        <p:txBody>
          <a:bodyPr/>
          <a:lstStyle/>
          <a:p>
            <a:r>
              <a:rPr lang="en-US" dirty="0"/>
              <a:t>Bloom’s Taxonomy</a:t>
            </a:r>
          </a:p>
        </p:txBody>
      </p:sp>
      <p:pic>
        <p:nvPicPr>
          <p:cNvPr id="6" name="Picture 5" descr="A diagram of a pyramid&#10;&#10;AI-generated content may be incorrect.">
            <a:extLst>
              <a:ext uri="{FF2B5EF4-FFF2-40B4-BE49-F238E27FC236}">
                <a16:creationId xmlns:a16="http://schemas.microsoft.com/office/drawing/2014/main" id="{CA7CA9FD-A610-F213-0E63-283ABA983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234" y="1681162"/>
            <a:ext cx="5007875" cy="3881431"/>
          </a:xfrm>
          <a:prstGeom prst="rect">
            <a:avLst/>
          </a:prstGeom>
        </p:spPr>
      </p:pic>
      <p:sp>
        <p:nvSpPr>
          <p:cNvPr id="7" name="TextBox 6">
            <a:extLst>
              <a:ext uri="{FF2B5EF4-FFF2-40B4-BE49-F238E27FC236}">
                <a16:creationId xmlns:a16="http://schemas.microsoft.com/office/drawing/2014/main" id="{98A73EF1-DD77-84F9-676E-D4F8C86CF38D}"/>
              </a:ext>
            </a:extLst>
          </p:cNvPr>
          <p:cNvSpPr txBox="1"/>
          <p:nvPr/>
        </p:nvSpPr>
        <p:spPr>
          <a:xfrm>
            <a:off x="6366234" y="566257"/>
            <a:ext cx="5194175" cy="954107"/>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en-US" sz="1400" b="0" i="0" u="none" strike="noStrike" kern="1200" cap="none" spc="30" normalizeH="0" baseline="0" noProof="0" dirty="0">
                <a:ln>
                  <a:noFill/>
                </a:ln>
                <a:solidFill>
                  <a:srgbClr val="002B4F"/>
                </a:solidFill>
                <a:effectLst/>
                <a:uLnTx/>
                <a:uFillTx/>
                <a:latin typeface="Figtree" pitchFamily="2" charset="0"/>
                <a:ea typeface="+mn-ea"/>
                <a:cs typeface="+mn-cs"/>
              </a:rPr>
              <a:t>This taxonomy is composed of three domains:</a:t>
            </a:r>
          </a:p>
          <a:p>
            <a:pPr marL="285750" marR="0" lvl="0"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400" b="0" i="0" u="none" strike="noStrike" kern="1200" cap="none" spc="30" normalizeH="0" baseline="0" noProof="0" dirty="0">
                <a:ln>
                  <a:noFill/>
                </a:ln>
                <a:solidFill>
                  <a:srgbClr val="002B4F"/>
                </a:solidFill>
                <a:effectLst/>
                <a:uLnTx/>
                <a:uFillTx/>
                <a:latin typeface="Figtree" pitchFamily="2" charset="0"/>
                <a:ea typeface="+mn-ea"/>
                <a:cs typeface="+mn-cs"/>
              </a:rPr>
              <a:t>Cognitive domain = knowledge based</a:t>
            </a:r>
          </a:p>
          <a:p>
            <a:pPr marL="285750" marR="0" lvl="0"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400" b="0" i="0" u="none" strike="noStrike" kern="1200" cap="none" spc="30" normalizeH="0" baseline="0" noProof="0" dirty="0">
                <a:ln>
                  <a:noFill/>
                </a:ln>
                <a:solidFill>
                  <a:srgbClr val="002B4F"/>
                </a:solidFill>
                <a:effectLst/>
                <a:uLnTx/>
                <a:uFillTx/>
                <a:latin typeface="Figtree" pitchFamily="2" charset="0"/>
                <a:ea typeface="+mn-ea"/>
                <a:cs typeface="+mn-cs"/>
              </a:rPr>
              <a:t>Affective domain = attitude based</a:t>
            </a:r>
          </a:p>
          <a:p>
            <a:pPr marL="285750" marR="0" lvl="0"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400" b="0" i="0" u="none" strike="noStrike" kern="1200" cap="none" spc="30" normalizeH="0" baseline="0" noProof="0" dirty="0">
                <a:ln>
                  <a:noFill/>
                </a:ln>
                <a:solidFill>
                  <a:srgbClr val="002B4F"/>
                </a:solidFill>
                <a:effectLst/>
                <a:uLnTx/>
                <a:uFillTx/>
                <a:latin typeface="Figtree" pitchFamily="2" charset="0"/>
                <a:ea typeface="+mn-ea"/>
                <a:cs typeface="+mn-cs"/>
              </a:rPr>
              <a:t>Psychomotor domain = skills based</a:t>
            </a:r>
          </a:p>
        </p:txBody>
      </p:sp>
      <p:sp>
        <p:nvSpPr>
          <p:cNvPr id="9" name="TextBox 8">
            <a:extLst>
              <a:ext uri="{FF2B5EF4-FFF2-40B4-BE49-F238E27FC236}">
                <a16:creationId xmlns:a16="http://schemas.microsoft.com/office/drawing/2014/main" id="{EBB13907-6CDC-C322-857F-E5BA7CE04EDB}"/>
              </a:ext>
            </a:extLst>
          </p:cNvPr>
          <p:cNvSpPr txBox="1"/>
          <p:nvPr/>
        </p:nvSpPr>
        <p:spPr>
          <a:xfrm>
            <a:off x="7343721" y="5562593"/>
            <a:ext cx="32391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758"/>
                </a:solidFill>
                <a:effectLst/>
                <a:uLnTx/>
                <a:uFillTx/>
                <a:latin typeface="Aptos" panose="02110004020202020204"/>
                <a:ea typeface="+mn-ea"/>
                <a:cs typeface="+mn-cs"/>
              </a:rPr>
              <a:t>https://www.aliem.com/blooms-digital-taxonomy/</a:t>
            </a:r>
          </a:p>
        </p:txBody>
      </p:sp>
    </p:spTree>
    <p:extLst>
      <p:ext uri="{BB962C8B-B14F-4D97-AF65-F5344CB8AC3E}">
        <p14:creationId xmlns:p14="http://schemas.microsoft.com/office/powerpoint/2010/main" val="11623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916019-428B-A2D1-8BCB-4E2807D22821}"/>
              </a:ext>
            </a:extLst>
          </p:cNvPr>
          <p:cNvPicPr>
            <a:picLocks noChangeAspect="1"/>
          </p:cNvPicPr>
          <p:nvPr/>
        </p:nvPicPr>
        <p:blipFill>
          <a:blip r:embed="rId3"/>
          <a:stretch>
            <a:fillRect/>
          </a:stretch>
        </p:blipFill>
        <p:spPr>
          <a:xfrm>
            <a:off x="7243692" y="0"/>
            <a:ext cx="4438789" cy="6858000"/>
          </a:xfrm>
          <a:prstGeom prst="rect">
            <a:avLst/>
          </a:prstGeom>
        </p:spPr>
      </p:pic>
      <p:sp>
        <p:nvSpPr>
          <p:cNvPr id="4" name="Text Placeholder 3">
            <a:extLst>
              <a:ext uri="{FF2B5EF4-FFF2-40B4-BE49-F238E27FC236}">
                <a16:creationId xmlns:a16="http://schemas.microsoft.com/office/drawing/2014/main" id="{41BD6994-8201-75EA-860A-E5CFB6D76F13}"/>
              </a:ext>
            </a:extLst>
          </p:cNvPr>
          <p:cNvSpPr>
            <a:spLocks noGrp="1"/>
          </p:cNvSpPr>
          <p:nvPr>
            <p:ph type="body" sz="quarter" idx="16"/>
          </p:nvPr>
        </p:nvSpPr>
        <p:spPr/>
        <p:txBody>
          <a:bodyPr/>
          <a:lstStyle/>
          <a:p>
            <a:endParaRPr lang="en-US" dirty="0"/>
          </a:p>
        </p:txBody>
      </p:sp>
      <p:sp>
        <p:nvSpPr>
          <p:cNvPr id="3" name="Text Placeholder 2">
            <a:extLst>
              <a:ext uri="{FF2B5EF4-FFF2-40B4-BE49-F238E27FC236}">
                <a16:creationId xmlns:a16="http://schemas.microsoft.com/office/drawing/2014/main" id="{46AF6E7A-EB23-F3F7-7525-FDE4BCDA9358}"/>
              </a:ext>
            </a:extLst>
          </p:cNvPr>
          <p:cNvSpPr>
            <a:spLocks noGrp="1"/>
          </p:cNvSpPr>
          <p:nvPr>
            <p:ph type="body" sz="quarter" idx="14"/>
          </p:nvPr>
        </p:nvSpPr>
        <p:spPr/>
        <p:txBody>
          <a:bodyPr/>
          <a:lstStyle/>
          <a:p>
            <a:endParaRPr lang="en-US" dirty="0"/>
          </a:p>
        </p:txBody>
      </p:sp>
      <p:sp>
        <p:nvSpPr>
          <p:cNvPr id="2" name="Title 1">
            <a:extLst>
              <a:ext uri="{FF2B5EF4-FFF2-40B4-BE49-F238E27FC236}">
                <a16:creationId xmlns:a16="http://schemas.microsoft.com/office/drawing/2014/main" id="{4A7F5982-DED9-5738-A984-93CFD0090E35}"/>
              </a:ext>
            </a:extLst>
          </p:cNvPr>
          <p:cNvSpPr>
            <a:spLocks noGrp="1"/>
          </p:cNvSpPr>
          <p:nvPr>
            <p:ph type="title"/>
          </p:nvPr>
        </p:nvSpPr>
        <p:spPr>
          <a:xfrm>
            <a:off x="619250" y="641044"/>
            <a:ext cx="5194175" cy="483722"/>
          </a:xfrm>
        </p:spPr>
        <p:txBody>
          <a:bodyPr/>
          <a:lstStyle/>
          <a:p>
            <a:r>
              <a:rPr kumimoji="0" lang="en-US" sz="3400" b="0" i="0" u="none" strike="noStrike" kern="1200" cap="none" spc="0" normalizeH="0" baseline="0" noProof="0" dirty="0">
                <a:ln>
                  <a:noFill/>
                </a:ln>
                <a:solidFill>
                  <a:srgbClr val="A8631C"/>
                </a:solidFill>
                <a:effectLst/>
                <a:uLnTx/>
                <a:uFillTx/>
                <a:latin typeface="Marcellus" panose="020E0602050203020307" pitchFamily="34" charset="0"/>
                <a:ea typeface="+mj-ea"/>
                <a:cs typeface="+mj-cs"/>
              </a:rPr>
              <a:t>Bloom’s Digital Taxonomy</a:t>
            </a:r>
            <a:endParaRPr lang="en-US" dirty="0"/>
          </a:p>
        </p:txBody>
      </p:sp>
      <p:pic>
        <p:nvPicPr>
          <p:cNvPr id="9" name="Picture 8" descr="A diagram of a digital taxonomy">
            <a:extLst>
              <a:ext uri="{FF2B5EF4-FFF2-40B4-BE49-F238E27FC236}">
                <a16:creationId xmlns:a16="http://schemas.microsoft.com/office/drawing/2014/main" id="{6F15B0B4-70CA-209F-34BE-E5BD1628E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91" y="1191585"/>
            <a:ext cx="6998403" cy="5578331"/>
          </a:xfrm>
          <a:prstGeom prst="rect">
            <a:avLst/>
          </a:prstGeom>
        </p:spPr>
      </p:pic>
    </p:spTree>
    <p:extLst>
      <p:ext uri="{BB962C8B-B14F-4D97-AF65-F5344CB8AC3E}">
        <p14:creationId xmlns:p14="http://schemas.microsoft.com/office/powerpoint/2010/main" val="136783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1454-DF90-C5C9-BADA-2BEF7E6A2AA6}"/>
              </a:ext>
            </a:extLst>
          </p:cNvPr>
          <p:cNvSpPr>
            <a:spLocks noGrp="1"/>
          </p:cNvSpPr>
          <p:nvPr>
            <p:ph type="title"/>
          </p:nvPr>
        </p:nvSpPr>
        <p:spPr>
          <a:xfrm>
            <a:off x="619250" y="627194"/>
            <a:ext cx="10934333" cy="511422"/>
          </a:xfrm>
        </p:spPr>
        <p:txBody>
          <a:bodyPr/>
          <a:lstStyle/>
          <a:p>
            <a:r>
              <a:rPr lang="en-US" sz="3600" dirty="0">
                <a:solidFill>
                  <a:schemeClr val="tx2"/>
                </a:solidFill>
                <a:latin typeface="Calibri" panose="020F0502020204030204"/>
              </a:rPr>
              <a:t>Building a better learning activity:</a:t>
            </a:r>
            <a:endParaRPr lang="en-US" dirty="0">
              <a:solidFill>
                <a:schemeClr val="tx2"/>
              </a:solidFill>
            </a:endParaRPr>
          </a:p>
        </p:txBody>
      </p:sp>
      <p:sp>
        <p:nvSpPr>
          <p:cNvPr id="3" name="Text Placeholder 2">
            <a:extLst>
              <a:ext uri="{FF2B5EF4-FFF2-40B4-BE49-F238E27FC236}">
                <a16:creationId xmlns:a16="http://schemas.microsoft.com/office/drawing/2014/main" id="{AE543C77-A383-E956-AEAA-F0945C125A20}"/>
              </a:ext>
            </a:extLst>
          </p:cNvPr>
          <p:cNvSpPr>
            <a:spLocks noGrp="1"/>
          </p:cNvSpPr>
          <p:nvPr>
            <p:ph type="body" sz="quarter" idx="14"/>
          </p:nvPr>
        </p:nvSpPr>
        <p:spPr/>
        <p:txBody>
          <a:bodyPr>
            <a:normAutofit fontScale="70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Instructor-modeled participation</a:t>
            </a:r>
          </a:p>
          <a:p>
            <a:pPr marR="0" lvl="0" algn="l" defTabSz="914400" rtl="0" eaLnBrk="1" fontAlgn="auto" latinLnBrk="0" hangingPunct="1">
              <a:lnSpc>
                <a:spcPct val="90000"/>
              </a:lnSpc>
              <a:spcBef>
                <a:spcPts val="1000"/>
              </a:spcBef>
              <a:spcAft>
                <a:spcPts val="0"/>
              </a:spcAft>
              <a:buClrTx/>
              <a:buSzTx/>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Students as activity leaders and socially-engaged participants</a:t>
            </a:r>
          </a:p>
          <a:p>
            <a:pPr marR="0" lvl="0" algn="l" defTabSz="914400" rtl="0" eaLnBrk="1" fontAlgn="auto" latinLnBrk="0" hangingPunct="1">
              <a:lnSpc>
                <a:spcPct val="90000"/>
              </a:lnSpc>
              <a:spcBef>
                <a:spcPts val="1000"/>
              </a:spcBef>
              <a:spcAft>
                <a:spcPts val="0"/>
              </a:spcAft>
              <a:buClrTx/>
              <a:buSzTx/>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Phased cognitive development leading students to higher order thinking skills</a:t>
            </a:r>
          </a:p>
          <a:p>
            <a:pPr marR="0" lvl="0" algn="l" defTabSz="914400" rtl="0" eaLnBrk="1" fontAlgn="auto" latinLnBrk="0" hangingPunct="1">
              <a:lnSpc>
                <a:spcPct val="90000"/>
              </a:lnSpc>
              <a:spcBef>
                <a:spcPts val="1000"/>
              </a:spcBef>
              <a:spcAft>
                <a:spcPts val="0"/>
              </a:spcAft>
              <a:buClrTx/>
              <a:buSzTx/>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400" spc="0" dirty="0">
                <a:solidFill>
                  <a:prstClr val="black"/>
                </a:solidFill>
                <a:latin typeface="Calibri" panose="020F0502020204030204"/>
              </a:rPr>
              <a:t>Feedback (self, peer, or instructor) on student performance</a:t>
            </a:r>
            <a:endParaRPr kumimoji="0" lang="en-US" sz="4400" b="0" i="0" u="none" strike="noStrike" kern="1200" cap="none" spc="0" normalizeH="0" baseline="0" noProof="0" dirty="0">
              <a:ln>
                <a:noFill/>
              </a:ln>
              <a:solidFill>
                <a:srgbClr val="4F6369"/>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01233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BD6994-8201-75EA-860A-E5CFB6D76F13}"/>
              </a:ext>
            </a:extLst>
          </p:cNvPr>
          <p:cNvSpPr>
            <a:spLocks noGrp="1"/>
          </p:cNvSpPr>
          <p:nvPr>
            <p:ph type="body" sz="quarter" idx="16"/>
          </p:nvPr>
        </p:nvSpPr>
        <p:spPr>
          <a:xfrm flipV="1">
            <a:off x="12242254" y="2644543"/>
            <a:ext cx="45719" cy="45732"/>
          </a:xfrm>
        </p:spPr>
        <p:txBody>
          <a:bodyPr>
            <a:normAutofit fontScale="25000" lnSpcReduction="20000"/>
          </a:bodyPr>
          <a:lstStyle/>
          <a:p>
            <a:endParaRPr lang="en-US" dirty="0"/>
          </a:p>
        </p:txBody>
      </p:sp>
      <p:sp>
        <p:nvSpPr>
          <p:cNvPr id="3" name="Text Placeholder 2">
            <a:extLst>
              <a:ext uri="{FF2B5EF4-FFF2-40B4-BE49-F238E27FC236}">
                <a16:creationId xmlns:a16="http://schemas.microsoft.com/office/drawing/2014/main" id="{46AF6E7A-EB23-F3F7-7525-FDE4BCDA9358}"/>
              </a:ext>
            </a:extLst>
          </p:cNvPr>
          <p:cNvSpPr>
            <a:spLocks noGrp="1"/>
          </p:cNvSpPr>
          <p:nvPr>
            <p:ph type="body" sz="quarter" idx="14"/>
          </p:nvPr>
        </p:nvSpPr>
        <p:spPr/>
        <p:txBody>
          <a:bodyPr>
            <a:normAutofit lnSpcReduction="10000"/>
          </a:bodyPr>
          <a:lstStyle/>
          <a:p>
            <a:pPr>
              <a:lnSpc>
                <a:spcPct val="100000"/>
              </a:lnSpc>
            </a:pPr>
            <a:r>
              <a:rPr lang="en-US" sz="1600" b="0" i="0" dirty="0">
                <a:solidFill>
                  <a:schemeClr val="tx1">
                    <a:lumMod val="75000"/>
                    <a:lumOff val="25000"/>
                  </a:schemeClr>
                </a:solidFill>
                <a:effectLst/>
                <a:latin typeface="+mn-lt"/>
                <a:hlinkClick r:id="rId3">
                  <a:extLst>
                    <a:ext uri="{A12FA001-AC4F-418D-AE19-62706E023703}">
                      <ahyp:hlinkClr xmlns:ahyp="http://schemas.microsoft.com/office/drawing/2018/hyperlinkcolor" val="tx"/>
                    </a:ext>
                  </a:extLst>
                </a:hlinkClick>
              </a:rPr>
              <a:t>Moodle's </a:t>
            </a:r>
            <a:r>
              <a:rPr lang="en-US" sz="1600" b="1" i="0" dirty="0">
                <a:solidFill>
                  <a:schemeClr val="tx1">
                    <a:lumMod val="75000"/>
                    <a:lumOff val="25000"/>
                  </a:schemeClr>
                </a:solidFill>
                <a:effectLst/>
                <a:latin typeface="+mn-lt"/>
                <a:hlinkClick r:id="rId3">
                  <a:extLst>
                    <a:ext uri="{A12FA001-AC4F-418D-AE19-62706E023703}">
                      <ahyp:hlinkClr xmlns:ahyp="http://schemas.microsoft.com/office/drawing/2018/hyperlinkcolor" val="tx"/>
                    </a:ext>
                  </a:extLst>
                </a:hlinkClick>
              </a:rPr>
              <a:t>Groups</a:t>
            </a:r>
            <a:r>
              <a:rPr lang="en-US" sz="1600" b="0" i="0" dirty="0">
                <a:solidFill>
                  <a:schemeClr val="tx1">
                    <a:lumMod val="75000"/>
                    <a:lumOff val="25000"/>
                  </a:schemeClr>
                </a:solidFill>
                <a:effectLst/>
                <a:latin typeface="+mn-lt"/>
                <a:hlinkClick r:id="rId3">
                  <a:extLst>
                    <a:ext uri="{A12FA001-AC4F-418D-AE19-62706E023703}">
                      <ahyp:hlinkClr xmlns:ahyp="http://schemas.microsoft.com/office/drawing/2018/hyperlinkcolor" val="tx"/>
                    </a:ext>
                  </a:extLst>
                </a:hlinkClick>
              </a:rPr>
              <a:t> feature</a:t>
            </a:r>
            <a:r>
              <a:rPr lang="en-US" sz="1600" b="0" i="0" dirty="0">
                <a:solidFill>
                  <a:schemeClr val="tx1">
                    <a:lumMod val="75000"/>
                    <a:lumOff val="25000"/>
                  </a:schemeClr>
                </a:solidFill>
                <a:effectLst/>
                <a:latin typeface="+mn-lt"/>
              </a:rPr>
              <a:t> </a:t>
            </a:r>
            <a:r>
              <a:rPr lang="en-US" sz="1600" b="0" i="0" dirty="0">
                <a:solidFill>
                  <a:srgbClr val="000000"/>
                </a:solidFill>
                <a:effectLst/>
                <a:latin typeface="+mn-lt"/>
              </a:rPr>
              <a:t>allows instructors to</a:t>
            </a:r>
            <a:r>
              <a:rPr lang="en-US" sz="1600" b="1" i="0" dirty="0">
                <a:solidFill>
                  <a:srgbClr val="000000"/>
                </a:solidFill>
                <a:effectLst/>
                <a:latin typeface="+mn-lt"/>
              </a:rPr>
              <a:t> </a:t>
            </a:r>
            <a:r>
              <a:rPr lang="en-US" sz="1600" i="0" dirty="0">
                <a:solidFill>
                  <a:srgbClr val="000000"/>
                </a:solidFill>
                <a:effectLst/>
                <a:latin typeface="+mn-lt"/>
              </a:rPr>
              <a:t>divide a class into sections </a:t>
            </a:r>
            <a:r>
              <a:rPr lang="en-US" sz="1600" b="0" i="0" dirty="0">
                <a:solidFill>
                  <a:srgbClr val="000000"/>
                </a:solidFill>
                <a:effectLst/>
                <a:latin typeface="+mn-lt"/>
              </a:rPr>
              <a:t>or</a:t>
            </a:r>
            <a:r>
              <a:rPr lang="en-US" sz="1600" b="1" i="0" dirty="0">
                <a:solidFill>
                  <a:srgbClr val="000000"/>
                </a:solidFill>
                <a:effectLst/>
                <a:latin typeface="+mn-lt"/>
              </a:rPr>
              <a:t> </a:t>
            </a:r>
            <a:r>
              <a:rPr lang="en-US" sz="1600" i="0" dirty="0">
                <a:solidFill>
                  <a:srgbClr val="000000"/>
                </a:solidFill>
                <a:effectLst/>
                <a:latin typeface="+mn-lt"/>
              </a:rPr>
              <a:t>create collaborative working groups</a:t>
            </a:r>
            <a:r>
              <a:rPr lang="en-US" sz="1600" b="1" i="0" dirty="0">
                <a:solidFill>
                  <a:srgbClr val="000000"/>
                </a:solidFill>
                <a:effectLst/>
                <a:latin typeface="+mn-lt"/>
              </a:rPr>
              <a:t> </a:t>
            </a:r>
            <a:r>
              <a:rPr lang="en-US" sz="1600" b="0" i="0" dirty="0">
                <a:solidFill>
                  <a:srgbClr val="000000"/>
                </a:solidFill>
                <a:effectLst/>
                <a:latin typeface="+mn-lt"/>
              </a:rPr>
              <a:t>for course activities, so that each group can have their own Forum to communicate about project work.  </a:t>
            </a:r>
          </a:p>
          <a:p>
            <a:pPr>
              <a:lnSpc>
                <a:spcPct val="100000"/>
              </a:lnSpc>
            </a:pPr>
            <a:r>
              <a:rPr lang="en-US" sz="1600" dirty="0">
                <a:latin typeface="+mn-lt"/>
              </a:rPr>
              <a:t>Find this feature in the Participants tab.  You may manually create your groups’ enrollments or auto-create them with a specified number of participants randomly assigned to each group.  There also are settings to make the groups entirely separate, so their work can’t be seen by other groups, or visible to the entire class.  In addition, instructors may assign work to an individual group.</a:t>
            </a:r>
          </a:p>
          <a:p>
            <a:pPr>
              <a:lnSpc>
                <a:spcPct val="100000"/>
              </a:lnSpc>
            </a:pPr>
            <a:r>
              <a:rPr lang="en-US" sz="1600" dirty="0">
                <a:latin typeface="+mn-lt"/>
              </a:rPr>
              <a:t>See the Ask Athena article, linked above, for more information.</a:t>
            </a:r>
          </a:p>
        </p:txBody>
      </p:sp>
      <p:sp>
        <p:nvSpPr>
          <p:cNvPr id="2" name="Title 1">
            <a:extLst>
              <a:ext uri="{FF2B5EF4-FFF2-40B4-BE49-F238E27FC236}">
                <a16:creationId xmlns:a16="http://schemas.microsoft.com/office/drawing/2014/main" id="{4A7F5982-DED9-5738-A984-93CFD0090E35}"/>
              </a:ext>
            </a:extLst>
          </p:cNvPr>
          <p:cNvSpPr>
            <a:spLocks noGrp="1"/>
          </p:cNvSpPr>
          <p:nvPr>
            <p:ph type="title"/>
          </p:nvPr>
        </p:nvSpPr>
        <p:spPr>
          <a:xfrm>
            <a:off x="619250" y="641044"/>
            <a:ext cx="10934333" cy="483722"/>
          </a:xfrm>
        </p:spPr>
        <p:txBody>
          <a:bodyPr/>
          <a:lstStyle/>
          <a:p>
            <a:r>
              <a:rPr lang="en-US" dirty="0"/>
              <a:t>Consider: Group Activities	  Consider: Wikis</a:t>
            </a:r>
          </a:p>
        </p:txBody>
      </p:sp>
      <p:sp>
        <p:nvSpPr>
          <p:cNvPr id="8" name="TextBox 7">
            <a:extLst>
              <a:ext uri="{FF2B5EF4-FFF2-40B4-BE49-F238E27FC236}">
                <a16:creationId xmlns:a16="http://schemas.microsoft.com/office/drawing/2014/main" id="{14041061-670A-E249-F7D9-4E159C7E69DE}"/>
              </a:ext>
            </a:extLst>
          </p:cNvPr>
          <p:cNvSpPr txBox="1"/>
          <p:nvPr/>
        </p:nvSpPr>
        <p:spPr>
          <a:xfrm>
            <a:off x="6305549" y="1681163"/>
            <a:ext cx="5053014" cy="4031873"/>
          </a:xfrm>
          <a:prstGeom prst="rect">
            <a:avLst/>
          </a:prstGeom>
          <a:noFill/>
        </p:spPr>
        <p:txBody>
          <a:bodyPr wrap="square" rtlCol="0">
            <a:spAutoFit/>
          </a:bodyPr>
          <a:lstStyle/>
          <a:p>
            <a:pPr algn="l"/>
            <a:r>
              <a:rPr lang="en-US" sz="1600" dirty="0">
                <a:solidFill>
                  <a:schemeClr val="tx1">
                    <a:lumMod val="75000"/>
                    <a:lumOff val="25000"/>
                  </a:schemeClr>
                </a:solidFill>
                <a:hlinkClick r:id="rId4">
                  <a:extLst>
                    <a:ext uri="{A12FA001-AC4F-418D-AE19-62706E023703}">
                      <ahyp:hlinkClr xmlns:ahyp="http://schemas.microsoft.com/office/drawing/2018/hyperlinkcolor" val="tx"/>
                    </a:ext>
                  </a:extLst>
                </a:hlinkClick>
              </a:rPr>
              <a:t>The Wiki activity</a:t>
            </a:r>
            <a:r>
              <a:rPr lang="en-US" sz="1600" dirty="0">
                <a:solidFill>
                  <a:schemeClr val="tx1">
                    <a:lumMod val="75000"/>
                    <a:lumOff val="25000"/>
                  </a:schemeClr>
                </a:solidFill>
              </a:rPr>
              <a:t> </a:t>
            </a:r>
            <a:r>
              <a:rPr lang="en-US" sz="1600" b="0" i="0" dirty="0">
                <a:solidFill>
                  <a:srgbClr val="212121"/>
                </a:solidFill>
                <a:effectLst/>
              </a:rPr>
              <a:t>allows students to create a collaborative document by building pages together, similar to Wikipedia. Unlike other collaborative editing programs (such as Google docs) the Wiki is a standard Moodle activity and so no extra permissions or logins are needed.</a:t>
            </a:r>
          </a:p>
          <a:p>
            <a:pPr algn="l"/>
            <a:endParaRPr lang="en-US" sz="1600" b="0" i="0" dirty="0">
              <a:solidFill>
                <a:srgbClr val="212121"/>
              </a:solidFill>
              <a:effectLst/>
            </a:endParaRPr>
          </a:p>
          <a:p>
            <a:pPr algn="l"/>
            <a:r>
              <a:rPr lang="en-US" sz="1600" b="0" i="0" dirty="0">
                <a:solidFill>
                  <a:srgbClr val="212121"/>
                </a:solidFill>
                <a:effectLst/>
              </a:rPr>
              <a:t>Although Wikis are usually collaborative, it is possible to allow each student to create their own Wiki for individual use. </a:t>
            </a:r>
            <a:r>
              <a:rPr lang="en-US" sz="1600" b="0" i="0" dirty="0">
                <a:solidFill>
                  <a:srgbClr val="212121"/>
                </a:solidFill>
                <a:effectLst/>
                <a:latin typeface="-apple-system"/>
              </a:rPr>
              <a:t>In Settings under “Wiki Mode” choose between "Individual wiki" where each student gets a personal wiki, or "Collaborative wiki" where students work together on a single wiki. (Group mode may also be used along with a collaborative wiki for small group projects and presentations.)  For more information, click the link above for instructions or </a:t>
            </a:r>
            <a:r>
              <a:rPr lang="en-US" sz="1600" b="0" i="0" dirty="0">
                <a:solidFill>
                  <a:schemeClr val="tx1">
                    <a:lumMod val="75000"/>
                    <a:lumOff val="25000"/>
                  </a:schemeClr>
                </a:solidFill>
                <a:effectLst/>
                <a:latin typeface="-apple-system"/>
                <a:hlinkClick r:id="rId5">
                  <a:extLst>
                    <a:ext uri="{A12FA001-AC4F-418D-AE19-62706E023703}">
                      <ahyp:hlinkClr xmlns:ahyp="http://schemas.microsoft.com/office/drawing/2018/hyperlinkcolor" val="tx"/>
                    </a:ext>
                  </a:extLst>
                </a:hlinkClick>
              </a:rPr>
              <a:t>watch this video</a:t>
            </a:r>
            <a:r>
              <a:rPr lang="en-US" sz="1600" b="0" i="0" dirty="0">
                <a:solidFill>
                  <a:srgbClr val="212121"/>
                </a:solidFill>
                <a:effectLst/>
                <a:latin typeface="-apple-system"/>
              </a:rPr>
              <a:t>.</a:t>
            </a:r>
            <a:endParaRPr lang="en-US" sz="1600" b="0" i="0" dirty="0">
              <a:solidFill>
                <a:srgbClr val="212121"/>
              </a:solidFill>
              <a:effectLst/>
            </a:endParaRPr>
          </a:p>
        </p:txBody>
      </p:sp>
    </p:spTree>
    <p:extLst>
      <p:ext uri="{BB962C8B-B14F-4D97-AF65-F5344CB8AC3E}">
        <p14:creationId xmlns:p14="http://schemas.microsoft.com/office/powerpoint/2010/main" val="228644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63B71-B3CF-74DC-2D31-43C0E1F8F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24FA3-72EE-D54F-B3D6-4EA0F95C5BC9}"/>
              </a:ext>
            </a:extLst>
          </p:cNvPr>
          <p:cNvSpPr>
            <a:spLocks noGrp="1"/>
          </p:cNvSpPr>
          <p:nvPr>
            <p:ph type="title"/>
          </p:nvPr>
        </p:nvSpPr>
        <p:spPr>
          <a:xfrm>
            <a:off x="619250" y="641044"/>
            <a:ext cx="10934333" cy="483722"/>
          </a:xfrm>
        </p:spPr>
        <p:txBody>
          <a:bodyPr/>
          <a:lstStyle/>
          <a:p>
            <a:r>
              <a:rPr lang="en-US" dirty="0"/>
              <a:t>Consider: Moodle Forums</a:t>
            </a:r>
          </a:p>
        </p:txBody>
      </p:sp>
      <p:sp>
        <p:nvSpPr>
          <p:cNvPr id="3" name="Text Placeholder 2">
            <a:extLst>
              <a:ext uri="{FF2B5EF4-FFF2-40B4-BE49-F238E27FC236}">
                <a16:creationId xmlns:a16="http://schemas.microsoft.com/office/drawing/2014/main" id="{1C2F0B2E-8C9C-8F17-56E3-31F4A9196784}"/>
              </a:ext>
            </a:extLst>
          </p:cNvPr>
          <p:cNvSpPr>
            <a:spLocks noGrp="1"/>
          </p:cNvSpPr>
          <p:nvPr>
            <p:ph type="body" sz="quarter" idx="14"/>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hlinkClick r:id="rId3">
                  <a:extLst>
                    <a:ext uri="{A12FA001-AC4F-418D-AE19-62706E023703}">
                      <ahyp:hlinkClr xmlns:ahyp="http://schemas.microsoft.com/office/drawing/2018/hyperlinkcolor" val="tx"/>
                    </a:ext>
                  </a:extLst>
                </a:hlinkClick>
              </a:rPr>
              <a:t>The Forum activity in Moodle</a:t>
            </a:r>
            <a:r>
              <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n-US" sz="1600" b="0" i="0" u="none" strike="noStrike" kern="1200" cap="none" spc="0" normalizeH="0" baseline="0" noProof="0" dirty="0">
                <a:ln>
                  <a:noFill/>
                </a:ln>
                <a:solidFill>
                  <a:srgbClr val="002758"/>
                </a:solidFill>
                <a:effectLst/>
                <a:uLnTx/>
                <a:uFillTx/>
                <a:latin typeface="+mn-lt"/>
                <a:ea typeface="+mn-ea"/>
                <a:cs typeface="+mn-cs"/>
              </a:rPr>
              <a:t>is more than a traditional discussion board.  Depending on the settings you select,  it can be:</a:t>
            </a:r>
          </a:p>
          <a:p>
            <a:pPr marL="0" marR="0" lvl="0" indent="0" algn="l" defTabSz="914400" rtl="0" eaLnBrk="1" fontAlgn="auto" latinLnBrk="0" hangingPunct="1">
              <a:lnSpc>
                <a:spcPct val="100000"/>
              </a:lnSpc>
              <a:spcBef>
                <a:spcPts val="750"/>
              </a:spcBef>
              <a:spcAft>
                <a:spcPts val="75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mn-lt"/>
                <a:ea typeface="+mn-ea"/>
                <a:cs typeface="+mn-cs"/>
              </a:rPr>
              <a:t>A single simple discussion</a:t>
            </a:r>
            <a:r>
              <a:rPr kumimoji="0" lang="en-US" sz="1600" b="0" i="0" u="none" strike="noStrike" kern="1200" cap="none" spc="0" normalizeH="0" baseline="0" noProof="0" dirty="0">
                <a:ln>
                  <a:noFill/>
                </a:ln>
                <a:solidFill>
                  <a:srgbClr val="000000"/>
                </a:solidFill>
                <a:effectLst/>
                <a:uLnTx/>
                <a:uFillTx/>
                <a:latin typeface="+mn-lt"/>
                <a:ea typeface="+mn-ea"/>
                <a:cs typeface="+mn-cs"/>
              </a:rPr>
              <a:t>: the instructor posts one thread and students discuss it.</a:t>
            </a:r>
          </a:p>
          <a:p>
            <a:pPr marL="0" marR="0" lvl="0" indent="0" algn="l" defTabSz="914400" rtl="0" eaLnBrk="1" fontAlgn="auto" latinLnBrk="0" hangingPunct="1">
              <a:lnSpc>
                <a:spcPct val="100000"/>
              </a:lnSpc>
              <a:spcBef>
                <a:spcPts val="750"/>
              </a:spcBef>
              <a:spcAft>
                <a:spcPts val="75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mn-lt"/>
                <a:ea typeface="+mn-ea"/>
                <a:cs typeface="+mn-cs"/>
              </a:rPr>
              <a:t>Each person posts one discussion:</a:t>
            </a:r>
            <a:r>
              <a:rPr kumimoji="0" lang="en-US" sz="1600" b="0" i="0" u="none" strike="noStrike" kern="1200" cap="none" spc="0" normalizeH="0" baseline="0" noProof="0" dirty="0">
                <a:ln>
                  <a:noFill/>
                </a:ln>
                <a:solidFill>
                  <a:srgbClr val="000000"/>
                </a:solidFill>
                <a:effectLst/>
                <a:uLnTx/>
                <a:uFillTx/>
                <a:latin typeface="+mn-lt"/>
                <a:ea typeface="+mn-ea"/>
                <a:cs typeface="+mn-cs"/>
              </a:rPr>
              <a:t> every student posts a thread, all of which can be discussed by the class.</a:t>
            </a:r>
          </a:p>
          <a:p>
            <a:pPr marL="0" marR="0" lvl="0" indent="0" algn="l" defTabSz="914400" rtl="0" eaLnBrk="1" fontAlgn="auto" latinLnBrk="0" hangingPunct="1">
              <a:lnSpc>
                <a:spcPct val="100000"/>
              </a:lnSpc>
              <a:spcBef>
                <a:spcPts val="750"/>
              </a:spcBef>
              <a:spcAft>
                <a:spcPts val="75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mn-lt"/>
                <a:ea typeface="+mn-ea"/>
                <a:cs typeface="+mn-cs"/>
              </a:rPr>
              <a:t>Q and A forum:</a:t>
            </a:r>
            <a:r>
              <a:rPr kumimoji="0" lang="en-US" sz="1600" b="0" i="0" u="none" strike="noStrike" kern="1200" cap="none" spc="0" normalizeH="0" baseline="0" noProof="0" dirty="0">
                <a:ln>
                  <a:noFill/>
                </a:ln>
                <a:solidFill>
                  <a:srgbClr val="000000"/>
                </a:solidFill>
                <a:effectLst/>
                <a:uLnTx/>
                <a:uFillTx/>
                <a:latin typeface="+mn-lt"/>
                <a:ea typeface="+mn-ea"/>
                <a:cs typeface="+mn-cs"/>
              </a:rPr>
              <a:t> students ask questions in threads and the instructor (or other students) post answers. For a Q&amp;A tool with more features, use the </a:t>
            </a:r>
            <a:r>
              <a:rPr kumimoji="0" lang="en-US" sz="1600" b="0" i="0" u="sng" strike="noStrike" kern="1200" cap="none" spc="0" normalizeH="0" baseline="0" noProof="0" dirty="0" err="1">
                <a:ln>
                  <a:noFill/>
                </a:ln>
                <a:solidFill>
                  <a:schemeClr val="tx1">
                    <a:lumMod val="75000"/>
                    <a:lumOff val="25000"/>
                  </a:schemeClr>
                </a:solidFill>
                <a:effectLst/>
                <a:uLnTx/>
                <a:uFillTx/>
                <a:latin typeface="+mn-lt"/>
                <a:ea typeface="+mn-ea"/>
                <a:cs typeface="+mn-cs"/>
                <a:hlinkClick r:id="rId4">
                  <a:extLst>
                    <a:ext uri="{A12FA001-AC4F-418D-AE19-62706E023703}">
                      <ahyp:hlinkClr xmlns:ahyp="http://schemas.microsoft.com/office/drawing/2018/hyperlinkcolor" val="tx"/>
                    </a:ext>
                  </a:extLst>
                </a:hlinkClick>
              </a:rPr>
              <a:t>Moodleoverflow</a:t>
            </a:r>
            <a:r>
              <a:rPr kumimoji="0" lang="en-US" sz="1600" b="0" i="0" u="sng" strike="noStrike" kern="1200" cap="none" spc="0" normalizeH="0" baseline="0" noProof="0" dirty="0">
                <a:ln>
                  <a:noFill/>
                </a:ln>
                <a:solidFill>
                  <a:schemeClr val="tx1">
                    <a:lumMod val="75000"/>
                    <a:lumOff val="25000"/>
                  </a:schemeClr>
                </a:solidFill>
                <a:effectLst/>
                <a:uLnTx/>
                <a:uFillTx/>
                <a:latin typeface="+mn-lt"/>
                <a:ea typeface="+mn-ea"/>
                <a:cs typeface="+mn-cs"/>
                <a:hlinkClick r:id="rId4">
                  <a:extLst>
                    <a:ext uri="{A12FA001-AC4F-418D-AE19-62706E023703}">
                      <ahyp:hlinkClr xmlns:ahyp="http://schemas.microsoft.com/office/drawing/2018/hyperlinkcolor" val="tx"/>
                    </a:ext>
                  </a:extLst>
                </a:hlinkClick>
              </a:rPr>
              <a:t> activity</a:t>
            </a:r>
            <a:r>
              <a:rPr kumimoji="0" lang="en-US" sz="1600" b="0" i="0" u="none" strike="noStrike" kern="1200" cap="none" spc="0" normalizeH="0" baseline="0" noProof="0" dirty="0">
                <a:ln>
                  <a:noFill/>
                </a:ln>
                <a:solidFill>
                  <a:srgbClr val="000000"/>
                </a:solidFill>
                <a:effectLst/>
                <a:uLnTx/>
                <a:uFillTx/>
                <a:latin typeface="+mn-lt"/>
                <a:ea typeface="+mn-ea"/>
                <a:cs typeface="+mn-cs"/>
              </a:rPr>
              <a:t>.</a:t>
            </a:r>
            <a:r>
              <a:rPr lang="en-US" sz="1600" b="0" i="0" dirty="0">
                <a:solidFill>
                  <a:srgbClr val="000000"/>
                </a:solidFill>
                <a:effectLst/>
                <a:latin typeface="+mn-lt"/>
              </a:rPr>
              <a:t> </a:t>
            </a:r>
            <a:r>
              <a:rPr lang="en-US" sz="1600" b="0" i="0" dirty="0" err="1">
                <a:solidFill>
                  <a:srgbClr val="000000"/>
                </a:solidFill>
                <a:effectLst/>
                <a:latin typeface="+mn-lt"/>
              </a:rPr>
              <a:t>Moodleoverflow</a:t>
            </a:r>
            <a:r>
              <a:rPr lang="en-US" sz="1600" b="0" i="0" dirty="0">
                <a:solidFill>
                  <a:srgbClr val="000000"/>
                </a:solidFill>
                <a:effectLst/>
                <a:latin typeface="+mn-lt"/>
              </a:rPr>
              <a:t> is similar to a Forum, but it lets users rate posts. Users who have started a discussion can mark an answer as helpful, and teachers can mark a posted response as correct.</a:t>
            </a: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750"/>
              </a:spcBef>
              <a:spcAft>
                <a:spcPts val="75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mn-lt"/>
                <a:ea typeface="+mn-ea"/>
                <a:cs typeface="+mn-cs"/>
              </a:rPr>
              <a:t>Standard forum for general use:</a:t>
            </a:r>
            <a:r>
              <a:rPr kumimoji="0" lang="en-US" sz="1600" b="0" i="0" u="none" strike="noStrike" kern="1200" cap="none" spc="0" normalizeH="0" baseline="0" noProof="0" dirty="0">
                <a:ln>
                  <a:noFill/>
                </a:ln>
                <a:solidFill>
                  <a:srgbClr val="000000"/>
                </a:solidFill>
                <a:effectLst/>
                <a:uLnTx/>
                <a:uFillTx/>
                <a:latin typeface="+mn-lt"/>
                <a:ea typeface="+mn-ea"/>
                <a:cs typeface="+mn-cs"/>
              </a:rPr>
              <a:t> In a typical forum, everyone can post threads and everyone can reply.</a:t>
            </a:r>
          </a:p>
          <a:p>
            <a:pPr marL="0" marR="0" lvl="0" indent="0" algn="l" defTabSz="914400" rtl="0" eaLnBrk="1" fontAlgn="auto" latinLnBrk="0" hangingPunct="1">
              <a:lnSpc>
                <a:spcPct val="100000"/>
              </a:lnSpc>
              <a:spcBef>
                <a:spcPts val="750"/>
              </a:spcBef>
              <a:spcAft>
                <a:spcPts val="75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mn-lt"/>
                <a:ea typeface="+mn-ea"/>
                <a:cs typeface="+mn-cs"/>
              </a:rPr>
              <a:t>Standard forum displayed in a blog-like format:</a:t>
            </a:r>
            <a:r>
              <a:rPr kumimoji="0" lang="en-US" sz="1600" b="0" i="0" u="none" strike="noStrike" kern="1200" cap="none" spc="0" normalizeH="0" baseline="0" noProof="0" dirty="0">
                <a:ln>
                  <a:noFill/>
                </a:ln>
                <a:solidFill>
                  <a:srgbClr val="000000"/>
                </a:solidFill>
                <a:effectLst/>
                <a:uLnTx/>
                <a:uFillTx/>
                <a:latin typeface="+mn-lt"/>
                <a:ea typeface="+mn-ea"/>
                <a:cs typeface="+mn-cs"/>
              </a:rPr>
              <a:t> essentially the same as “</a:t>
            </a:r>
            <a:r>
              <a:rPr kumimoji="0" lang="en-US" sz="1600" b="1" i="0" u="none" strike="noStrike" kern="1200" cap="none" spc="0" normalizeH="0" baseline="0" noProof="0" dirty="0">
                <a:ln>
                  <a:noFill/>
                </a:ln>
                <a:solidFill>
                  <a:srgbClr val="000000"/>
                </a:solidFill>
                <a:effectLst/>
                <a:uLnTx/>
                <a:uFillTx/>
                <a:latin typeface="+mn-lt"/>
                <a:ea typeface="+mn-ea"/>
                <a:cs typeface="+mn-cs"/>
              </a:rPr>
              <a:t>standard forum for general use</a:t>
            </a:r>
            <a:r>
              <a:rPr kumimoji="0" lang="en-US" sz="1600" b="0" i="0" u="none" strike="noStrike" kern="1200" cap="none" spc="0" normalizeH="0" baseline="0" noProof="0" dirty="0">
                <a:ln>
                  <a:noFill/>
                </a:ln>
                <a:solidFill>
                  <a:srgbClr val="000000"/>
                </a:solidFill>
                <a:effectLst/>
                <a:uLnTx/>
                <a:uFillTx/>
                <a:latin typeface="+mn-lt"/>
                <a:ea typeface="+mn-ea"/>
                <a:cs typeface="+mn-cs"/>
              </a:rPr>
              <a:t>“ but gives the participant the option to view each discussion topic with its text, like a blog post instead of a discussion thread.</a:t>
            </a:r>
          </a:p>
          <a:p>
            <a:pPr marL="0" marR="0" lvl="0" indent="0" algn="l" defTabSz="914400" rtl="0" eaLnBrk="1" fontAlgn="auto" latinLnBrk="0" hangingPunct="1">
              <a:lnSpc>
                <a:spcPct val="100000"/>
              </a:lnSpc>
              <a:spcBef>
                <a:spcPts val="750"/>
              </a:spcBef>
              <a:spcAft>
                <a:spcPts val="750"/>
              </a:spcAft>
              <a:buClrTx/>
              <a:buSzTx/>
              <a:tabLst/>
              <a:defRPr/>
            </a:pPr>
            <a:r>
              <a:rPr lang="en-US" sz="1600" i="0" dirty="0">
                <a:solidFill>
                  <a:srgbClr val="000000"/>
                </a:solidFill>
                <a:effectLst/>
                <a:latin typeface="+mn-lt"/>
              </a:rPr>
              <a:t>Use </a:t>
            </a:r>
            <a:r>
              <a:rPr lang="en-US" sz="1600" b="1" i="0" dirty="0">
                <a:solidFill>
                  <a:srgbClr val="000000"/>
                </a:solidFill>
                <a:effectLst/>
                <a:latin typeface="+mn-lt"/>
              </a:rPr>
              <a:t>Subscription and tracking</a:t>
            </a:r>
            <a:r>
              <a:rPr lang="en-US" sz="1600" b="0" i="0" dirty="0">
                <a:solidFill>
                  <a:srgbClr val="000000"/>
                </a:solidFill>
                <a:effectLst/>
                <a:latin typeface="+mn-lt"/>
              </a:rPr>
              <a:t> settings to adjust email notification preferences, so you know when new posts are submitted.</a:t>
            </a: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41024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8AAE6-58FA-A7F7-CCBA-E7AE8A50C65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A1CA479-E709-1167-7115-F3E85AB31386}"/>
              </a:ext>
            </a:extLst>
          </p:cNvPr>
          <p:cNvSpPr>
            <a:spLocks noGrp="1"/>
          </p:cNvSpPr>
          <p:nvPr>
            <p:ph type="body" sz="quarter" idx="16"/>
          </p:nvPr>
        </p:nvSpPr>
        <p:spPr>
          <a:xfrm>
            <a:off x="6192641" y="1669129"/>
            <a:ext cx="5103135" cy="3881431"/>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F6369"/>
                </a:solidFill>
                <a:effectLst/>
                <a:uLnTx/>
                <a:uFillTx/>
                <a:latin typeface="+mn-lt"/>
                <a:ea typeface="+mn-ea"/>
                <a:cs typeface="+mn-cs"/>
              </a:rPr>
              <a:t>Problem #2: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F6369"/>
                </a:solidFill>
                <a:effectLst/>
                <a:uLnTx/>
                <a:uFillTx/>
                <a:latin typeface="+mn-lt"/>
                <a:ea typeface="+mn-ea"/>
                <a:cs typeface="+mn-cs"/>
              </a:rPr>
              <a:t>The students don’t respond meaningfully to each other’s comments.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F6369"/>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F6369"/>
                </a:solidFill>
                <a:effectLst/>
                <a:uLnTx/>
                <a:uFillTx/>
                <a:latin typeface="+mn-lt"/>
                <a:ea typeface="+mn-ea"/>
                <a:cs typeface="+mn-cs"/>
              </a:rPr>
              <a:t>The real issues: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F6369"/>
                </a:solidFill>
                <a:effectLst/>
                <a:uLnTx/>
                <a:uFillTx/>
                <a:latin typeface="+mn-lt"/>
                <a:ea typeface="+mn-ea"/>
                <a:cs typeface="+mn-cs"/>
              </a:rPr>
              <a:t>The students are speaking to the instructor and not each other, or the goals are unclear.  </a:t>
            </a:r>
            <a:r>
              <a:rPr lang="en-US" sz="2000" spc="0" dirty="0">
                <a:solidFill>
                  <a:srgbClr val="4F6369"/>
                </a:solidFill>
                <a:latin typeface="+mn-lt"/>
              </a:rPr>
              <a:t>Offer feedback and model responses with more depth.</a:t>
            </a:r>
            <a:endParaRPr kumimoji="0" lang="en-US" sz="2000" b="0" i="0" u="none" strike="noStrike" kern="1200" cap="none" spc="0" normalizeH="0" baseline="0" noProof="0" dirty="0">
              <a:ln>
                <a:noFill/>
              </a:ln>
              <a:solidFill>
                <a:srgbClr val="4F6369"/>
              </a:solidFill>
              <a:effectLst/>
              <a:uLnTx/>
              <a:uFillTx/>
              <a:latin typeface="+mn-lt"/>
              <a:ea typeface="+mn-ea"/>
              <a:cs typeface="+mn-cs"/>
            </a:endParaRPr>
          </a:p>
          <a:p>
            <a:endParaRPr lang="en-US" dirty="0"/>
          </a:p>
        </p:txBody>
      </p:sp>
      <p:sp>
        <p:nvSpPr>
          <p:cNvPr id="3" name="Text Placeholder 2">
            <a:extLst>
              <a:ext uri="{FF2B5EF4-FFF2-40B4-BE49-F238E27FC236}">
                <a16:creationId xmlns:a16="http://schemas.microsoft.com/office/drawing/2014/main" id="{BC8B0574-70FC-0FD5-9C0D-3CA7F50156B6}"/>
              </a:ext>
            </a:extLst>
          </p:cNvPr>
          <p:cNvSpPr>
            <a:spLocks noGrp="1"/>
          </p:cNvSpPr>
          <p:nvPr>
            <p:ph type="body" sz="quarter" idx="14"/>
          </p:nvPr>
        </p:nvSpPr>
        <p:spPr>
          <a:xfrm>
            <a:off x="619250" y="1669129"/>
            <a:ext cx="5199062" cy="3881431"/>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F6369"/>
                </a:solidFill>
                <a:effectLst/>
                <a:uLnTx/>
                <a:uFillTx/>
                <a:latin typeface="+mn-lt"/>
                <a:ea typeface="+mn-ea"/>
                <a:cs typeface="+mn-cs"/>
              </a:rPr>
              <a:t>Problem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F6369"/>
                </a:solidFill>
                <a:effectLst/>
                <a:uLnTx/>
                <a:uFillTx/>
                <a:latin typeface="+mn-lt"/>
                <a:ea typeface="+mn-ea"/>
                <a:cs typeface="+mn-cs"/>
              </a:rPr>
              <a:t>The submissions are superficial and the discussion doesn’t go anywhere.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F6369"/>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F6369"/>
                </a:solidFill>
                <a:effectLst/>
                <a:uLnTx/>
                <a:uFillTx/>
                <a:latin typeface="+mn-lt"/>
                <a:ea typeface="+mn-ea"/>
                <a:cs typeface="+mn-cs"/>
              </a:rPr>
              <a:t>Possible Solution: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F6369"/>
                </a:solidFill>
                <a:effectLst/>
                <a:uLnTx/>
                <a:uFillTx/>
                <a:latin typeface="+mn-lt"/>
                <a:ea typeface="+mn-ea"/>
                <a:cs typeface="+mn-cs"/>
              </a:rPr>
              <a:t>The design, facilitation, and instructor modeling may need improvement.  Consider grading posts and/or developing a rubric for their evaluation.</a:t>
            </a:r>
          </a:p>
          <a:p>
            <a:endParaRPr lang="en-US" dirty="0"/>
          </a:p>
        </p:txBody>
      </p:sp>
      <p:sp>
        <p:nvSpPr>
          <p:cNvPr id="2" name="Title 1">
            <a:extLst>
              <a:ext uri="{FF2B5EF4-FFF2-40B4-BE49-F238E27FC236}">
                <a16:creationId xmlns:a16="http://schemas.microsoft.com/office/drawing/2014/main" id="{1F49AD75-01DA-A344-978F-17F112612C0E}"/>
              </a:ext>
            </a:extLst>
          </p:cNvPr>
          <p:cNvSpPr>
            <a:spLocks noGrp="1"/>
          </p:cNvSpPr>
          <p:nvPr>
            <p:ph type="title"/>
          </p:nvPr>
        </p:nvSpPr>
        <p:spPr>
          <a:xfrm>
            <a:off x="619250" y="641044"/>
            <a:ext cx="10934333" cy="483722"/>
          </a:xfrm>
        </p:spPr>
        <p:txBody>
          <a:bodyPr/>
          <a:lstStyle/>
          <a:p>
            <a:r>
              <a:rPr lang="en-US" dirty="0"/>
              <a:t>Improving Online Discussions</a:t>
            </a:r>
          </a:p>
        </p:txBody>
      </p:sp>
    </p:spTree>
    <p:extLst>
      <p:ext uri="{BB962C8B-B14F-4D97-AF65-F5344CB8AC3E}">
        <p14:creationId xmlns:p14="http://schemas.microsoft.com/office/powerpoint/2010/main" val="194723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EE2CA-F72F-03BC-5E80-5B1B996C10D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F6AA3C3-63F6-C528-7C35-6EB10E180CDC}"/>
              </a:ext>
            </a:extLst>
          </p:cNvPr>
          <p:cNvPicPr>
            <a:picLocks noChangeAspect="1"/>
          </p:cNvPicPr>
          <p:nvPr/>
        </p:nvPicPr>
        <p:blipFill>
          <a:blip r:embed="rId3"/>
          <a:stretch>
            <a:fillRect/>
          </a:stretch>
        </p:blipFill>
        <p:spPr>
          <a:xfrm>
            <a:off x="6171669" y="1672401"/>
            <a:ext cx="5199062" cy="3892036"/>
          </a:xfrm>
          <a:prstGeom prst="rect">
            <a:avLst/>
          </a:prstGeom>
        </p:spPr>
      </p:pic>
      <p:sp>
        <p:nvSpPr>
          <p:cNvPr id="4" name="Text Placeholder 3">
            <a:extLst>
              <a:ext uri="{FF2B5EF4-FFF2-40B4-BE49-F238E27FC236}">
                <a16:creationId xmlns:a16="http://schemas.microsoft.com/office/drawing/2014/main" id="{3C5055B6-71B8-94F2-4CD2-DFE653753396}"/>
              </a:ext>
            </a:extLst>
          </p:cNvPr>
          <p:cNvSpPr>
            <a:spLocks noGrp="1"/>
          </p:cNvSpPr>
          <p:nvPr>
            <p:ph type="body" sz="quarter" idx="16"/>
          </p:nvPr>
        </p:nvSpPr>
        <p:spPr>
          <a:xfrm>
            <a:off x="6171669" y="1669129"/>
            <a:ext cx="5199062" cy="3881431"/>
          </a:xfrm>
        </p:spPr>
        <p:txBody>
          <a:bodyPr/>
          <a:lstStyle/>
          <a:p>
            <a:endParaRPr lang="en-US" dirty="0"/>
          </a:p>
        </p:txBody>
      </p:sp>
      <p:pic>
        <p:nvPicPr>
          <p:cNvPr id="5" name="Picture 4">
            <a:extLst>
              <a:ext uri="{FF2B5EF4-FFF2-40B4-BE49-F238E27FC236}">
                <a16:creationId xmlns:a16="http://schemas.microsoft.com/office/drawing/2014/main" id="{E82D01FF-714F-4C52-AB52-A2D9F2AF9A43}"/>
              </a:ext>
            </a:extLst>
          </p:cNvPr>
          <p:cNvPicPr>
            <a:picLocks noChangeAspect="1"/>
          </p:cNvPicPr>
          <p:nvPr/>
        </p:nvPicPr>
        <p:blipFill>
          <a:blip r:embed="rId4"/>
          <a:stretch>
            <a:fillRect/>
          </a:stretch>
        </p:blipFill>
        <p:spPr>
          <a:xfrm>
            <a:off x="614362" y="1662828"/>
            <a:ext cx="5228570" cy="3874455"/>
          </a:xfrm>
          <a:prstGeom prst="rect">
            <a:avLst/>
          </a:prstGeom>
        </p:spPr>
      </p:pic>
      <p:sp>
        <p:nvSpPr>
          <p:cNvPr id="3" name="Text Placeholder 2">
            <a:extLst>
              <a:ext uri="{FF2B5EF4-FFF2-40B4-BE49-F238E27FC236}">
                <a16:creationId xmlns:a16="http://schemas.microsoft.com/office/drawing/2014/main" id="{2E4F7F81-9651-3630-6E0A-E96991E4EAF3}"/>
              </a:ext>
            </a:extLst>
          </p:cNvPr>
          <p:cNvSpPr>
            <a:spLocks noGrp="1"/>
          </p:cNvSpPr>
          <p:nvPr>
            <p:ph type="body" sz="quarter" idx="14"/>
          </p:nvPr>
        </p:nvSpPr>
        <p:spPr/>
        <p:txBody>
          <a:bodyPr/>
          <a:lstStyle/>
          <a:p>
            <a:endParaRPr lang="en-US" dirty="0"/>
          </a:p>
        </p:txBody>
      </p:sp>
      <p:sp>
        <p:nvSpPr>
          <p:cNvPr id="2" name="Title 1">
            <a:extLst>
              <a:ext uri="{FF2B5EF4-FFF2-40B4-BE49-F238E27FC236}">
                <a16:creationId xmlns:a16="http://schemas.microsoft.com/office/drawing/2014/main" id="{DD5BB94D-017F-C69E-E077-B92151C7EBC1}"/>
              </a:ext>
            </a:extLst>
          </p:cNvPr>
          <p:cNvSpPr>
            <a:spLocks noGrp="1"/>
          </p:cNvSpPr>
          <p:nvPr>
            <p:ph type="title"/>
          </p:nvPr>
        </p:nvSpPr>
        <p:spPr>
          <a:xfrm>
            <a:off x="619250" y="641044"/>
            <a:ext cx="10934333" cy="483722"/>
          </a:xfrm>
        </p:spPr>
        <p:txBody>
          <a:bodyPr/>
          <a:lstStyle/>
          <a:p>
            <a:r>
              <a:rPr lang="en-US" dirty="0"/>
              <a:t>Discuss: What assessments are you considering?</a:t>
            </a:r>
          </a:p>
        </p:txBody>
      </p:sp>
    </p:spTree>
    <p:extLst>
      <p:ext uri="{BB962C8B-B14F-4D97-AF65-F5344CB8AC3E}">
        <p14:creationId xmlns:p14="http://schemas.microsoft.com/office/powerpoint/2010/main" val="3955039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xt Slides">
  <a:themeElements>
    <a:clrScheme name="Bryn Mawr Colors">
      <a:dk1>
        <a:srgbClr val="002758"/>
      </a:dk1>
      <a:lt1>
        <a:srgbClr val="FEFFFF"/>
      </a:lt1>
      <a:dk2>
        <a:srgbClr val="A7631B"/>
      </a:dk2>
      <a:lt2>
        <a:srgbClr val="FFF6D8"/>
      </a:lt2>
      <a:accent1>
        <a:srgbClr val="FEC500"/>
      </a:accent1>
      <a:accent2>
        <a:srgbClr val="B9A890"/>
      </a:accent2>
      <a:accent3>
        <a:srgbClr val="F1EDE8"/>
      </a:accent3>
      <a:accent4>
        <a:srgbClr val="BEF1D8"/>
      </a:accent4>
      <a:accent5>
        <a:srgbClr val="205833"/>
      </a:accent5>
      <a:accent6>
        <a:srgbClr val="A6B0EE"/>
      </a:accent6>
      <a:hlink>
        <a:srgbClr val="FE9D79"/>
      </a:hlink>
      <a:folHlink>
        <a:srgbClr val="FC4D0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902</TotalTime>
  <Words>1065</Words>
  <Application>Microsoft Office PowerPoint</Application>
  <PresentationFormat>Widescreen</PresentationFormat>
  <Paragraphs>96</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-apple-system</vt:lpstr>
      <vt:lpstr>Aptos</vt:lpstr>
      <vt:lpstr>Aptos Display</vt:lpstr>
      <vt:lpstr>Arial</vt:lpstr>
      <vt:lpstr>Calibri</vt:lpstr>
      <vt:lpstr>Figtree</vt:lpstr>
      <vt:lpstr>Figtree Light</vt:lpstr>
      <vt:lpstr>Marcellus</vt:lpstr>
      <vt:lpstr>Office Theme</vt:lpstr>
      <vt:lpstr>Text Slides</vt:lpstr>
      <vt:lpstr>Opening Option 5</vt:lpstr>
      <vt:lpstr>Cognitive Presence</vt:lpstr>
      <vt:lpstr>Bloom’s Taxonomy</vt:lpstr>
      <vt:lpstr>Bloom’s Digital Taxonomy</vt:lpstr>
      <vt:lpstr>Building a better learning activity:</vt:lpstr>
      <vt:lpstr>Consider: Group Activities   Consider: Wikis</vt:lpstr>
      <vt:lpstr>Consider: Moodle Forums</vt:lpstr>
      <vt:lpstr>Improving Online Discussions</vt:lpstr>
      <vt:lpstr>Discuss: What assessments are you considering?</vt:lpstr>
    </vt:vector>
  </TitlesOfParts>
  <Company>Bryn Mawr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Christine Boyland</dc:creator>
  <cp:lastModifiedBy>Christine Boyland</cp:lastModifiedBy>
  <cp:revision>3</cp:revision>
  <dcterms:created xsi:type="dcterms:W3CDTF">2025-08-10T15:00:07Z</dcterms:created>
  <dcterms:modified xsi:type="dcterms:W3CDTF">2025-08-12T13:15:25Z</dcterms:modified>
</cp:coreProperties>
</file>