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4"/>
    <p:sldMasterId id="2147483722" r:id="rId5"/>
    <p:sldMasterId id="2147483686" r:id="rId6"/>
    <p:sldMasterId id="2147483704" r:id="rId7"/>
    <p:sldMasterId id="2147483711" r:id="rId8"/>
    <p:sldMasterId id="2147483718" r:id="rId9"/>
    <p:sldMasterId id="2147483694" r:id="rId10"/>
  </p:sldMasterIdLst>
  <p:notesMasterIdLst>
    <p:notesMasterId r:id="rId25"/>
  </p:notesMasterIdLst>
  <p:sldIdLst>
    <p:sldId id="314" r:id="rId11"/>
    <p:sldId id="346" r:id="rId12"/>
    <p:sldId id="341" r:id="rId13"/>
    <p:sldId id="321" r:id="rId14"/>
    <p:sldId id="266" r:id="rId15"/>
    <p:sldId id="347" r:id="rId16"/>
    <p:sldId id="274" r:id="rId17"/>
    <p:sldId id="343" r:id="rId18"/>
    <p:sldId id="340" r:id="rId19"/>
    <p:sldId id="345" r:id="rId20"/>
    <p:sldId id="348" r:id="rId21"/>
    <p:sldId id="350" r:id="rId22"/>
    <p:sldId id="351" r:id="rId23"/>
    <p:sldId id="337" r:id="rId24"/>
  </p:sldIdLst>
  <p:sldSz cx="12192000" cy="6858000"/>
  <p:notesSz cx="12192000" cy="6858000"/>
  <p:embeddedFontLst>
    <p:embeddedFont>
      <p:font typeface="Besley Medium" pitchFamily="2" charset="0"/>
      <p:regular r:id="rId26"/>
      <p:italic r:id="rId27"/>
    </p:embeddedFont>
    <p:embeddedFont>
      <p:font typeface="Figtree" pitchFamily="2" charset="0"/>
      <p:regular r:id="rId28"/>
      <p:bold r:id="rId29"/>
      <p:italic r:id="rId30"/>
      <p:boldItalic r:id="rId31"/>
    </p:embeddedFont>
    <p:embeddedFont>
      <p:font typeface="Figtree Light" pitchFamily="2" charset="0"/>
      <p:regular r:id="rId32"/>
      <p:italic r:id="rId33"/>
    </p:embeddedFont>
    <p:embeddedFont>
      <p:font typeface="Marcellus" panose="020E0602050203020307" pitchFamily="34" charset="0"/>
      <p:regular r:id="rId3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F"/>
    <a:srgbClr val="A7621C"/>
    <a:srgbClr val="FFC501"/>
    <a:srgbClr val="002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A8A1DC-9D35-4E4D-9132-29075B38D232}" v="322" dt="2025-08-12T15:12:57.64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5033" autoAdjust="0"/>
  </p:normalViewPr>
  <p:slideViewPr>
    <p:cSldViewPr>
      <p:cViewPr varScale="1">
        <p:scale>
          <a:sx n="62" d="100"/>
          <a:sy n="62" d="100"/>
        </p:scale>
        <p:origin x="96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1.xml"/><Relationship Id="rId34" Type="http://schemas.openxmlformats.org/officeDocument/2006/relationships/font" Target="fonts/font9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Spohrer" userId="0ab7b04f-aef6-42ff-abe4-5c0f5ea4b7a5" providerId="ADAL" clId="{83A8A1DC-9D35-4E4D-9132-29075B38D232}"/>
    <pc:docChg chg="undo custSel addSld delSld modSld sldOrd delMainMaster modMainMaster">
      <pc:chgData name="Jennifer Spohrer" userId="0ab7b04f-aef6-42ff-abe4-5c0f5ea4b7a5" providerId="ADAL" clId="{83A8A1DC-9D35-4E4D-9132-29075B38D232}" dt="2025-08-12T15:13:01.073" v="31086" actId="14100"/>
      <pc:docMkLst>
        <pc:docMk/>
      </pc:docMkLst>
      <pc:sldChg chg="addSp delSp modSp add mod ord modClrScheme chgLayout">
        <pc:chgData name="Jennifer Spohrer" userId="0ab7b04f-aef6-42ff-abe4-5c0f5ea4b7a5" providerId="ADAL" clId="{83A8A1DC-9D35-4E4D-9132-29075B38D232}" dt="2025-08-12T15:10:46.533" v="30995" actId="207"/>
        <pc:sldMkLst>
          <pc:docMk/>
          <pc:sldMk cId="288046287" sldId="266"/>
        </pc:sldMkLst>
        <pc:spChg chg="mod ord">
          <ac:chgData name="Jennifer Spohrer" userId="0ab7b04f-aef6-42ff-abe4-5c0f5ea4b7a5" providerId="ADAL" clId="{83A8A1DC-9D35-4E4D-9132-29075B38D232}" dt="2025-08-07T16:23:32.638" v="11780" actId="20577"/>
          <ac:spMkLst>
            <pc:docMk/>
            <pc:sldMk cId="288046287" sldId="266"/>
            <ac:spMk id="2" creationId="{DB245550-4DE1-C492-6B2A-4EC78138FD48}"/>
          </ac:spMkLst>
        </pc:spChg>
        <pc:spChg chg="add mod">
          <ac:chgData name="Jennifer Spohrer" userId="0ab7b04f-aef6-42ff-abe4-5c0f5ea4b7a5" providerId="ADAL" clId="{83A8A1DC-9D35-4E4D-9132-29075B38D232}" dt="2025-08-12T15:10:46.533" v="30995" actId="207"/>
          <ac:spMkLst>
            <pc:docMk/>
            <pc:sldMk cId="288046287" sldId="266"/>
            <ac:spMk id="3" creationId="{79EF52FE-9EF0-D29E-96EB-021392AA5E87}"/>
          </ac:spMkLst>
        </pc:spChg>
        <pc:spChg chg="mod">
          <ac:chgData name="Jennifer Spohrer" userId="0ab7b04f-aef6-42ff-abe4-5c0f5ea4b7a5" providerId="ADAL" clId="{83A8A1DC-9D35-4E4D-9132-29075B38D232}" dt="2025-08-12T15:10:12.534" v="30993" actId="20578"/>
          <ac:spMkLst>
            <pc:docMk/>
            <pc:sldMk cId="288046287" sldId="266"/>
            <ac:spMk id="7" creationId="{CF41EC55-D7E9-9DEC-034C-3ABBB725A2CF}"/>
          </ac:spMkLst>
        </pc:spChg>
        <pc:spChg chg="mod">
          <ac:chgData name="Jennifer Spohrer" userId="0ab7b04f-aef6-42ff-abe4-5c0f5ea4b7a5" providerId="ADAL" clId="{83A8A1DC-9D35-4E4D-9132-29075B38D232}" dt="2025-08-07T16:27:40.719" v="12072" actId="113"/>
          <ac:spMkLst>
            <pc:docMk/>
            <pc:sldMk cId="288046287" sldId="266"/>
            <ac:spMk id="13" creationId="{10EF1D52-0284-BC84-5E13-B35A0C8797F5}"/>
          </ac:spMkLst>
        </pc:spChg>
        <pc:spChg chg="mod">
          <ac:chgData name="Jennifer Spohrer" userId="0ab7b04f-aef6-42ff-abe4-5c0f5ea4b7a5" providerId="ADAL" clId="{83A8A1DC-9D35-4E4D-9132-29075B38D232}" dt="2025-08-07T16:27:45.764" v="12073" actId="113"/>
          <ac:spMkLst>
            <pc:docMk/>
            <pc:sldMk cId="288046287" sldId="266"/>
            <ac:spMk id="23" creationId="{E9FA067A-0724-B337-6CD3-FAEF9FB86138}"/>
          </ac:spMkLst>
        </pc:spChg>
        <pc:picChg chg="mod">
          <ac:chgData name="Jennifer Spohrer" userId="0ab7b04f-aef6-42ff-abe4-5c0f5ea4b7a5" providerId="ADAL" clId="{83A8A1DC-9D35-4E4D-9132-29075B38D232}" dt="2025-08-07T16:21:32.952" v="11704" actId="1076"/>
          <ac:picMkLst>
            <pc:docMk/>
            <pc:sldMk cId="288046287" sldId="266"/>
            <ac:picMk id="4" creationId="{37926559-7DEB-BFAD-0DE9-0480E4E36343}"/>
          </ac:picMkLst>
        </pc:picChg>
        <pc:cxnChg chg="add mod ord">
          <ac:chgData name="Jennifer Spohrer" userId="0ab7b04f-aef6-42ff-abe4-5c0f5ea4b7a5" providerId="ADAL" clId="{83A8A1DC-9D35-4E4D-9132-29075B38D232}" dt="2025-08-07T16:26:28.920" v="12046" actId="14100"/>
          <ac:cxnSpMkLst>
            <pc:docMk/>
            <pc:sldMk cId="288046287" sldId="266"/>
            <ac:cxnSpMk id="9" creationId="{FCDC19DC-022B-28FB-B646-D201A9AA9B95}"/>
          </ac:cxnSpMkLst>
        </pc:cxnChg>
        <pc:cxnChg chg="add mod">
          <ac:chgData name="Jennifer Spohrer" userId="0ab7b04f-aef6-42ff-abe4-5c0f5ea4b7a5" providerId="ADAL" clId="{83A8A1DC-9D35-4E4D-9132-29075B38D232}" dt="2025-08-07T16:20:52.463" v="11698" actId="14100"/>
          <ac:cxnSpMkLst>
            <pc:docMk/>
            <pc:sldMk cId="288046287" sldId="266"/>
            <ac:cxnSpMk id="10" creationId="{45FA67AA-3134-5504-3379-704319067BE0}"/>
          </ac:cxnSpMkLst>
        </pc:cxnChg>
        <pc:cxnChg chg="mod">
          <ac:chgData name="Jennifer Spohrer" userId="0ab7b04f-aef6-42ff-abe4-5c0f5ea4b7a5" providerId="ADAL" clId="{83A8A1DC-9D35-4E4D-9132-29075B38D232}" dt="2025-08-07T16:21:23.871" v="11703" actId="14100"/>
          <ac:cxnSpMkLst>
            <pc:docMk/>
            <pc:sldMk cId="288046287" sldId="266"/>
            <ac:cxnSpMk id="24" creationId="{7DB568C2-C112-8ED4-6805-B05D8731C237}"/>
          </ac:cxnSpMkLst>
        </pc:cxnChg>
        <pc:cxnChg chg="add mod ord">
          <ac:chgData name="Jennifer Spohrer" userId="0ab7b04f-aef6-42ff-abe4-5c0f5ea4b7a5" providerId="ADAL" clId="{83A8A1DC-9D35-4E4D-9132-29075B38D232}" dt="2025-08-07T16:26:17.827" v="12043" actId="14100"/>
          <ac:cxnSpMkLst>
            <pc:docMk/>
            <pc:sldMk cId="288046287" sldId="266"/>
            <ac:cxnSpMk id="33" creationId="{FE295636-A591-0E43-D552-69C34721D367}"/>
          </ac:cxnSpMkLst>
        </pc:cxnChg>
      </pc:sldChg>
      <pc:sldChg chg="modSp add mod ord modClrScheme chgLayout">
        <pc:chgData name="Jennifer Spohrer" userId="0ab7b04f-aef6-42ff-abe4-5c0f5ea4b7a5" providerId="ADAL" clId="{83A8A1DC-9D35-4E4D-9132-29075B38D232}" dt="2025-08-12T15:13:01.073" v="31086" actId="14100"/>
        <pc:sldMkLst>
          <pc:docMk/>
          <pc:sldMk cId="909002548" sldId="274"/>
        </pc:sldMkLst>
        <pc:spChg chg="mod ord">
          <ac:chgData name="Jennifer Spohrer" userId="0ab7b04f-aef6-42ff-abe4-5c0f5ea4b7a5" providerId="ADAL" clId="{83A8A1DC-9D35-4E4D-9132-29075B38D232}" dt="2025-08-07T16:55:41.842" v="12704" actId="700"/>
          <ac:spMkLst>
            <pc:docMk/>
            <pc:sldMk cId="909002548" sldId="274"/>
            <ac:spMk id="2" creationId="{B4240C34-220A-E21A-8799-0AC87E213C07}"/>
          </ac:spMkLst>
        </pc:spChg>
        <pc:spChg chg="mod ord">
          <ac:chgData name="Jennifer Spohrer" userId="0ab7b04f-aef6-42ff-abe4-5c0f5ea4b7a5" providerId="ADAL" clId="{83A8A1DC-9D35-4E4D-9132-29075B38D232}" dt="2025-08-12T15:13:01.073" v="31086" actId="14100"/>
          <ac:spMkLst>
            <pc:docMk/>
            <pc:sldMk cId="909002548" sldId="274"/>
            <ac:spMk id="3" creationId="{F8647046-D502-0685-E383-F40A2EBE348C}"/>
          </ac:spMkLst>
        </pc:spChg>
        <pc:spChg chg="mod">
          <ac:chgData name="Jennifer Spohrer" userId="0ab7b04f-aef6-42ff-abe4-5c0f5ea4b7a5" providerId="ADAL" clId="{83A8A1DC-9D35-4E4D-9132-29075B38D232}" dt="2025-08-07T16:57:59.172" v="12719" actId="27636"/>
          <ac:spMkLst>
            <pc:docMk/>
            <pc:sldMk cId="909002548" sldId="274"/>
            <ac:spMk id="9" creationId="{688226A8-63E9-A94E-B871-DD4A2CB34FF6}"/>
          </ac:spMkLst>
        </pc:spChg>
        <pc:spChg chg="mod ord">
          <ac:chgData name="Jennifer Spohrer" userId="0ab7b04f-aef6-42ff-abe4-5c0f5ea4b7a5" providerId="ADAL" clId="{83A8A1DC-9D35-4E4D-9132-29075B38D232}" dt="2025-08-07T17:00:12.919" v="12845" actId="20577"/>
          <ac:spMkLst>
            <pc:docMk/>
            <pc:sldMk cId="909002548" sldId="274"/>
            <ac:spMk id="10" creationId="{F54969BB-5972-15CF-D015-434B86DEBD18}"/>
          </ac:spMkLst>
        </pc:spChg>
        <pc:picChg chg="mod">
          <ac:chgData name="Jennifer Spohrer" userId="0ab7b04f-aef6-42ff-abe4-5c0f5ea4b7a5" providerId="ADAL" clId="{83A8A1DC-9D35-4E4D-9132-29075B38D232}" dt="2025-08-07T16:56:39.080" v="12710" actId="1076"/>
          <ac:picMkLst>
            <pc:docMk/>
            <pc:sldMk cId="909002548" sldId="274"/>
            <ac:picMk id="5" creationId="{BAFF46D0-6369-0806-43A0-6603FC6D82D2}"/>
          </ac:picMkLst>
        </pc:picChg>
        <pc:picChg chg="mod">
          <ac:chgData name="Jennifer Spohrer" userId="0ab7b04f-aef6-42ff-abe4-5c0f5ea4b7a5" providerId="ADAL" clId="{83A8A1DC-9D35-4E4D-9132-29075B38D232}" dt="2025-08-07T17:00:23.900" v="12849" actId="1037"/>
          <ac:picMkLst>
            <pc:docMk/>
            <pc:sldMk cId="909002548" sldId="274"/>
            <ac:picMk id="8" creationId="{12FE6534-ACCF-0206-E100-B3C4B5665B30}"/>
          </ac:picMkLst>
        </pc:picChg>
      </pc:sldChg>
      <pc:sldChg chg="del">
        <pc:chgData name="Jennifer Spohrer" userId="0ab7b04f-aef6-42ff-abe4-5c0f5ea4b7a5" providerId="ADAL" clId="{83A8A1DC-9D35-4E4D-9132-29075B38D232}" dt="2025-08-04T15:09:43.190" v="0" actId="2696"/>
        <pc:sldMkLst>
          <pc:docMk/>
          <pc:sldMk cId="2987681087" sldId="296"/>
        </pc:sldMkLst>
      </pc:sldChg>
      <pc:sldChg chg="del">
        <pc:chgData name="Jennifer Spohrer" userId="0ab7b04f-aef6-42ff-abe4-5c0f5ea4b7a5" providerId="ADAL" clId="{83A8A1DC-9D35-4E4D-9132-29075B38D232}" dt="2025-08-04T15:09:43.190" v="0" actId="2696"/>
        <pc:sldMkLst>
          <pc:docMk/>
          <pc:sldMk cId="3484128824" sldId="299"/>
        </pc:sldMkLst>
      </pc:sldChg>
      <pc:sldChg chg="del">
        <pc:chgData name="Jennifer Spohrer" userId="0ab7b04f-aef6-42ff-abe4-5c0f5ea4b7a5" providerId="ADAL" clId="{83A8A1DC-9D35-4E4D-9132-29075B38D232}" dt="2025-08-04T15:09:43.190" v="0" actId="2696"/>
        <pc:sldMkLst>
          <pc:docMk/>
          <pc:sldMk cId="1275067327" sldId="300"/>
        </pc:sldMkLst>
      </pc:sldChg>
      <pc:sldChg chg="del">
        <pc:chgData name="Jennifer Spohrer" userId="0ab7b04f-aef6-42ff-abe4-5c0f5ea4b7a5" providerId="ADAL" clId="{83A8A1DC-9D35-4E4D-9132-29075B38D232}" dt="2025-08-04T15:09:43.190" v="0" actId="2696"/>
        <pc:sldMkLst>
          <pc:docMk/>
          <pc:sldMk cId="2912072211" sldId="301"/>
        </pc:sldMkLst>
      </pc:sldChg>
      <pc:sldChg chg="del">
        <pc:chgData name="Jennifer Spohrer" userId="0ab7b04f-aef6-42ff-abe4-5c0f5ea4b7a5" providerId="ADAL" clId="{83A8A1DC-9D35-4E4D-9132-29075B38D232}" dt="2025-08-04T15:10:05.257" v="1" actId="2696"/>
        <pc:sldMkLst>
          <pc:docMk/>
          <pc:sldMk cId="611753319" sldId="302"/>
        </pc:sldMkLst>
      </pc:sldChg>
      <pc:sldChg chg="del">
        <pc:chgData name="Jennifer Spohrer" userId="0ab7b04f-aef6-42ff-abe4-5c0f5ea4b7a5" providerId="ADAL" clId="{83A8A1DC-9D35-4E4D-9132-29075B38D232}" dt="2025-08-04T15:10:05.257" v="1" actId="2696"/>
        <pc:sldMkLst>
          <pc:docMk/>
          <pc:sldMk cId="1175188837" sldId="303"/>
        </pc:sldMkLst>
      </pc:sldChg>
      <pc:sldChg chg="del">
        <pc:chgData name="Jennifer Spohrer" userId="0ab7b04f-aef6-42ff-abe4-5c0f5ea4b7a5" providerId="ADAL" clId="{83A8A1DC-9D35-4E4D-9132-29075B38D232}" dt="2025-08-04T15:10:05.257" v="1" actId="2696"/>
        <pc:sldMkLst>
          <pc:docMk/>
          <pc:sldMk cId="1008670817" sldId="304"/>
        </pc:sldMkLst>
      </pc:sldChg>
      <pc:sldChg chg="del">
        <pc:chgData name="Jennifer Spohrer" userId="0ab7b04f-aef6-42ff-abe4-5c0f5ea4b7a5" providerId="ADAL" clId="{83A8A1DC-9D35-4E4D-9132-29075B38D232}" dt="2025-08-04T15:10:10.043" v="2" actId="2696"/>
        <pc:sldMkLst>
          <pc:docMk/>
          <pc:sldMk cId="3111969684" sldId="305"/>
        </pc:sldMkLst>
      </pc:sldChg>
      <pc:sldChg chg="del">
        <pc:chgData name="Jennifer Spohrer" userId="0ab7b04f-aef6-42ff-abe4-5c0f5ea4b7a5" providerId="ADAL" clId="{83A8A1DC-9D35-4E4D-9132-29075B38D232}" dt="2025-08-04T15:10:52.818" v="3" actId="2696"/>
        <pc:sldMkLst>
          <pc:docMk/>
          <pc:sldMk cId="280732305" sldId="309"/>
        </pc:sldMkLst>
      </pc:sldChg>
      <pc:sldChg chg="del">
        <pc:chgData name="Jennifer Spohrer" userId="0ab7b04f-aef6-42ff-abe4-5c0f5ea4b7a5" providerId="ADAL" clId="{83A8A1DC-9D35-4E4D-9132-29075B38D232}" dt="2025-08-04T15:23:04.203" v="64" actId="2696"/>
        <pc:sldMkLst>
          <pc:docMk/>
          <pc:sldMk cId="265313017" sldId="310"/>
        </pc:sldMkLst>
      </pc:sldChg>
      <pc:sldChg chg="del">
        <pc:chgData name="Jennifer Spohrer" userId="0ab7b04f-aef6-42ff-abe4-5c0f5ea4b7a5" providerId="ADAL" clId="{83A8A1DC-9D35-4E4D-9132-29075B38D232}" dt="2025-08-04T15:23:00.436" v="63" actId="2696"/>
        <pc:sldMkLst>
          <pc:docMk/>
          <pc:sldMk cId="697735573" sldId="311"/>
        </pc:sldMkLst>
      </pc:sldChg>
      <pc:sldChg chg="del setBg">
        <pc:chgData name="Jennifer Spohrer" userId="0ab7b04f-aef6-42ff-abe4-5c0f5ea4b7a5" providerId="ADAL" clId="{83A8A1DC-9D35-4E4D-9132-29075B38D232}" dt="2025-08-04T15:22:55.262" v="62" actId="2696"/>
        <pc:sldMkLst>
          <pc:docMk/>
          <pc:sldMk cId="910348746" sldId="312"/>
        </pc:sldMkLst>
      </pc:sldChg>
      <pc:sldChg chg="modSp mod setBg modNotesTx">
        <pc:chgData name="Jennifer Spohrer" userId="0ab7b04f-aef6-42ff-abe4-5c0f5ea4b7a5" providerId="ADAL" clId="{83A8A1DC-9D35-4E4D-9132-29075B38D232}" dt="2025-08-08T13:38:04.596" v="12911" actId="20577"/>
        <pc:sldMkLst>
          <pc:docMk/>
          <pc:sldMk cId="2096196724" sldId="314"/>
        </pc:sldMkLst>
        <pc:spChg chg="mod">
          <ac:chgData name="Jennifer Spohrer" userId="0ab7b04f-aef6-42ff-abe4-5c0f5ea4b7a5" providerId="ADAL" clId="{83A8A1DC-9D35-4E4D-9132-29075B38D232}" dt="2025-08-08T13:38:04.596" v="12911" actId="20577"/>
          <ac:spMkLst>
            <pc:docMk/>
            <pc:sldMk cId="2096196724" sldId="314"/>
            <ac:spMk id="2" creationId="{D137056A-7687-2A16-8385-A1749C89EBF1}"/>
          </ac:spMkLst>
        </pc:spChg>
        <pc:spChg chg="mod">
          <ac:chgData name="Jennifer Spohrer" userId="0ab7b04f-aef6-42ff-abe4-5c0f5ea4b7a5" providerId="ADAL" clId="{83A8A1DC-9D35-4E4D-9132-29075B38D232}" dt="2025-08-04T15:31:47.135" v="407" actId="207"/>
          <ac:spMkLst>
            <pc:docMk/>
            <pc:sldMk cId="2096196724" sldId="314"/>
            <ac:spMk id="3" creationId="{5E4F27C6-F790-63E9-20F2-0C15E39C57ED}"/>
          </ac:spMkLst>
        </pc:spChg>
      </pc:sldChg>
      <pc:sldChg chg="del">
        <pc:chgData name="Jennifer Spohrer" userId="0ab7b04f-aef6-42ff-abe4-5c0f5ea4b7a5" providerId="ADAL" clId="{83A8A1DC-9D35-4E4D-9132-29075B38D232}" dt="2025-08-04T16:31:57.085" v="411" actId="47"/>
        <pc:sldMkLst>
          <pc:docMk/>
          <pc:sldMk cId="1265666607" sldId="315"/>
        </pc:sldMkLst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2223703014" sldId="316"/>
        </pc:sldMkLst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3448463229" sldId="317"/>
        </pc:sldMkLst>
      </pc:sldChg>
      <pc:sldChg chg="del">
        <pc:chgData name="Jennifer Spohrer" userId="0ab7b04f-aef6-42ff-abe4-5c0f5ea4b7a5" providerId="ADAL" clId="{83A8A1DC-9D35-4E4D-9132-29075B38D232}" dt="2025-08-04T21:22:24.910" v="2389" actId="2696"/>
        <pc:sldMkLst>
          <pc:docMk/>
          <pc:sldMk cId="226610013" sldId="318"/>
        </pc:sldMkLst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1857718872" sldId="319"/>
        </pc:sldMkLst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2779247117" sldId="320"/>
        </pc:sldMkLst>
      </pc:sldChg>
      <pc:sldChg chg="addSp delSp modSp mod ord setBg modNotesTx">
        <pc:chgData name="Jennifer Spohrer" userId="0ab7b04f-aef6-42ff-abe4-5c0f5ea4b7a5" providerId="ADAL" clId="{83A8A1DC-9D35-4E4D-9132-29075B38D232}" dt="2025-08-11T22:09:58.885" v="30433" actId="20577"/>
        <pc:sldMkLst>
          <pc:docMk/>
          <pc:sldMk cId="49501870" sldId="321"/>
        </pc:sldMkLst>
        <pc:spChg chg="mod">
          <ac:chgData name="Jennifer Spohrer" userId="0ab7b04f-aef6-42ff-abe4-5c0f5ea4b7a5" providerId="ADAL" clId="{83A8A1DC-9D35-4E4D-9132-29075B38D232}" dt="2025-08-07T14:34:29.990" v="10227" actId="16037"/>
          <ac:spMkLst>
            <pc:docMk/>
            <pc:sldMk cId="49501870" sldId="321"/>
            <ac:spMk id="2" creationId="{BF597780-0094-8777-9B40-8C82AA0FE88E}"/>
          </ac:spMkLst>
        </pc:spChg>
        <pc:spChg chg="add mod">
          <ac:chgData name="Jennifer Spohrer" userId="0ab7b04f-aef6-42ff-abe4-5c0f5ea4b7a5" providerId="ADAL" clId="{83A8A1DC-9D35-4E4D-9132-29075B38D232}" dt="2025-08-07T14:27:54.842" v="9994" actId="20577"/>
          <ac:spMkLst>
            <pc:docMk/>
            <pc:sldMk cId="49501870" sldId="321"/>
            <ac:spMk id="3" creationId="{5C0E55DE-F83C-337B-01EA-AAB046A5D398}"/>
          </ac:spMkLst>
        </pc:spChg>
        <pc:spChg chg="mod">
          <ac:chgData name="Jennifer Spohrer" userId="0ab7b04f-aef6-42ff-abe4-5c0f5ea4b7a5" providerId="ADAL" clId="{83A8A1DC-9D35-4E4D-9132-29075B38D232}" dt="2025-08-08T19:07:59.595" v="24839" actId="27636"/>
          <ac:spMkLst>
            <pc:docMk/>
            <pc:sldMk cId="49501870" sldId="321"/>
            <ac:spMk id="4" creationId="{00887005-84F4-E5D3-30DF-065DC74C8CD7}"/>
          </ac:spMkLst>
        </pc:spChg>
        <pc:spChg chg="add mod">
          <ac:chgData name="Jennifer Spohrer" userId="0ab7b04f-aef6-42ff-abe4-5c0f5ea4b7a5" providerId="ADAL" clId="{83A8A1DC-9D35-4E4D-9132-29075B38D232}" dt="2025-08-07T14:29:44.500" v="10174" actId="1076"/>
          <ac:spMkLst>
            <pc:docMk/>
            <pc:sldMk cId="49501870" sldId="321"/>
            <ac:spMk id="11" creationId="{83A5346F-4B6D-7F3E-C5BF-8E45ADCFAE81}"/>
          </ac:spMkLst>
        </pc:spChg>
        <pc:spChg chg="add mod">
          <ac:chgData name="Jennifer Spohrer" userId="0ab7b04f-aef6-42ff-abe4-5c0f5ea4b7a5" providerId="ADAL" clId="{83A8A1DC-9D35-4E4D-9132-29075B38D232}" dt="2025-08-07T14:31:05.447" v="10191" actId="113"/>
          <ac:spMkLst>
            <pc:docMk/>
            <pc:sldMk cId="49501870" sldId="321"/>
            <ac:spMk id="37" creationId="{53C17E2A-4642-D2C0-D2CB-01EB726F1A44}"/>
          </ac:spMkLst>
        </pc:spChg>
        <pc:spChg chg="add mod">
          <ac:chgData name="Jennifer Spohrer" userId="0ab7b04f-aef6-42ff-abe4-5c0f5ea4b7a5" providerId="ADAL" clId="{83A8A1DC-9D35-4E4D-9132-29075B38D232}" dt="2025-08-11T22:09:58.885" v="30433" actId="20577"/>
          <ac:spMkLst>
            <pc:docMk/>
            <pc:sldMk cId="49501870" sldId="321"/>
            <ac:spMk id="53" creationId="{254C46FB-B75C-9B8F-369C-94A5160C08CA}"/>
          </ac:spMkLst>
        </pc:spChg>
        <pc:picChg chg="add mod">
          <ac:chgData name="Jennifer Spohrer" userId="0ab7b04f-aef6-42ff-abe4-5c0f5ea4b7a5" providerId="ADAL" clId="{83A8A1DC-9D35-4E4D-9132-29075B38D232}" dt="2025-08-07T14:04:55.233" v="9134" actId="1440"/>
          <ac:picMkLst>
            <pc:docMk/>
            <pc:sldMk cId="49501870" sldId="321"/>
            <ac:picMk id="7" creationId="{6E1C2FEB-30E3-1449-377E-6FB5336CEB9F}"/>
          </ac:picMkLst>
        </pc:picChg>
        <pc:cxnChg chg="add mod">
          <ac:chgData name="Jennifer Spohrer" userId="0ab7b04f-aef6-42ff-abe4-5c0f5ea4b7a5" providerId="ADAL" clId="{83A8A1DC-9D35-4E4D-9132-29075B38D232}" dt="2025-08-07T15:15:02.675" v="10526" actId="14100"/>
          <ac:cxnSpMkLst>
            <pc:docMk/>
            <pc:sldMk cId="49501870" sldId="321"/>
            <ac:cxnSpMk id="24" creationId="{24FCCCF8-6936-6718-D8CA-F1187C8E36A3}"/>
          </ac:cxnSpMkLst>
        </pc:cxnChg>
        <pc:cxnChg chg="add mod">
          <ac:chgData name="Jennifer Spohrer" userId="0ab7b04f-aef6-42ff-abe4-5c0f5ea4b7a5" providerId="ADAL" clId="{83A8A1DC-9D35-4E4D-9132-29075B38D232}" dt="2025-08-07T14:27:47.245" v="9980" actId="14100"/>
          <ac:cxnSpMkLst>
            <pc:docMk/>
            <pc:sldMk cId="49501870" sldId="321"/>
            <ac:cxnSpMk id="41" creationId="{84B0F5C0-A1AB-314F-C1EF-45F6D0B7289A}"/>
          </ac:cxnSpMkLst>
        </pc:cxnChg>
        <pc:cxnChg chg="add mod">
          <ac:chgData name="Jennifer Spohrer" userId="0ab7b04f-aef6-42ff-abe4-5c0f5ea4b7a5" providerId="ADAL" clId="{83A8A1DC-9D35-4E4D-9132-29075B38D232}" dt="2025-08-07T14:30:55.710" v="10190" actId="14100"/>
          <ac:cxnSpMkLst>
            <pc:docMk/>
            <pc:sldMk cId="49501870" sldId="321"/>
            <ac:cxnSpMk id="45" creationId="{25161F14-893B-2A6A-BC5F-B998387237AD}"/>
          </ac:cxnSpMkLst>
        </pc:cxnChg>
        <pc:cxnChg chg="add mod">
          <ac:chgData name="Jennifer Spohrer" userId="0ab7b04f-aef6-42ff-abe4-5c0f5ea4b7a5" providerId="ADAL" clId="{83A8A1DC-9D35-4E4D-9132-29075B38D232}" dt="2025-08-07T14:30:50.839" v="10189" actId="14100"/>
          <ac:cxnSpMkLst>
            <pc:docMk/>
            <pc:sldMk cId="49501870" sldId="321"/>
            <ac:cxnSpMk id="48" creationId="{D32D5D6E-4ED4-C14C-E355-AE56C17B9018}"/>
          </ac:cxnSpMkLst>
        </pc:cxnChg>
      </pc:sldChg>
      <pc:sldChg chg="del">
        <pc:chgData name="Jennifer Spohrer" userId="0ab7b04f-aef6-42ff-abe4-5c0f5ea4b7a5" providerId="ADAL" clId="{83A8A1DC-9D35-4E4D-9132-29075B38D232}" dt="2025-08-04T16:31:52.419" v="410" actId="47"/>
        <pc:sldMkLst>
          <pc:docMk/>
          <pc:sldMk cId="2923223142" sldId="322"/>
        </pc:sldMkLst>
      </pc:sldChg>
      <pc:sldChg chg="del">
        <pc:chgData name="Jennifer Spohrer" userId="0ab7b04f-aef6-42ff-abe4-5c0f5ea4b7a5" providerId="ADAL" clId="{83A8A1DC-9D35-4E4D-9132-29075B38D232}" dt="2025-08-04T15:10:52.818" v="3" actId="2696"/>
        <pc:sldMkLst>
          <pc:docMk/>
          <pc:sldMk cId="2917765866" sldId="323"/>
        </pc:sldMkLst>
      </pc:sldChg>
      <pc:sldChg chg="del">
        <pc:chgData name="Jennifer Spohrer" userId="0ab7b04f-aef6-42ff-abe4-5c0f5ea4b7a5" providerId="ADAL" clId="{83A8A1DC-9D35-4E4D-9132-29075B38D232}" dt="2025-08-04T15:10:52.818" v="3" actId="2696"/>
        <pc:sldMkLst>
          <pc:docMk/>
          <pc:sldMk cId="4104845542" sldId="324"/>
        </pc:sldMkLst>
      </pc:sldChg>
      <pc:sldChg chg="del">
        <pc:chgData name="Jennifer Spohrer" userId="0ab7b04f-aef6-42ff-abe4-5c0f5ea4b7a5" providerId="ADAL" clId="{83A8A1DC-9D35-4E4D-9132-29075B38D232}" dt="2025-08-04T15:10:52.818" v="3" actId="2696"/>
        <pc:sldMkLst>
          <pc:docMk/>
          <pc:sldMk cId="1126340317" sldId="326"/>
        </pc:sldMkLst>
      </pc:sldChg>
      <pc:sldChg chg="del">
        <pc:chgData name="Jennifer Spohrer" userId="0ab7b04f-aef6-42ff-abe4-5c0f5ea4b7a5" providerId="ADAL" clId="{83A8A1DC-9D35-4E4D-9132-29075B38D232}" dt="2025-08-04T15:10:52.818" v="3" actId="2696"/>
        <pc:sldMkLst>
          <pc:docMk/>
          <pc:sldMk cId="3863638567" sldId="327"/>
        </pc:sldMkLst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3174054710" sldId="328"/>
        </pc:sldMkLst>
      </pc:sldChg>
      <pc:sldChg chg="del">
        <pc:chgData name="Jennifer Spohrer" userId="0ab7b04f-aef6-42ff-abe4-5c0f5ea4b7a5" providerId="ADAL" clId="{83A8A1DC-9D35-4E4D-9132-29075B38D232}" dt="2025-08-04T16:31:59.207" v="412" actId="47"/>
        <pc:sldMkLst>
          <pc:docMk/>
          <pc:sldMk cId="2730341023" sldId="329"/>
        </pc:sldMkLst>
      </pc:sldChg>
      <pc:sldChg chg="del">
        <pc:chgData name="Jennifer Spohrer" userId="0ab7b04f-aef6-42ff-abe4-5c0f5ea4b7a5" providerId="ADAL" clId="{83A8A1DC-9D35-4E4D-9132-29075B38D232}" dt="2025-08-04T16:31:59.999" v="413" actId="47"/>
        <pc:sldMkLst>
          <pc:docMk/>
          <pc:sldMk cId="4168530129" sldId="330"/>
        </pc:sldMkLst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2623070765" sldId="332"/>
        </pc:sldMkLst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1650116004" sldId="333"/>
        </pc:sldMkLst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71201565" sldId="334"/>
        </pc:sldMkLst>
      </pc:sldChg>
      <pc:sldChg chg="del">
        <pc:chgData name="Jennifer Spohrer" userId="0ab7b04f-aef6-42ff-abe4-5c0f5ea4b7a5" providerId="ADAL" clId="{83A8A1DC-9D35-4E4D-9132-29075B38D232}" dt="2025-08-04T20:54:52.254" v="521" actId="47"/>
        <pc:sldMkLst>
          <pc:docMk/>
          <pc:sldMk cId="3027288706" sldId="335"/>
        </pc:sldMkLst>
      </pc:sldChg>
      <pc:sldChg chg="modSp mod">
        <pc:chgData name="Jennifer Spohrer" userId="0ab7b04f-aef6-42ff-abe4-5c0f5ea4b7a5" providerId="ADAL" clId="{83A8A1DC-9D35-4E4D-9132-29075B38D232}" dt="2025-08-04T20:56:11.722" v="656" actId="20577"/>
        <pc:sldMkLst>
          <pc:docMk/>
          <pc:sldMk cId="211743301" sldId="337"/>
        </pc:sldMkLst>
        <pc:spChg chg="mod">
          <ac:chgData name="Jennifer Spohrer" userId="0ab7b04f-aef6-42ff-abe4-5c0f5ea4b7a5" providerId="ADAL" clId="{83A8A1DC-9D35-4E4D-9132-29075B38D232}" dt="2025-08-04T20:56:11.722" v="656" actId="20577"/>
          <ac:spMkLst>
            <pc:docMk/>
            <pc:sldMk cId="211743301" sldId="337"/>
            <ac:spMk id="2" creationId="{6B002115-CD8A-E2FB-9A97-6981D6B76C5F}"/>
          </ac:spMkLst>
        </pc:spChg>
        <pc:spChg chg="mod">
          <ac:chgData name="Jennifer Spohrer" userId="0ab7b04f-aef6-42ff-abe4-5c0f5ea4b7a5" providerId="ADAL" clId="{83A8A1DC-9D35-4E4D-9132-29075B38D232}" dt="2025-08-04T20:55:15.145" v="548" actId="20577"/>
          <ac:spMkLst>
            <pc:docMk/>
            <pc:sldMk cId="211743301" sldId="337"/>
            <ac:spMk id="3" creationId="{1EC3665F-8668-B63D-C727-A9F47718F159}"/>
          </ac:spMkLst>
        </pc:spChg>
      </pc:sldChg>
      <pc:sldChg chg="new del">
        <pc:chgData name="Jennifer Spohrer" userId="0ab7b04f-aef6-42ff-abe4-5c0f5ea4b7a5" providerId="ADAL" clId="{83A8A1DC-9D35-4E4D-9132-29075B38D232}" dt="2025-08-04T21:36:38.938" v="2619" actId="47"/>
        <pc:sldMkLst>
          <pc:docMk/>
          <pc:sldMk cId="1596606371" sldId="338"/>
        </pc:sldMkLst>
      </pc:sldChg>
      <pc:sldChg chg="new del">
        <pc:chgData name="Jennifer Spohrer" userId="0ab7b04f-aef6-42ff-abe4-5c0f5ea4b7a5" providerId="ADAL" clId="{83A8A1DC-9D35-4E4D-9132-29075B38D232}" dt="2025-08-04T21:36:30.777" v="2617" actId="47"/>
        <pc:sldMkLst>
          <pc:docMk/>
          <pc:sldMk cId="2440634095" sldId="338"/>
        </pc:sldMkLst>
      </pc:sldChg>
      <pc:sldChg chg="new del">
        <pc:chgData name="Jennifer Spohrer" userId="0ab7b04f-aef6-42ff-abe4-5c0f5ea4b7a5" providerId="ADAL" clId="{83A8A1DC-9D35-4E4D-9132-29075B38D232}" dt="2025-08-04T21:36:22.551" v="2615" actId="47"/>
        <pc:sldMkLst>
          <pc:docMk/>
          <pc:sldMk cId="2632715427" sldId="338"/>
        </pc:sldMkLst>
      </pc:sldChg>
      <pc:sldChg chg="modSp new del mod">
        <pc:chgData name="Jennifer Spohrer" userId="0ab7b04f-aef6-42ff-abe4-5c0f5ea4b7a5" providerId="ADAL" clId="{83A8A1DC-9D35-4E4D-9132-29075B38D232}" dt="2025-08-05T23:19:05.031" v="7525" actId="2696"/>
        <pc:sldMkLst>
          <pc:docMk/>
          <pc:sldMk cId="2925811830" sldId="338"/>
        </pc:sldMkLst>
      </pc:sldChg>
      <pc:sldChg chg="del">
        <pc:chgData name="Jennifer Spohrer" userId="0ab7b04f-aef6-42ff-abe4-5c0f5ea4b7a5" providerId="ADAL" clId="{83A8A1DC-9D35-4E4D-9132-29075B38D232}" dt="2025-08-04T20:54:52.254" v="521" actId="47"/>
        <pc:sldMkLst>
          <pc:docMk/>
          <pc:sldMk cId="523919063" sldId="339"/>
        </pc:sldMkLst>
      </pc:sldChg>
      <pc:sldChg chg="addSp delSp modSp add del mod modClrScheme chgLayout">
        <pc:chgData name="Jennifer Spohrer" userId="0ab7b04f-aef6-42ff-abe4-5c0f5ea4b7a5" providerId="ADAL" clId="{83A8A1DC-9D35-4E4D-9132-29075B38D232}" dt="2025-08-08T17:51:37.256" v="23592" actId="2696"/>
        <pc:sldMkLst>
          <pc:docMk/>
          <pc:sldMk cId="1839311072" sldId="339"/>
        </pc:sldMkLst>
      </pc:sldChg>
      <pc:sldChg chg="new del">
        <pc:chgData name="Jennifer Spohrer" userId="0ab7b04f-aef6-42ff-abe4-5c0f5ea4b7a5" providerId="ADAL" clId="{83A8A1DC-9D35-4E4D-9132-29075B38D232}" dt="2025-08-04T22:32:08.074" v="6071" actId="2696"/>
        <pc:sldMkLst>
          <pc:docMk/>
          <pc:sldMk cId="1446334088" sldId="340"/>
        </pc:sldMkLst>
      </pc:sldChg>
      <pc:sldChg chg="addSp delSp modSp add mod ord chgLayout">
        <pc:chgData name="Jennifer Spohrer" userId="0ab7b04f-aef6-42ff-abe4-5c0f5ea4b7a5" providerId="ADAL" clId="{83A8A1DC-9D35-4E4D-9132-29075B38D232}" dt="2025-08-08T19:26:25.273" v="25324" actId="208"/>
        <pc:sldMkLst>
          <pc:docMk/>
          <pc:sldMk cId="2156406480" sldId="340"/>
        </pc:sldMkLst>
        <pc:spChg chg="mod ord">
          <ac:chgData name="Jennifer Spohrer" userId="0ab7b04f-aef6-42ff-abe4-5c0f5ea4b7a5" providerId="ADAL" clId="{83A8A1DC-9D35-4E4D-9132-29075B38D232}" dt="2025-08-08T16:46:07.093" v="20279" actId="20577"/>
          <ac:spMkLst>
            <pc:docMk/>
            <pc:sldMk cId="2156406480" sldId="340"/>
            <ac:spMk id="2" creationId="{7EBECEAB-BADF-BB00-F12D-8457D57EDB6F}"/>
          </ac:spMkLst>
        </pc:spChg>
        <pc:spChg chg="add mod">
          <ac:chgData name="Jennifer Spohrer" userId="0ab7b04f-aef6-42ff-abe4-5c0f5ea4b7a5" providerId="ADAL" clId="{83A8A1DC-9D35-4E4D-9132-29075B38D232}" dt="2025-08-08T19:26:25.273" v="25324" actId="208"/>
          <ac:spMkLst>
            <pc:docMk/>
            <pc:sldMk cId="2156406480" sldId="340"/>
            <ac:spMk id="3" creationId="{92FE6DF6-FE55-F225-8BD3-7295FCE6097E}"/>
          </ac:spMkLst>
        </pc:spChg>
        <pc:spChg chg="add mod ord">
          <ac:chgData name="Jennifer Spohrer" userId="0ab7b04f-aef6-42ff-abe4-5c0f5ea4b7a5" providerId="ADAL" clId="{83A8A1DC-9D35-4E4D-9132-29075B38D232}" dt="2025-08-08T19:10:24.106" v="24845" actId="20577"/>
          <ac:spMkLst>
            <pc:docMk/>
            <pc:sldMk cId="2156406480" sldId="340"/>
            <ac:spMk id="9" creationId="{DFC847CE-F27C-F742-A2C8-1ECF7138A291}"/>
          </ac:spMkLst>
        </pc:spChg>
        <pc:picChg chg="mod">
          <ac:chgData name="Jennifer Spohrer" userId="0ab7b04f-aef6-42ff-abe4-5c0f5ea4b7a5" providerId="ADAL" clId="{83A8A1DC-9D35-4E4D-9132-29075B38D232}" dt="2025-08-05T22:21:32.544" v="6893" actId="1076"/>
          <ac:picMkLst>
            <pc:docMk/>
            <pc:sldMk cId="2156406480" sldId="340"/>
            <ac:picMk id="7" creationId="{70827A1B-D3CF-60A6-C74C-991285EFE17C}"/>
          </ac:picMkLst>
        </pc:picChg>
      </pc:sldChg>
      <pc:sldChg chg="addSp delSp modSp new del mod modClrScheme chgLayout">
        <pc:chgData name="Jennifer Spohrer" userId="0ab7b04f-aef6-42ff-abe4-5c0f5ea4b7a5" providerId="ADAL" clId="{83A8A1DC-9D35-4E4D-9132-29075B38D232}" dt="2025-08-04T22:26:52.633" v="5980" actId="47"/>
        <pc:sldMkLst>
          <pc:docMk/>
          <pc:sldMk cId="4016931649" sldId="340"/>
        </pc:sldMkLst>
      </pc:sldChg>
      <pc:sldChg chg="addSp delSp modSp new mod modClrScheme chgLayout">
        <pc:chgData name="Jennifer Spohrer" userId="0ab7b04f-aef6-42ff-abe4-5c0f5ea4b7a5" providerId="ADAL" clId="{83A8A1DC-9D35-4E4D-9132-29075B38D232}" dt="2025-08-08T13:55:51.976" v="14697" actId="20577"/>
        <pc:sldMkLst>
          <pc:docMk/>
          <pc:sldMk cId="2753602545" sldId="341"/>
        </pc:sldMkLst>
        <pc:spChg chg="add mod ord">
          <ac:chgData name="Jennifer Spohrer" userId="0ab7b04f-aef6-42ff-abe4-5c0f5ea4b7a5" providerId="ADAL" clId="{83A8A1DC-9D35-4E4D-9132-29075B38D232}" dt="2025-08-07T16:47:06.370" v="12449" actId="27636"/>
          <ac:spMkLst>
            <pc:docMk/>
            <pc:sldMk cId="2753602545" sldId="341"/>
            <ac:spMk id="4" creationId="{1FFA0448-1F72-6439-A9A5-949A6A6F05DD}"/>
          </ac:spMkLst>
        </pc:spChg>
        <pc:spChg chg="add mod ord">
          <ac:chgData name="Jennifer Spohrer" userId="0ab7b04f-aef6-42ff-abe4-5c0f5ea4b7a5" providerId="ADAL" clId="{83A8A1DC-9D35-4E4D-9132-29075B38D232}" dt="2025-08-08T13:38:30.129" v="12967" actId="20577"/>
          <ac:spMkLst>
            <pc:docMk/>
            <pc:sldMk cId="2753602545" sldId="341"/>
            <ac:spMk id="5" creationId="{B56E57CA-6F34-DD5C-25F6-ABBFC74767A9}"/>
          </ac:spMkLst>
        </pc:spChg>
        <pc:spChg chg="add mod">
          <ac:chgData name="Jennifer Spohrer" userId="0ab7b04f-aef6-42ff-abe4-5c0f5ea4b7a5" providerId="ADAL" clId="{83A8A1DC-9D35-4E4D-9132-29075B38D232}" dt="2025-08-08T13:55:51.976" v="14697" actId="20577"/>
          <ac:spMkLst>
            <pc:docMk/>
            <pc:sldMk cId="2753602545" sldId="341"/>
            <ac:spMk id="6" creationId="{6CCB3D8D-1200-FB18-B6A2-2358637DB492}"/>
          </ac:spMkLst>
        </pc:spChg>
      </pc:sldChg>
      <pc:sldChg chg="del setBg">
        <pc:chgData name="Jennifer Spohrer" userId="0ab7b04f-aef6-42ff-abe4-5c0f5ea4b7a5" providerId="ADAL" clId="{83A8A1DC-9D35-4E4D-9132-29075B38D232}" dt="2025-08-04T20:54:39.495" v="520" actId="47"/>
        <pc:sldMkLst>
          <pc:docMk/>
          <pc:sldMk cId="2450642431" sldId="342"/>
        </pc:sldMkLst>
      </pc:sldChg>
      <pc:sldChg chg="modSp add del mod ord">
        <pc:chgData name="Jennifer Spohrer" userId="0ab7b04f-aef6-42ff-abe4-5c0f5ea4b7a5" providerId="ADAL" clId="{83A8A1DC-9D35-4E4D-9132-29075B38D232}" dt="2025-08-07T16:49:02.735" v="12465" actId="47"/>
        <pc:sldMkLst>
          <pc:docMk/>
          <pc:sldMk cId="3421971731" sldId="342"/>
        </pc:sldMkLst>
      </pc:sldChg>
      <pc:sldChg chg="modSp add mod ord">
        <pc:chgData name="Jennifer Spohrer" userId="0ab7b04f-aef6-42ff-abe4-5c0f5ea4b7a5" providerId="ADAL" clId="{83A8A1DC-9D35-4E4D-9132-29075B38D232}" dt="2025-08-08T18:55:03.524" v="24607" actId="20577"/>
        <pc:sldMkLst>
          <pc:docMk/>
          <pc:sldMk cId="1988840531" sldId="343"/>
        </pc:sldMkLst>
        <pc:spChg chg="mod">
          <ac:chgData name="Jennifer Spohrer" userId="0ab7b04f-aef6-42ff-abe4-5c0f5ea4b7a5" providerId="ADAL" clId="{83A8A1DC-9D35-4E4D-9132-29075B38D232}" dt="2025-08-08T18:55:03.524" v="24607" actId="20577"/>
          <ac:spMkLst>
            <pc:docMk/>
            <pc:sldMk cId="1988840531" sldId="343"/>
            <ac:spMk id="4" creationId="{7409AB06-5C20-13CF-7533-4E70EE8EAC03}"/>
          </ac:spMkLst>
        </pc:spChg>
        <pc:spChg chg="mod">
          <ac:chgData name="Jennifer Spohrer" userId="0ab7b04f-aef6-42ff-abe4-5c0f5ea4b7a5" providerId="ADAL" clId="{83A8A1DC-9D35-4E4D-9132-29075B38D232}" dt="2025-08-07T16:53:36.224" v="12692" actId="20577"/>
          <ac:spMkLst>
            <pc:docMk/>
            <pc:sldMk cId="1988840531" sldId="343"/>
            <ac:spMk id="6" creationId="{B1267C27-882E-9F90-AE1F-B6096FE99145}"/>
          </ac:spMkLst>
        </pc:spChg>
      </pc:sldChg>
      <pc:sldChg chg="del">
        <pc:chgData name="Jennifer Spohrer" userId="0ab7b04f-aef6-42ff-abe4-5c0f5ea4b7a5" providerId="ADAL" clId="{83A8A1DC-9D35-4E4D-9132-29075B38D232}" dt="2025-08-04T20:54:39.495" v="520" actId="47"/>
        <pc:sldMkLst>
          <pc:docMk/>
          <pc:sldMk cId="3233502292" sldId="343"/>
        </pc:sldMkLst>
      </pc:sldChg>
      <pc:sldChg chg="new del">
        <pc:chgData name="Jennifer Spohrer" userId="0ab7b04f-aef6-42ff-abe4-5c0f5ea4b7a5" providerId="ADAL" clId="{83A8A1DC-9D35-4E4D-9132-29075B38D232}" dt="2025-08-08T16:46:33.608" v="20280" actId="2696"/>
        <pc:sldMkLst>
          <pc:docMk/>
          <pc:sldMk cId="2537369912" sldId="344"/>
        </pc:sldMkLst>
      </pc:sldChg>
      <pc:sldChg chg="addSp delSp modSp new mod modClrScheme chgLayout">
        <pc:chgData name="Jennifer Spohrer" userId="0ab7b04f-aef6-42ff-abe4-5c0f5ea4b7a5" providerId="ADAL" clId="{83A8A1DC-9D35-4E4D-9132-29075B38D232}" dt="2025-08-08T17:51:11.528" v="23591" actId="20577"/>
        <pc:sldMkLst>
          <pc:docMk/>
          <pc:sldMk cId="1017836805" sldId="345"/>
        </pc:sldMkLst>
        <pc:spChg chg="add mod ord">
          <ac:chgData name="Jennifer Spohrer" userId="0ab7b04f-aef6-42ff-abe4-5c0f5ea4b7a5" providerId="ADAL" clId="{83A8A1DC-9D35-4E4D-9132-29075B38D232}" dt="2025-08-08T17:51:11.528" v="23591" actId="20577"/>
          <ac:spMkLst>
            <pc:docMk/>
            <pc:sldMk cId="1017836805" sldId="345"/>
            <ac:spMk id="2" creationId="{C35F3923-83E1-472A-03F4-10C2946E13A3}"/>
          </ac:spMkLst>
        </pc:spChg>
        <pc:spChg chg="add mod ord">
          <ac:chgData name="Jennifer Spohrer" userId="0ab7b04f-aef6-42ff-abe4-5c0f5ea4b7a5" providerId="ADAL" clId="{83A8A1DC-9D35-4E4D-9132-29075B38D232}" dt="2025-08-08T17:29:43.248" v="21908" actId="700"/>
          <ac:spMkLst>
            <pc:docMk/>
            <pc:sldMk cId="1017836805" sldId="345"/>
            <ac:spMk id="4" creationId="{12668B3B-517D-0C24-380B-1EA8D0DCC263}"/>
          </ac:spMkLst>
        </pc:spChg>
        <pc:spChg chg="add mod ord">
          <ac:chgData name="Jennifer Spohrer" userId="0ab7b04f-aef6-42ff-abe4-5c0f5ea4b7a5" providerId="ADAL" clId="{83A8A1DC-9D35-4E4D-9132-29075B38D232}" dt="2025-08-08T17:49:08.900" v="23328" actId="20577"/>
          <ac:spMkLst>
            <pc:docMk/>
            <pc:sldMk cId="1017836805" sldId="345"/>
            <ac:spMk id="5" creationId="{0D001F00-567F-1E16-ED49-6734BA6D7FB8}"/>
          </ac:spMkLst>
        </pc:spChg>
      </pc:sldChg>
      <pc:sldChg chg="new del">
        <pc:chgData name="Jennifer Spohrer" userId="0ab7b04f-aef6-42ff-abe4-5c0f5ea4b7a5" providerId="ADAL" clId="{83A8A1DC-9D35-4E4D-9132-29075B38D232}" dt="2025-08-07T16:53:48.058" v="12694" actId="47"/>
        <pc:sldMkLst>
          <pc:docMk/>
          <pc:sldMk cId="1089686896" sldId="345"/>
        </pc:sldMkLst>
      </pc:sldChg>
      <pc:sldChg chg="addSp delSp modSp new mod modClrScheme chgLayout">
        <pc:chgData name="Jennifer Spohrer" userId="0ab7b04f-aef6-42ff-abe4-5c0f5ea4b7a5" providerId="ADAL" clId="{83A8A1DC-9D35-4E4D-9132-29075B38D232}" dt="2025-08-08T14:11:31.225" v="15482" actId="20577"/>
        <pc:sldMkLst>
          <pc:docMk/>
          <pc:sldMk cId="2905227147" sldId="346"/>
        </pc:sldMkLst>
        <pc:spChg chg="add mod ord">
          <ac:chgData name="Jennifer Spohrer" userId="0ab7b04f-aef6-42ff-abe4-5c0f5ea4b7a5" providerId="ADAL" clId="{83A8A1DC-9D35-4E4D-9132-29075B38D232}" dt="2025-08-08T13:39:55.503" v="13033" actId="113"/>
          <ac:spMkLst>
            <pc:docMk/>
            <pc:sldMk cId="2905227147" sldId="346"/>
            <ac:spMk id="4" creationId="{3B6A9C12-1EDE-4C3B-4289-8D8F437F99EA}"/>
          </ac:spMkLst>
        </pc:spChg>
        <pc:spChg chg="add mod ord">
          <ac:chgData name="Jennifer Spohrer" userId="0ab7b04f-aef6-42ff-abe4-5c0f5ea4b7a5" providerId="ADAL" clId="{83A8A1DC-9D35-4E4D-9132-29075B38D232}" dt="2025-08-08T14:11:31.225" v="15482" actId="20577"/>
          <ac:spMkLst>
            <pc:docMk/>
            <pc:sldMk cId="2905227147" sldId="346"/>
            <ac:spMk id="5" creationId="{26D3789F-4353-D258-6852-BAA11A298259}"/>
          </ac:spMkLst>
        </pc:spChg>
      </pc:sldChg>
      <pc:sldChg chg="modSp del mod">
        <pc:chgData name="Jennifer Spohrer" userId="0ab7b04f-aef6-42ff-abe4-5c0f5ea4b7a5" providerId="ADAL" clId="{83A8A1DC-9D35-4E4D-9132-29075B38D232}" dt="2025-08-04T20:54:39.495" v="520" actId="47"/>
        <pc:sldMkLst>
          <pc:docMk/>
          <pc:sldMk cId="2012337205" sldId="347"/>
        </pc:sldMkLst>
      </pc:sldChg>
      <pc:sldChg chg="addSp delSp modSp add mod modClrScheme chgLayout">
        <pc:chgData name="Jennifer Spohrer" userId="0ab7b04f-aef6-42ff-abe4-5c0f5ea4b7a5" providerId="ADAL" clId="{83A8A1DC-9D35-4E4D-9132-29075B38D232}" dt="2025-08-12T15:11:00.217" v="30998" actId="1035"/>
        <pc:sldMkLst>
          <pc:docMk/>
          <pc:sldMk cId="2750583832" sldId="347"/>
        </pc:sldMkLst>
        <pc:spChg chg="mod ord">
          <ac:chgData name="Jennifer Spohrer" userId="0ab7b04f-aef6-42ff-abe4-5c0f5ea4b7a5" providerId="ADAL" clId="{83A8A1DC-9D35-4E4D-9132-29075B38D232}" dt="2025-08-08T16:09:32.698" v="19651" actId="6264"/>
          <ac:spMkLst>
            <pc:docMk/>
            <pc:sldMk cId="2750583832" sldId="347"/>
            <ac:spMk id="2" creationId="{E4F1BD3F-EED6-909C-793B-8CF1E74241CA}"/>
          </ac:spMkLst>
        </pc:spChg>
        <pc:spChg chg="add mod ord">
          <ac:chgData name="Jennifer Spohrer" userId="0ab7b04f-aef6-42ff-abe4-5c0f5ea4b7a5" providerId="ADAL" clId="{83A8A1DC-9D35-4E4D-9132-29075B38D232}" dt="2025-08-12T15:11:00.217" v="30998" actId="1035"/>
          <ac:spMkLst>
            <pc:docMk/>
            <pc:sldMk cId="2750583832" sldId="347"/>
            <ac:spMk id="3" creationId="{91065D4B-BA1D-658E-1CCC-BAAFB5339C99}"/>
          </ac:spMkLst>
        </pc:spChg>
        <pc:spChg chg="add mod ord">
          <ac:chgData name="Jennifer Spohrer" userId="0ab7b04f-aef6-42ff-abe4-5c0f5ea4b7a5" providerId="ADAL" clId="{83A8A1DC-9D35-4E4D-9132-29075B38D232}" dt="2025-08-08T17:19:26.812" v="21093" actId="1036"/>
          <ac:spMkLst>
            <pc:docMk/>
            <pc:sldMk cId="2750583832" sldId="347"/>
            <ac:spMk id="69" creationId="{D9A65238-BFD1-198D-B35D-CA6F00051CCF}"/>
          </ac:spMkLst>
        </pc:spChg>
        <pc:picChg chg="add del mod">
          <ac:chgData name="Jennifer Spohrer" userId="0ab7b04f-aef6-42ff-abe4-5c0f5ea4b7a5" providerId="ADAL" clId="{83A8A1DC-9D35-4E4D-9132-29075B38D232}" dt="2025-08-08T15:35:00.530" v="17016" actId="14100"/>
          <ac:picMkLst>
            <pc:docMk/>
            <pc:sldMk cId="2750583832" sldId="347"/>
            <ac:picMk id="4" creationId="{7A01926A-0DB5-5FD8-9B42-6E96FE06C071}"/>
          </ac:picMkLst>
        </pc:picChg>
      </pc:sldChg>
      <pc:sldChg chg="addSp delSp modSp add mod modClrScheme chgLayout">
        <pc:chgData name="Jennifer Spohrer" userId="0ab7b04f-aef6-42ff-abe4-5c0f5ea4b7a5" providerId="ADAL" clId="{83A8A1DC-9D35-4E4D-9132-29075B38D232}" dt="2025-08-08T19:16:59.527" v="25084" actId="20577"/>
        <pc:sldMkLst>
          <pc:docMk/>
          <pc:sldMk cId="217428916" sldId="348"/>
        </pc:sldMkLst>
        <pc:spChg chg="mod ord">
          <ac:chgData name="Jennifer Spohrer" userId="0ab7b04f-aef6-42ff-abe4-5c0f5ea4b7a5" providerId="ADAL" clId="{83A8A1DC-9D35-4E4D-9132-29075B38D232}" dt="2025-08-08T17:11:10.048" v="20812" actId="700"/>
          <ac:spMkLst>
            <pc:docMk/>
            <pc:sldMk cId="217428916" sldId="348"/>
            <ac:spMk id="2" creationId="{8D1CDD50-9B8D-9456-1C0A-6F6D5E22E969}"/>
          </ac:spMkLst>
        </pc:spChg>
        <pc:graphicFrameChg chg="mod modGraphic">
          <ac:chgData name="Jennifer Spohrer" userId="0ab7b04f-aef6-42ff-abe4-5c0f5ea4b7a5" providerId="ADAL" clId="{83A8A1DC-9D35-4E4D-9132-29075B38D232}" dt="2025-08-08T19:16:59.527" v="25084" actId="20577"/>
          <ac:graphicFrameMkLst>
            <pc:docMk/>
            <pc:sldMk cId="217428916" sldId="348"/>
            <ac:graphicFrameMk id="8" creationId="{D92202FD-2901-7A8D-8BFA-BC066862C91D}"/>
          </ac:graphicFrameMkLst>
        </pc:graphicFrameChg>
      </pc:sldChg>
      <pc:sldChg chg="del">
        <pc:chgData name="Jennifer Spohrer" userId="0ab7b04f-aef6-42ff-abe4-5c0f5ea4b7a5" providerId="ADAL" clId="{83A8A1DC-9D35-4E4D-9132-29075B38D232}" dt="2025-08-04T20:55:01.535" v="522" actId="47"/>
        <pc:sldMkLst>
          <pc:docMk/>
          <pc:sldMk cId="1244493848" sldId="348"/>
        </pc:sldMkLst>
      </pc:sldChg>
      <pc:sldChg chg="modSp add del mod">
        <pc:chgData name="Jennifer Spohrer" userId="0ab7b04f-aef6-42ff-abe4-5c0f5ea4b7a5" providerId="ADAL" clId="{83A8A1DC-9D35-4E4D-9132-29075B38D232}" dt="2025-08-08T16:50:27.208" v="20399" actId="2696"/>
        <pc:sldMkLst>
          <pc:docMk/>
          <pc:sldMk cId="1259100990" sldId="348"/>
        </pc:sldMkLst>
      </pc:sldChg>
      <pc:sldChg chg="modSp new del mod">
        <pc:chgData name="Jennifer Spohrer" userId="0ab7b04f-aef6-42ff-abe4-5c0f5ea4b7a5" providerId="ADAL" clId="{83A8A1DC-9D35-4E4D-9132-29075B38D232}" dt="2025-08-08T20:18:26.995" v="29389" actId="2696"/>
        <pc:sldMkLst>
          <pc:docMk/>
          <pc:sldMk cId="566996882" sldId="349"/>
        </pc:sldMkLst>
      </pc:sldChg>
      <pc:sldChg chg="del">
        <pc:chgData name="Jennifer Spohrer" userId="0ab7b04f-aef6-42ff-abe4-5c0f5ea4b7a5" providerId="ADAL" clId="{83A8A1DC-9D35-4E4D-9132-29075B38D232}" dt="2025-08-04T15:09:43.190" v="0" actId="2696"/>
        <pc:sldMkLst>
          <pc:docMk/>
          <pc:sldMk cId="2658604053" sldId="349"/>
        </pc:sldMkLst>
      </pc:sldChg>
      <pc:sldChg chg="addSp delSp modSp add mod modClrScheme chgLayout">
        <pc:chgData name="Jennifer Spohrer" userId="0ab7b04f-aef6-42ff-abe4-5c0f5ea4b7a5" providerId="ADAL" clId="{83A8A1DC-9D35-4E4D-9132-29075B38D232}" dt="2025-08-08T20:36:45.387" v="30429" actId="20577"/>
        <pc:sldMkLst>
          <pc:docMk/>
          <pc:sldMk cId="4274210510" sldId="350"/>
        </pc:sldMkLst>
        <pc:spChg chg="mod ord">
          <ac:chgData name="Jennifer Spohrer" userId="0ab7b04f-aef6-42ff-abe4-5c0f5ea4b7a5" providerId="ADAL" clId="{83A8A1DC-9D35-4E4D-9132-29075B38D232}" dt="2025-08-08T20:22:44.327" v="29493" actId="700"/>
          <ac:spMkLst>
            <pc:docMk/>
            <pc:sldMk cId="4274210510" sldId="350"/>
            <ac:spMk id="2" creationId="{E59AE979-F2A6-032C-BEC3-A659DAF81950}"/>
          </ac:spMkLst>
        </pc:spChg>
        <pc:spChg chg="add mod">
          <ac:chgData name="Jennifer Spohrer" userId="0ab7b04f-aef6-42ff-abe4-5c0f5ea4b7a5" providerId="ADAL" clId="{83A8A1DC-9D35-4E4D-9132-29075B38D232}" dt="2025-08-08T19:28:59.590" v="25455" actId="164"/>
          <ac:spMkLst>
            <pc:docMk/>
            <pc:sldMk cId="4274210510" sldId="350"/>
            <ac:spMk id="5" creationId="{C746D57C-2FE5-B731-F5C2-058DAAFA5FF4}"/>
          </ac:spMkLst>
        </pc:spChg>
        <pc:spChg chg="add mod ord">
          <ac:chgData name="Jennifer Spohrer" userId="0ab7b04f-aef6-42ff-abe4-5c0f5ea4b7a5" providerId="ADAL" clId="{83A8A1DC-9D35-4E4D-9132-29075B38D232}" dt="2025-08-08T20:29:57.580" v="30074" actId="20577"/>
          <ac:spMkLst>
            <pc:docMk/>
            <pc:sldMk cId="4274210510" sldId="350"/>
            <ac:spMk id="7" creationId="{862759F5-F983-4FEF-21F0-0ABD4A2F877E}"/>
          </ac:spMkLst>
        </pc:spChg>
        <pc:spChg chg="add mod ord">
          <ac:chgData name="Jennifer Spohrer" userId="0ab7b04f-aef6-42ff-abe4-5c0f5ea4b7a5" providerId="ADAL" clId="{83A8A1DC-9D35-4E4D-9132-29075B38D232}" dt="2025-08-08T20:22:44.327" v="29493" actId="700"/>
          <ac:spMkLst>
            <pc:docMk/>
            <pc:sldMk cId="4274210510" sldId="350"/>
            <ac:spMk id="9" creationId="{D471AA6D-B5D4-C155-9925-C7AA764DAF10}"/>
          </ac:spMkLst>
        </pc:spChg>
        <pc:spChg chg="add mod">
          <ac:chgData name="Jennifer Spohrer" userId="0ab7b04f-aef6-42ff-abe4-5c0f5ea4b7a5" providerId="ADAL" clId="{83A8A1DC-9D35-4E4D-9132-29075B38D232}" dt="2025-08-08T20:30:09.188" v="30091" actId="1036"/>
          <ac:spMkLst>
            <pc:docMk/>
            <pc:sldMk cId="4274210510" sldId="350"/>
            <ac:spMk id="13" creationId="{3DC69DBC-33A9-3FC9-1539-C78E34878E4C}"/>
          </ac:spMkLst>
        </pc:spChg>
        <pc:spChg chg="add mod">
          <ac:chgData name="Jennifer Spohrer" userId="0ab7b04f-aef6-42ff-abe4-5c0f5ea4b7a5" providerId="ADAL" clId="{83A8A1DC-9D35-4E4D-9132-29075B38D232}" dt="2025-08-08T20:36:45.387" v="30429" actId="20577"/>
          <ac:spMkLst>
            <pc:docMk/>
            <pc:sldMk cId="4274210510" sldId="350"/>
            <ac:spMk id="14" creationId="{4728B427-CD91-DF57-8521-5805AFA263B3}"/>
          </ac:spMkLst>
        </pc:spChg>
        <pc:grpChg chg="add mod">
          <ac:chgData name="Jennifer Spohrer" userId="0ab7b04f-aef6-42ff-abe4-5c0f5ea4b7a5" providerId="ADAL" clId="{83A8A1DC-9D35-4E4D-9132-29075B38D232}" dt="2025-08-08T20:20:40.346" v="29423" actId="1035"/>
          <ac:grpSpMkLst>
            <pc:docMk/>
            <pc:sldMk cId="4274210510" sldId="350"/>
            <ac:grpSpMk id="12" creationId="{258BF11A-3B8A-BC55-0E3E-564B9EEF1FCC}"/>
          </ac:grpSpMkLst>
        </pc:grpChg>
        <pc:picChg chg="add mod modCrop">
          <ac:chgData name="Jennifer Spohrer" userId="0ab7b04f-aef6-42ff-abe4-5c0f5ea4b7a5" providerId="ADAL" clId="{83A8A1DC-9D35-4E4D-9132-29075B38D232}" dt="2025-08-08T19:58:43.151" v="27873" actId="732"/>
          <ac:picMkLst>
            <pc:docMk/>
            <pc:sldMk cId="4274210510" sldId="350"/>
            <ac:picMk id="4" creationId="{052298D7-974E-2653-1AE5-0031B94891C6}"/>
          </ac:picMkLst>
        </pc:picChg>
      </pc:sldChg>
      <pc:sldChg chg="del">
        <pc:chgData name="Jennifer Spohrer" userId="0ab7b04f-aef6-42ff-abe4-5c0f5ea4b7a5" providerId="ADAL" clId="{83A8A1DC-9D35-4E4D-9132-29075B38D232}" dt="2025-08-04T16:32:01.201" v="414" actId="47"/>
        <pc:sldMkLst>
          <pc:docMk/>
          <pc:sldMk cId="1688353387" sldId="351"/>
        </pc:sldMkLst>
      </pc:sldChg>
      <pc:sldChg chg="addSp delSp modSp new mod ord modClrScheme chgLayout">
        <pc:chgData name="Jennifer Spohrer" userId="0ab7b04f-aef6-42ff-abe4-5c0f5ea4b7a5" providerId="ADAL" clId="{83A8A1DC-9D35-4E4D-9132-29075B38D232}" dt="2025-08-11T22:23:42.804" v="30930" actId="20577"/>
        <pc:sldMkLst>
          <pc:docMk/>
          <pc:sldMk cId="4054452423" sldId="351"/>
        </pc:sldMkLst>
        <pc:spChg chg="mod ord">
          <ac:chgData name="Jennifer Spohrer" userId="0ab7b04f-aef6-42ff-abe4-5c0f5ea4b7a5" providerId="ADAL" clId="{83A8A1DC-9D35-4E4D-9132-29075B38D232}" dt="2025-08-11T22:23:27.468" v="30921" actId="20577"/>
          <ac:spMkLst>
            <pc:docMk/>
            <pc:sldMk cId="4054452423" sldId="351"/>
            <ac:spMk id="3" creationId="{2F81079F-93F4-0000-A41E-01651CC02186}"/>
          </ac:spMkLst>
        </pc:spChg>
        <pc:spChg chg="add mod ord">
          <ac:chgData name="Jennifer Spohrer" userId="0ab7b04f-aef6-42ff-abe4-5c0f5ea4b7a5" providerId="ADAL" clId="{83A8A1DC-9D35-4E4D-9132-29075B38D232}" dt="2025-08-11T22:23:42.804" v="30930" actId="20577"/>
          <ac:spMkLst>
            <pc:docMk/>
            <pc:sldMk cId="4054452423" sldId="351"/>
            <ac:spMk id="5" creationId="{C78FA4B9-EB98-FA11-C943-7C66C7A31091}"/>
          </ac:spMkLst>
        </pc:spChg>
      </pc:sldChg>
      <pc:sldChg chg="add del">
        <pc:chgData name="Jennifer Spohrer" userId="0ab7b04f-aef6-42ff-abe4-5c0f5ea4b7a5" providerId="ADAL" clId="{83A8A1DC-9D35-4E4D-9132-29075B38D232}" dt="2025-08-11T22:22:03.663" v="30908" actId="47"/>
        <pc:sldMkLst>
          <pc:docMk/>
          <pc:sldMk cId="82979677" sldId="352"/>
        </pc:sldMkLst>
      </pc:sldChg>
      <pc:sldChg chg="del">
        <pc:chgData name="Jennifer Spohrer" userId="0ab7b04f-aef6-42ff-abe4-5c0f5ea4b7a5" providerId="ADAL" clId="{83A8A1DC-9D35-4E4D-9132-29075B38D232}" dt="2025-08-04T15:09:43.190" v="0" actId="2696"/>
        <pc:sldMkLst>
          <pc:docMk/>
          <pc:sldMk cId="3064458499" sldId="352"/>
        </pc:sldMkLst>
      </pc:sldChg>
      <pc:sldMasterChg chg="del delSldLayout">
        <pc:chgData name="Jennifer Spohrer" userId="0ab7b04f-aef6-42ff-abe4-5c0f5ea4b7a5" providerId="ADAL" clId="{83A8A1DC-9D35-4E4D-9132-29075B38D232}" dt="2025-08-04T20:54:52.254" v="521" actId="47"/>
        <pc:sldMasterMkLst>
          <pc:docMk/>
          <pc:sldMasterMk cId="0" sldId="2147483648"/>
        </pc:sldMasterMkLst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0" sldId="2147483665"/>
          </pc:sldLayoutMkLst>
        </pc:sldLayoutChg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924921000" sldId="2147483666"/>
          </pc:sldLayoutMkLst>
        </pc:sldLayoutChg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3206840311" sldId="2147483667"/>
          </pc:sldLayoutMkLst>
        </pc:sldLayoutChg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1343695389" sldId="2147483728"/>
          </pc:sldLayoutMkLst>
        </pc:sldLayoutChg>
        <pc:sldLayoutChg chg="del">
          <pc:chgData name="Jennifer Spohrer" userId="0ab7b04f-aef6-42ff-abe4-5c0f5ea4b7a5" providerId="ADAL" clId="{83A8A1DC-9D35-4E4D-9132-29075B38D232}" dt="2025-08-04T20:54:52.254" v="521" actId="47"/>
          <pc:sldLayoutMkLst>
            <pc:docMk/>
            <pc:sldMasterMk cId="0" sldId="2147483648"/>
            <pc:sldLayoutMk cId="615181001" sldId="2147483729"/>
          </pc:sldLayoutMkLst>
        </pc:sldLayoutChg>
      </pc:sldMasterChg>
      <pc:sldMasterChg chg="modSp">
        <pc:chgData name="Jennifer Spohrer" userId="0ab7b04f-aef6-42ff-abe4-5c0f5ea4b7a5" providerId="ADAL" clId="{83A8A1DC-9D35-4E4D-9132-29075B38D232}" dt="2025-08-08T19:01:56.652" v="24834" actId="255"/>
        <pc:sldMasterMkLst>
          <pc:docMk/>
          <pc:sldMasterMk cId="2154049183" sldId="2147483668"/>
        </pc:sldMasterMkLst>
        <pc:spChg chg="mod">
          <ac:chgData name="Jennifer Spohrer" userId="0ab7b04f-aef6-42ff-abe4-5c0f5ea4b7a5" providerId="ADAL" clId="{83A8A1DC-9D35-4E4D-9132-29075B38D232}" dt="2025-08-08T19:01:56.652" v="24834" actId="255"/>
          <ac:spMkLst>
            <pc:docMk/>
            <pc:sldMasterMk cId="2154049183" sldId="2147483668"/>
            <ac:spMk id="3" creationId="{DF9952F5-E019-EFF5-687B-43A6A2771DA8}"/>
          </ac:spMkLst>
        </pc:spChg>
      </pc:sldMasterChg>
      <pc:sldMasterChg chg="modSp modSldLayout">
        <pc:chgData name="Jennifer Spohrer" userId="0ab7b04f-aef6-42ff-abe4-5c0f5ea4b7a5" providerId="ADAL" clId="{83A8A1DC-9D35-4E4D-9132-29075B38D232}" dt="2025-08-08T19:09:20.709" v="24842" actId="6549"/>
        <pc:sldMasterMkLst>
          <pc:docMk/>
          <pc:sldMasterMk cId="232638291" sldId="2147483694"/>
        </pc:sldMasterMkLst>
        <pc:spChg chg="mod">
          <ac:chgData name="Jennifer Spohrer" userId="0ab7b04f-aef6-42ff-abe4-5c0f5ea4b7a5" providerId="ADAL" clId="{83A8A1DC-9D35-4E4D-9132-29075B38D232}" dt="2025-08-08T19:07:49.104" v="24838" actId="255"/>
          <ac:spMkLst>
            <pc:docMk/>
            <pc:sldMasterMk cId="232638291" sldId="2147483694"/>
            <ac:spMk id="3" creationId="{999A8ECD-88CF-8CE4-2819-6BE38D503069}"/>
          </ac:spMkLst>
        </pc:spChg>
        <pc:sldLayoutChg chg="modSp mod">
          <pc:chgData name="Jennifer Spohrer" userId="0ab7b04f-aef6-42ff-abe4-5c0f5ea4b7a5" providerId="ADAL" clId="{83A8A1DC-9D35-4E4D-9132-29075B38D232}" dt="2025-08-08T19:09:20.709" v="24842" actId="6549"/>
          <pc:sldLayoutMkLst>
            <pc:docMk/>
            <pc:sldMasterMk cId="232638291" sldId="2147483694"/>
            <pc:sldLayoutMk cId="973709960" sldId="2147483728"/>
          </pc:sldLayoutMkLst>
          <pc:spChg chg="mod">
            <ac:chgData name="Jennifer Spohrer" userId="0ab7b04f-aef6-42ff-abe4-5c0f5ea4b7a5" providerId="ADAL" clId="{83A8A1DC-9D35-4E4D-9132-29075B38D232}" dt="2025-08-08T19:09:12.021" v="24841" actId="20577"/>
            <ac:spMkLst>
              <pc:docMk/>
              <pc:sldMasterMk cId="232638291" sldId="2147483694"/>
              <pc:sldLayoutMk cId="973709960" sldId="2147483728"/>
              <ac:spMk id="5" creationId="{00000000-0000-0000-0000-000000000000}"/>
            </ac:spMkLst>
          </pc:spChg>
          <pc:spChg chg="mod">
            <ac:chgData name="Jennifer Spohrer" userId="0ab7b04f-aef6-42ff-abe4-5c0f5ea4b7a5" providerId="ADAL" clId="{83A8A1DC-9D35-4E4D-9132-29075B38D232}" dt="2025-08-08T19:09:20.709" v="24842" actId="6549"/>
            <ac:spMkLst>
              <pc:docMk/>
              <pc:sldMasterMk cId="232638291" sldId="2147483694"/>
              <pc:sldLayoutMk cId="973709960" sldId="2147483728"/>
              <ac:spMk id="7" creationId="{00000000-0000-0000-0000-000000000000}"/>
            </ac:spMkLst>
          </pc:spChg>
        </pc:sldLayoutChg>
      </pc:sldMasterChg>
      <pc:sldMasterChg chg="modSp modSldLayout">
        <pc:chgData name="Jennifer Spohrer" userId="0ab7b04f-aef6-42ff-abe4-5c0f5ea4b7a5" providerId="ADAL" clId="{83A8A1DC-9D35-4E4D-9132-29075B38D232}" dt="2025-08-08T19:06:34.102" v="24837" actId="2711"/>
        <pc:sldMasterMkLst>
          <pc:docMk/>
          <pc:sldMasterMk cId="1895483254" sldId="2147483722"/>
        </pc:sldMasterMkLst>
        <pc:spChg chg="mod">
          <ac:chgData name="Jennifer Spohrer" userId="0ab7b04f-aef6-42ff-abe4-5c0f5ea4b7a5" providerId="ADAL" clId="{83A8A1DC-9D35-4E4D-9132-29075B38D232}" dt="2025-08-08T19:05:08.284" v="24835" actId="255"/>
          <ac:spMkLst>
            <pc:docMk/>
            <pc:sldMasterMk cId="1895483254" sldId="2147483722"/>
            <ac:spMk id="3" creationId="{DF9952F5-E019-EFF5-687B-43A6A2771DA8}"/>
          </ac:spMkLst>
        </pc:spChg>
        <pc:sldLayoutChg chg="modSp">
          <pc:chgData name="Jennifer Spohrer" userId="0ab7b04f-aef6-42ff-abe4-5c0f5ea4b7a5" providerId="ADAL" clId="{83A8A1DC-9D35-4E4D-9132-29075B38D232}" dt="2025-08-08T19:05:51.324" v="24836" actId="255"/>
          <pc:sldLayoutMkLst>
            <pc:docMk/>
            <pc:sldMasterMk cId="1895483254" sldId="2147483722"/>
            <pc:sldLayoutMk cId="3402525012" sldId="2147483725"/>
          </pc:sldLayoutMkLst>
          <pc:spChg chg="mod">
            <ac:chgData name="Jennifer Spohrer" userId="0ab7b04f-aef6-42ff-abe4-5c0f5ea4b7a5" providerId="ADAL" clId="{83A8A1DC-9D35-4E4D-9132-29075B38D232}" dt="2025-08-08T19:05:51.324" v="24836" actId="255"/>
            <ac:spMkLst>
              <pc:docMk/>
              <pc:sldMasterMk cId="1895483254" sldId="2147483722"/>
              <pc:sldLayoutMk cId="3402525012" sldId="2147483725"/>
              <ac:spMk id="11" creationId="{B4CA4648-D848-C9F5-00DB-CA9C532EA704}"/>
            </ac:spMkLst>
          </pc:spChg>
        </pc:sldLayoutChg>
        <pc:sldLayoutChg chg="modSp">
          <pc:chgData name="Jennifer Spohrer" userId="0ab7b04f-aef6-42ff-abe4-5c0f5ea4b7a5" providerId="ADAL" clId="{83A8A1DC-9D35-4E4D-9132-29075B38D232}" dt="2025-08-08T19:06:34.102" v="24837" actId="2711"/>
          <pc:sldLayoutMkLst>
            <pc:docMk/>
            <pc:sldMasterMk cId="1895483254" sldId="2147483722"/>
            <pc:sldLayoutMk cId="2663734343" sldId="2147483726"/>
          </pc:sldLayoutMkLst>
          <pc:spChg chg="mod">
            <ac:chgData name="Jennifer Spohrer" userId="0ab7b04f-aef6-42ff-abe4-5c0f5ea4b7a5" providerId="ADAL" clId="{83A8A1DC-9D35-4E4D-9132-29075B38D232}" dt="2025-08-08T19:06:34.102" v="24837" actId="2711"/>
            <ac:spMkLst>
              <pc:docMk/>
              <pc:sldMasterMk cId="1895483254" sldId="2147483722"/>
              <pc:sldLayoutMk cId="2663734343" sldId="2147483726"/>
              <ac:spMk id="19" creationId="{531DB1FF-FE2C-2BC5-CEBA-06EA32E9F23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2CC57-7DC5-754D-BB19-CBD81ABD2D08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2B947-F88B-6A42-9A82-BAD85FE2D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2B947-F88B-6A42-9A82-BAD85FE2D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4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2B947-F88B-6A42-9A82-BAD85FE2D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0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AABD-1657-4D30-98A7-F0509038ED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4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26D7D-72AF-B08D-E9F5-2CD862346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951C8-64AE-08C5-2614-91A3BAB13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14BFA-F6F1-5AB9-3EC6-E787C1273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F3910-4F35-9D91-E41C-0C0B39931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AABD-1657-4D30-98A7-F0509038ED1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99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EFAC6-C551-9625-F216-9C7FD8636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7282A-80C6-48D9-FCC2-31C2F715C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C9F286-91DB-24D5-C7FB-BD2D6186D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6C227-5BC1-1916-BE4B-79BFF0CAA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2B947-F88B-6A42-9A82-BAD85FE2DB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0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DD9F2-BCA1-8912-2C4D-A14744B34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BFA520-0006-6961-CC0C-E12722034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5C7D3-005D-78AD-FA7B-7414CB54B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BB86D-57F5-C310-89A5-5D46C29E6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2B947-F88B-6A42-9A82-BAD85FE2DB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6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EEE78-2F26-5620-13E7-F99EC4317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50641-8A78-5CB7-41CF-59B9D8E94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E864A-97BF-412D-973E-F426188B4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07FAF-76B7-6607-F653-C86CBD36F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2B947-F88B-6A42-9A82-BAD85FE2DB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text boxes to update your contact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2B947-F88B-6A42-9A82-BAD85FE2DB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9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mailto:jdoe@brynmawr.edu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878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-Opt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square with black border&#10;&#10;Description automatically generated">
            <a:extLst>
              <a:ext uri="{FF2B5EF4-FFF2-40B4-BE49-F238E27FC236}">
                <a16:creationId xmlns:a16="http://schemas.microsoft.com/office/drawing/2014/main" id="{B2ABDCB8-3C73-5951-960D-499BC7D24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2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2503170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ACCD1-6021-5A6C-3CAF-604B6278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602038"/>
            <a:ext cx="7894036" cy="7064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latin typeface="Figtre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19693F-A090-6501-8B0D-6DBB3D7B8113}"/>
              </a:ext>
            </a:extLst>
          </p:cNvPr>
          <p:cNvSpPr/>
          <p:nvPr userDrawn="1"/>
        </p:nvSpPr>
        <p:spPr>
          <a:xfrm>
            <a:off x="640361" y="0"/>
            <a:ext cx="12700" cy="2503170"/>
          </a:xfrm>
          <a:custGeom>
            <a:avLst/>
            <a:gdLst/>
            <a:ahLst/>
            <a:cxnLst/>
            <a:rect l="l" t="t" r="r" b="b"/>
            <a:pathLst>
              <a:path w="12700" h="2503170">
                <a:moveTo>
                  <a:pt x="12700" y="0"/>
                </a:moveTo>
                <a:lnTo>
                  <a:pt x="0" y="0"/>
                </a:lnTo>
                <a:lnTo>
                  <a:pt x="0" y="2502814"/>
                </a:lnTo>
                <a:lnTo>
                  <a:pt x="12700" y="2502814"/>
                </a:lnTo>
                <a:lnTo>
                  <a:pt x="12700" y="0"/>
                </a:lnTo>
                <a:close/>
              </a:path>
            </a:pathLst>
          </a:custGeom>
          <a:solidFill>
            <a:srgbClr val="FFC500"/>
          </a:solidFill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F1994C1-B379-2F61-BC28-62E0E1384DAF}"/>
              </a:ext>
            </a:extLst>
          </p:cNvPr>
          <p:cNvSpPr/>
          <p:nvPr userDrawn="1"/>
        </p:nvSpPr>
        <p:spPr>
          <a:xfrm>
            <a:off x="643534" y="4308467"/>
            <a:ext cx="0" cy="1317625"/>
          </a:xfrm>
          <a:custGeom>
            <a:avLst/>
            <a:gdLst/>
            <a:ahLst/>
            <a:cxnLst/>
            <a:rect l="l" t="t" r="r" b="b"/>
            <a:pathLst>
              <a:path h="1317625">
                <a:moveTo>
                  <a:pt x="0" y="0"/>
                </a:moveTo>
                <a:lnTo>
                  <a:pt x="0" y="1317205"/>
                </a:lnTo>
              </a:path>
            </a:pathLst>
          </a:custGeom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7">
            <a:extLst>
              <a:ext uri="{FF2B5EF4-FFF2-40B4-BE49-F238E27FC236}">
                <a16:creationId xmlns:a16="http://schemas.microsoft.com/office/drawing/2014/main" id="{B82663AA-5732-D81A-C17B-DBD8A63187FE}"/>
              </a:ext>
            </a:extLst>
          </p:cNvPr>
          <p:cNvGrpSpPr/>
          <p:nvPr userDrawn="1"/>
        </p:nvGrpSpPr>
        <p:grpSpPr>
          <a:xfrm>
            <a:off x="360455" y="5747298"/>
            <a:ext cx="553720" cy="755015"/>
            <a:chOff x="360455" y="5747298"/>
            <a:chExt cx="553720" cy="75501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66C9B35C-8814-55C0-E228-0D112C3C2A57}"/>
                </a:ext>
              </a:extLst>
            </p:cNvPr>
            <p:cNvSpPr/>
            <p:nvPr/>
          </p:nvSpPr>
          <p:spPr>
            <a:xfrm>
              <a:off x="360451" y="5747308"/>
              <a:ext cx="553720" cy="755015"/>
            </a:xfrm>
            <a:custGeom>
              <a:avLst/>
              <a:gdLst/>
              <a:ahLst/>
              <a:cxnLst/>
              <a:rect l="l" t="t" r="r" b="b"/>
              <a:pathLst>
                <a:path w="553719" h="755014">
                  <a:moveTo>
                    <a:pt x="268744" y="396443"/>
                  </a:moveTo>
                  <a:lnTo>
                    <a:pt x="234442" y="396443"/>
                  </a:lnTo>
                  <a:lnTo>
                    <a:pt x="234442" y="454990"/>
                  </a:lnTo>
                  <a:lnTo>
                    <a:pt x="268744" y="454990"/>
                  </a:lnTo>
                  <a:lnTo>
                    <a:pt x="268744" y="396443"/>
                  </a:lnTo>
                  <a:close/>
                </a:path>
                <a:path w="553719" h="755014">
                  <a:moveTo>
                    <a:pt x="319011" y="396443"/>
                  </a:moveTo>
                  <a:lnTo>
                    <a:pt x="284708" y="396443"/>
                  </a:lnTo>
                  <a:lnTo>
                    <a:pt x="284708" y="454990"/>
                  </a:lnTo>
                  <a:lnTo>
                    <a:pt x="319011" y="454990"/>
                  </a:lnTo>
                  <a:lnTo>
                    <a:pt x="319011" y="396443"/>
                  </a:lnTo>
                  <a:close/>
                </a:path>
                <a:path w="553719" h="755014">
                  <a:moveTo>
                    <a:pt x="465645" y="102527"/>
                  </a:moveTo>
                  <a:lnTo>
                    <a:pt x="440296" y="72631"/>
                  </a:lnTo>
                  <a:lnTo>
                    <a:pt x="403275" y="41376"/>
                  </a:lnTo>
                  <a:lnTo>
                    <a:pt x="363270" y="18618"/>
                  </a:lnTo>
                  <a:lnTo>
                    <a:pt x="344436" y="12446"/>
                  </a:lnTo>
                  <a:lnTo>
                    <a:pt x="320878" y="4711"/>
                  </a:lnTo>
                  <a:lnTo>
                    <a:pt x="276745" y="0"/>
                  </a:lnTo>
                  <a:lnTo>
                    <a:pt x="232600" y="4711"/>
                  </a:lnTo>
                  <a:lnTo>
                    <a:pt x="190207" y="18618"/>
                  </a:lnTo>
                  <a:lnTo>
                    <a:pt x="150202" y="41376"/>
                  </a:lnTo>
                  <a:lnTo>
                    <a:pt x="113169" y="72631"/>
                  </a:lnTo>
                  <a:lnTo>
                    <a:pt x="87807" y="102527"/>
                  </a:lnTo>
                  <a:lnTo>
                    <a:pt x="120142" y="102527"/>
                  </a:lnTo>
                  <a:lnTo>
                    <a:pt x="135204" y="82854"/>
                  </a:lnTo>
                  <a:lnTo>
                    <a:pt x="166598" y="53174"/>
                  </a:lnTo>
                  <a:lnTo>
                    <a:pt x="200990" y="31051"/>
                  </a:lnTo>
                  <a:lnTo>
                    <a:pt x="237858" y="17221"/>
                  </a:lnTo>
                  <a:lnTo>
                    <a:pt x="276745" y="12446"/>
                  </a:lnTo>
                  <a:lnTo>
                    <a:pt x="315620" y="17221"/>
                  </a:lnTo>
                  <a:lnTo>
                    <a:pt x="352501" y="31051"/>
                  </a:lnTo>
                  <a:lnTo>
                    <a:pt x="386892" y="53174"/>
                  </a:lnTo>
                  <a:lnTo>
                    <a:pt x="418287" y="82854"/>
                  </a:lnTo>
                  <a:lnTo>
                    <a:pt x="433349" y="102527"/>
                  </a:lnTo>
                  <a:lnTo>
                    <a:pt x="465645" y="102527"/>
                  </a:lnTo>
                  <a:close/>
                </a:path>
                <a:path w="553719" h="755014">
                  <a:moveTo>
                    <a:pt x="553440" y="377367"/>
                  </a:moveTo>
                  <a:lnTo>
                    <a:pt x="551103" y="327888"/>
                  </a:lnTo>
                  <a:lnTo>
                    <a:pt x="544195" y="279869"/>
                  </a:lnTo>
                  <a:lnTo>
                    <a:pt x="532853" y="233794"/>
                  </a:lnTo>
                  <a:lnTo>
                    <a:pt x="517220" y="190144"/>
                  </a:lnTo>
                  <a:lnTo>
                    <a:pt x="497459" y="149390"/>
                  </a:lnTo>
                  <a:lnTo>
                    <a:pt x="473710" y="112039"/>
                  </a:lnTo>
                  <a:lnTo>
                    <a:pt x="465759" y="102654"/>
                  </a:lnTo>
                  <a:lnTo>
                    <a:pt x="433451" y="102654"/>
                  </a:lnTo>
                  <a:lnTo>
                    <a:pt x="446214" y="119316"/>
                  </a:lnTo>
                  <a:lnTo>
                    <a:pt x="470166" y="161836"/>
                  </a:lnTo>
                  <a:lnTo>
                    <a:pt x="489648" y="209651"/>
                  </a:lnTo>
                  <a:lnTo>
                    <a:pt x="504177" y="262013"/>
                  </a:lnTo>
                  <a:lnTo>
                    <a:pt x="513257" y="318173"/>
                  </a:lnTo>
                  <a:lnTo>
                    <a:pt x="516394" y="377367"/>
                  </a:lnTo>
                  <a:lnTo>
                    <a:pt x="513270" y="436435"/>
                  </a:lnTo>
                  <a:lnTo>
                    <a:pt x="504228" y="492480"/>
                  </a:lnTo>
                  <a:lnTo>
                    <a:pt x="489762" y="544741"/>
                  </a:lnTo>
                  <a:lnTo>
                    <a:pt x="470344" y="592493"/>
                  </a:lnTo>
                  <a:lnTo>
                    <a:pt x="446493" y="634974"/>
                  </a:lnTo>
                  <a:lnTo>
                    <a:pt x="418668" y="671449"/>
                  </a:lnTo>
                  <a:lnTo>
                    <a:pt x="387400" y="701167"/>
                  </a:lnTo>
                  <a:lnTo>
                    <a:pt x="378752" y="704659"/>
                  </a:lnTo>
                  <a:lnTo>
                    <a:pt x="370154" y="703046"/>
                  </a:lnTo>
                  <a:lnTo>
                    <a:pt x="363562" y="697280"/>
                  </a:lnTo>
                  <a:lnTo>
                    <a:pt x="360934" y="688327"/>
                  </a:lnTo>
                  <a:lnTo>
                    <a:pt x="360934" y="548182"/>
                  </a:lnTo>
                  <a:lnTo>
                    <a:pt x="360934" y="547801"/>
                  </a:lnTo>
                  <a:lnTo>
                    <a:pt x="360934" y="496760"/>
                  </a:lnTo>
                  <a:lnTo>
                    <a:pt x="361619" y="496252"/>
                  </a:lnTo>
                  <a:lnTo>
                    <a:pt x="395592" y="471373"/>
                  </a:lnTo>
                  <a:lnTo>
                    <a:pt x="395973" y="471093"/>
                  </a:lnTo>
                  <a:lnTo>
                    <a:pt x="401510" y="465924"/>
                  </a:lnTo>
                  <a:lnTo>
                    <a:pt x="405815" y="459486"/>
                  </a:lnTo>
                  <a:lnTo>
                    <a:pt x="408432" y="452348"/>
                  </a:lnTo>
                  <a:lnTo>
                    <a:pt x="409346" y="444690"/>
                  </a:lnTo>
                  <a:lnTo>
                    <a:pt x="409346" y="355320"/>
                  </a:lnTo>
                  <a:lnTo>
                    <a:pt x="408051" y="351345"/>
                  </a:lnTo>
                  <a:lnTo>
                    <a:pt x="405650" y="343979"/>
                  </a:lnTo>
                  <a:lnTo>
                    <a:pt x="386041" y="283718"/>
                  </a:lnTo>
                  <a:lnTo>
                    <a:pt x="390867" y="283057"/>
                  </a:lnTo>
                  <a:lnTo>
                    <a:pt x="391363" y="283057"/>
                  </a:lnTo>
                  <a:lnTo>
                    <a:pt x="395465" y="278066"/>
                  </a:lnTo>
                  <a:lnTo>
                    <a:pt x="394068" y="268287"/>
                  </a:lnTo>
                  <a:lnTo>
                    <a:pt x="390969" y="264896"/>
                  </a:lnTo>
                  <a:lnTo>
                    <a:pt x="384467" y="263448"/>
                  </a:lnTo>
                  <a:lnTo>
                    <a:pt x="384467" y="355320"/>
                  </a:lnTo>
                  <a:lnTo>
                    <a:pt x="384467" y="448703"/>
                  </a:lnTo>
                  <a:lnTo>
                    <a:pt x="360934" y="465924"/>
                  </a:lnTo>
                  <a:lnTo>
                    <a:pt x="360934" y="380174"/>
                  </a:lnTo>
                  <a:lnTo>
                    <a:pt x="360934" y="355320"/>
                  </a:lnTo>
                  <a:lnTo>
                    <a:pt x="384467" y="355320"/>
                  </a:lnTo>
                  <a:lnTo>
                    <a:pt x="384467" y="263448"/>
                  </a:lnTo>
                  <a:lnTo>
                    <a:pt x="380504" y="262559"/>
                  </a:lnTo>
                  <a:lnTo>
                    <a:pt x="374700" y="267500"/>
                  </a:lnTo>
                  <a:lnTo>
                    <a:pt x="374700" y="278904"/>
                  </a:lnTo>
                  <a:lnTo>
                    <a:pt x="378498" y="283057"/>
                  </a:lnTo>
                  <a:lnTo>
                    <a:pt x="383400" y="283718"/>
                  </a:lnTo>
                  <a:lnTo>
                    <a:pt x="363753" y="343979"/>
                  </a:lnTo>
                  <a:lnTo>
                    <a:pt x="357263" y="343979"/>
                  </a:lnTo>
                  <a:lnTo>
                    <a:pt x="354507" y="335534"/>
                  </a:lnTo>
                  <a:lnTo>
                    <a:pt x="345109" y="306692"/>
                  </a:lnTo>
                  <a:lnTo>
                    <a:pt x="339953" y="290880"/>
                  </a:lnTo>
                  <a:lnTo>
                    <a:pt x="336054" y="278917"/>
                  </a:lnTo>
                  <a:lnTo>
                    <a:pt x="336054" y="380174"/>
                  </a:lnTo>
                  <a:lnTo>
                    <a:pt x="336054" y="471373"/>
                  </a:lnTo>
                  <a:lnTo>
                    <a:pt x="336054" y="496252"/>
                  </a:lnTo>
                  <a:lnTo>
                    <a:pt x="336054" y="547801"/>
                  </a:lnTo>
                  <a:lnTo>
                    <a:pt x="336042" y="603707"/>
                  </a:lnTo>
                  <a:lnTo>
                    <a:pt x="336042" y="725601"/>
                  </a:lnTo>
                  <a:lnTo>
                    <a:pt x="329869" y="733564"/>
                  </a:lnTo>
                  <a:lnTo>
                    <a:pt x="321030" y="736079"/>
                  </a:lnTo>
                  <a:lnTo>
                    <a:pt x="310172" y="738771"/>
                  </a:lnTo>
                  <a:lnTo>
                    <a:pt x="299161" y="740714"/>
                  </a:lnTo>
                  <a:lnTo>
                    <a:pt x="286842" y="742022"/>
                  </a:lnTo>
                  <a:lnTo>
                    <a:pt x="284480" y="742022"/>
                  </a:lnTo>
                  <a:lnTo>
                    <a:pt x="276745" y="742302"/>
                  </a:lnTo>
                  <a:lnTo>
                    <a:pt x="268986" y="742022"/>
                  </a:lnTo>
                  <a:lnTo>
                    <a:pt x="266623" y="742022"/>
                  </a:lnTo>
                  <a:lnTo>
                    <a:pt x="223596" y="733564"/>
                  </a:lnTo>
                  <a:lnTo>
                    <a:pt x="217373" y="704659"/>
                  </a:lnTo>
                  <a:lnTo>
                    <a:pt x="217411" y="603707"/>
                  </a:lnTo>
                  <a:lnTo>
                    <a:pt x="223037" y="582079"/>
                  </a:lnTo>
                  <a:lnTo>
                    <a:pt x="235966" y="564388"/>
                  </a:lnTo>
                  <a:lnTo>
                    <a:pt x="254419" y="552513"/>
                  </a:lnTo>
                  <a:lnTo>
                    <a:pt x="276707" y="548182"/>
                  </a:lnTo>
                  <a:lnTo>
                    <a:pt x="299008" y="552513"/>
                  </a:lnTo>
                  <a:lnTo>
                    <a:pt x="317474" y="564388"/>
                  </a:lnTo>
                  <a:lnTo>
                    <a:pt x="330377" y="582079"/>
                  </a:lnTo>
                  <a:lnTo>
                    <a:pt x="336042" y="603707"/>
                  </a:lnTo>
                  <a:lnTo>
                    <a:pt x="336042" y="547801"/>
                  </a:lnTo>
                  <a:lnTo>
                    <a:pt x="323621" y="537603"/>
                  </a:lnTo>
                  <a:lnTo>
                    <a:pt x="309359" y="529894"/>
                  </a:lnTo>
                  <a:lnTo>
                    <a:pt x="293611" y="525018"/>
                  </a:lnTo>
                  <a:lnTo>
                    <a:pt x="276720" y="523328"/>
                  </a:lnTo>
                  <a:lnTo>
                    <a:pt x="259829" y="525018"/>
                  </a:lnTo>
                  <a:lnTo>
                    <a:pt x="244094" y="529894"/>
                  </a:lnTo>
                  <a:lnTo>
                    <a:pt x="229831" y="537603"/>
                  </a:lnTo>
                  <a:lnTo>
                    <a:pt x="217385" y="547801"/>
                  </a:lnTo>
                  <a:lnTo>
                    <a:pt x="217385" y="496252"/>
                  </a:lnTo>
                  <a:lnTo>
                    <a:pt x="336054" y="496252"/>
                  </a:lnTo>
                  <a:lnTo>
                    <a:pt x="336054" y="471373"/>
                  </a:lnTo>
                  <a:lnTo>
                    <a:pt x="217373" y="471373"/>
                  </a:lnTo>
                  <a:lnTo>
                    <a:pt x="217373" y="465924"/>
                  </a:lnTo>
                  <a:lnTo>
                    <a:pt x="217373" y="380174"/>
                  </a:lnTo>
                  <a:lnTo>
                    <a:pt x="336054" y="380174"/>
                  </a:lnTo>
                  <a:lnTo>
                    <a:pt x="336054" y="278917"/>
                  </a:lnTo>
                  <a:lnTo>
                    <a:pt x="319341" y="227634"/>
                  </a:lnTo>
                  <a:lnTo>
                    <a:pt x="319341" y="335534"/>
                  </a:lnTo>
                  <a:lnTo>
                    <a:pt x="319341" y="351345"/>
                  </a:lnTo>
                  <a:lnTo>
                    <a:pt x="285038" y="351345"/>
                  </a:lnTo>
                  <a:lnTo>
                    <a:pt x="285038" y="335534"/>
                  </a:lnTo>
                  <a:lnTo>
                    <a:pt x="319341" y="335534"/>
                  </a:lnTo>
                  <a:lnTo>
                    <a:pt x="319341" y="227634"/>
                  </a:lnTo>
                  <a:lnTo>
                    <a:pt x="293966" y="149783"/>
                  </a:lnTo>
                  <a:lnTo>
                    <a:pt x="293966" y="290880"/>
                  </a:lnTo>
                  <a:lnTo>
                    <a:pt x="293966" y="306692"/>
                  </a:lnTo>
                  <a:lnTo>
                    <a:pt x="268579" y="306692"/>
                  </a:lnTo>
                  <a:lnTo>
                    <a:pt x="268579" y="335534"/>
                  </a:lnTo>
                  <a:lnTo>
                    <a:pt x="268579" y="351345"/>
                  </a:lnTo>
                  <a:lnTo>
                    <a:pt x="234276" y="351345"/>
                  </a:lnTo>
                  <a:lnTo>
                    <a:pt x="234276" y="343979"/>
                  </a:lnTo>
                  <a:lnTo>
                    <a:pt x="234276" y="335534"/>
                  </a:lnTo>
                  <a:lnTo>
                    <a:pt x="268579" y="335534"/>
                  </a:lnTo>
                  <a:lnTo>
                    <a:pt x="268579" y="306692"/>
                  </a:lnTo>
                  <a:lnTo>
                    <a:pt x="259664" y="306692"/>
                  </a:lnTo>
                  <a:lnTo>
                    <a:pt x="259664" y="290880"/>
                  </a:lnTo>
                  <a:lnTo>
                    <a:pt x="293966" y="290880"/>
                  </a:lnTo>
                  <a:lnTo>
                    <a:pt x="293966" y="149783"/>
                  </a:lnTo>
                  <a:lnTo>
                    <a:pt x="278942" y="103670"/>
                  </a:lnTo>
                  <a:lnTo>
                    <a:pt x="283400" y="102654"/>
                  </a:lnTo>
                  <a:lnTo>
                    <a:pt x="286766" y="98666"/>
                  </a:lnTo>
                  <a:lnTo>
                    <a:pt x="286766" y="87630"/>
                  </a:lnTo>
                  <a:lnTo>
                    <a:pt x="280987" y="82677"/>
                  </a:lnTo>
                  <a:lnTo>
                    <a:pt x="270598" y="84975"/>
                  </a:lnTo>
                  <a:lnTo>
                    <a:pt x="267512" y="88239"/>
                  </a:lnTo>
                  <a:lnTo>
                    <a:pt x="265938" y="97688"/>
                  </a:lnTo>
                  <a:lnTo>
                    <a:pt x="269532" y="102527"/>
                  </a:lnTo>
                  <a:lnTo>
                    <a:pt x="274535" y="103670"/>
                  </a:lnTo>
                  <a:lnTo>
                    <a:pt x="196215" y="343979"/>
                  </a:lnTo>
                  <a:lnTo>
                    <a:pt x="192506" y="343979"/>
                  </a:lnTo>
                  <a:lnTo>
                    <a:pt x="192506" y="355320"/>
                  </a:lnTo>
                  <a:lnTo>
                    <a:pt x="192506" y="465924"/>
                  </a:lnTo>
                  <a:lnTo>
                    <a:pt x="168998" y="448703"/>
                  </a:lnTo>
                  <a:lnTo>
                    <a:pt x="168998" y="355320"/>
                  </a:lnTo>
                  <a:lnTo>
                    <a:pt x="192506" y="355320"/>
                  </a:lnTo>
                  <a:lnTo>
                    <a:pt x="192506" y="343979"/>
                  </a:lnTo>
                  <a:lnTo>
                    <a:pt x="189725" y="343979"/>
                  </a:lnTo>
                  <a:lnTo>
                    <a:pt x="170078" y="283718"/>
                  </a:lnTo>
                  <a:lnTo>
                    <a:pt x="174980" y="283057"/>
                  </a:lnTo>
                  <a:lnTo>
                    <a:pt x="178777" y="278904"/>
                  </a:lnTo>
                  <a:lnTo>
                    <a:pt x="178777" y="267500"/>
                  </a:lnTo>
                  <a:lnTo>
                    <a:pt x="172986" y="262559"/>
                  </a:lnTo>
                  <a:lnTo>
                    <a:pt x="162509" y="264896"/>
                  </a:lnTo>
                  <a:lnTo>
                    <a:pt x="159397" y="268287"/>
                  </a:lnTo>
                  <a:lnTo>
                    <a:pt x="158013" y="278066"/>
                  </a:lnTo>
                  <a:lnTo>
                    <a:pt x="162115" y="283057"/>
                  </a:lnTo>
                  <a:lnTo>
                    <a:pt x="162610" y="283057"/>
                  </a:lnTo>
                  <a:lnTo>
                    <a:pt x="167436" y="283718"/>
                  </a:lnTo>
                  <a:lnTo>
                    <a:pt x="144106" y="355320"/>
                  </a:lnTo>
                  <a:lnTo>
                    <a:pt x="144119" y="444690"/>
                  </a:lnTo>
                  <a:lnTo>
                    <a:pt x="145021" y="452348"/>
                  </a:lnTo>
                  <a:lnTo>
                    <a:pt x="147662" y="459486"/>
                  </a:lnTo>
                  <a:lnTo>
                    <a:pt x="151968" y="465924"/>
                  </a:lnTo>
                  <a:lnTo>
                    <a:pt x="157518" y="471093"/>
                  </a:lnTo>
                  <a:lnTo>
                    <a:pt x="192519" y="496760"/>
                  </a:lnTo>
                  <a:lnTo>
                    <a:pt x="192506" y="688327"/>
                  </a:lnTo>
                  <a:lnTo>
                    <a:pt x="189826" y="697280"/>
                  </a:lnTo>
                  <a:lnTo>
                    <a:pt x="183222" y="703046"/>
                  </a:lnTo>
                  <a:lnTo>
                    <a:pt x="183007" y="703046"/>
                  </a:lnTo>
                  <a:lnTo>
                    <a:pt x="174688" y="704608"/>
                  </a:lnTo>
                  <a:lnTo>
                    <a:pt x="134848" y="671449"/>
                  </a:lnTo>
                  <a:lnTo>
                    <a:pt x="107022" y="634974"/>
                  </a:lnTo>
                  <a:lnTo>
                    <a:pt x="83172" y="592493"/>
                  </a:lnTo>
                  <a:lnTo>
                    <a:pt x="63754" y="544741"/>
                  </a:lnTo>
                  <a:lnTo>
                    <a:pt x="49288" y="492480"/>
                  </a:lnTo>
                  <a:lnTo>
                    <a:pt x="40246" y="436435"/>
                  </a:lnTo>
                  <a:lnTo>
                    <a:pt x="37122" y="377367"/>
                  </a:lnTo>
                  <a:lnTo>
                    <a:pt x="40246" y="318173"/>
                  </a:lnTo>
                  <a:lnTo>
                    <a:pt x="49237" y="262559"/>
                  </a:lnTo>
                  <a:lnTo>
                    <a:pt x="63855" y="209651"/>
                  </a:lnTo>
                  <a:lnTo>
                    <a:pt x="83337" y="161836"/>
                  </a:lnTo>
                  <a:lnTo>
                    <a:pt x="107276" y="119316"/>
                  </a:lnTo>
                  <a:lnTo>
                    <a:pt x="120040" y="102654"/>
                  </a:lnTo>
                  <a:lnTo>
                    <a:pt x="87706" y="102654"/>
                  </a:lnTo>
                  <a:lnTo>
                    <a:pt x="55981" y="149390"/>
                  </a:lnTo>
                  <a:lnTo>
                    <a:pt x="36207" y="190144"/>
                  </a:lnTo>
                  <a:lnTo>
                    <a:pt x="20586" y="233794"/>
                  </a:lnTo>
                  <a:lnTo>
                    <a:pt x="9245" y="279869"/>
                  </a:lnTo>
                  <a:lnTo>
                    <a:pt x="2336" y="327888"/>
                  </a:lnTo>
                  <a:lnTo>
                    <a:pt x="0" y="377367"/>
                  </a:lnTo>
                  <a:lnTo>
                    <a:pt x="2336" y="426847"/>
                  </a:lnTo>
                  <a:lnTo>
                    <a:pt x="9245" y="474865"/>
                  </a:lnTo>
                  <a:lnTo>
                    <a:pt x="20586" y="520941"/>
                  </a:lnTo>
                  <a:lnTo>
                    <a:pt x="36131" y="564388"/>
                  </a:lnTo>
                  <a:lnTo>
                    <a:pt x="36207" y="564603"/>
                  </a:lnTo>
                  <a:lnTo>
                    <a:pt x="55981" y="605345"/>
                  </a:lnTo>
                  <a:lnTo>
                    <a:pt x="79756" y="642721"/>
                  </a:lnTo>
                  <a:lnTo>
                    <a:pt x="104940" y="673544"/>
                  </a:lnTo>
                  <a:lnTo>
                    <a:pt x="161620" y="720915"/>
                  </a:lnTo>
                  <a:lnTo>
                    <a:pt x="198666" y="739673"/>
                  </a:lnTo>
                  <a:lnTo>
                    <a:pt x="246697" y="752576"/>
                  </a:lnTo>
                  <a:lnTo>
                    <a:pt x="276733" y="754748"/>
                  </a:lnTo>
                  <a:lnTo>
                    <a:pt x="291820" y="754202"/>
                  </a:lnTo>
                  <a:lnTo>
                    <a:pt x="336042" y="746150"/>
                  </a:lnTo>
                  <a:lnTo>
                    <a:pt x="391845" y="720915"/>
                  </a:lnTo>
                  <a:lnTo>
                    <a:pt x="448500" y="673544"/>
                  </a:lnTo>
                  <a:lnTo>
                    <a:pt x="473684" y="642721"/>
                  </a:lnTo>
                  <a:lnTo>
                    <a:pt x="497459" y="605345"/>
                  </a:lnTo>
                  <a:lnTo>
                    <a:pt x="517220" y="564603"/>
                  </a:lnTo>
                  <a:lnTo>
                    <a:pt x="532853" y="520941"/>
                  </a:lnTo>
                  <a:lnTo>
                    <a:pt x="544195" y="474865"/>
                  </a:lnTo>
                  <a:lnTo>
                    <a:pt x="551103" y="426847"/>
                  </a:lnTo>
                  <a:lnTo>
                    <a:pt x="553440" y="377367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E53D8D82-D41E-4DD7-9174-714F1688AFA6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67" y="6311796"/>
              <a:ext cx="89458" cy="89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408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pt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2503170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ACCD1-6021-5A6C-3CAF-604B6278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602038"/>
            <a:ext cx="7894036" cy="7064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19693F-A090-6501-8B0D-6DBB3D7B8113}"/>
              </a:ext>
            </a:extLst>
          </p:cNvPr>
          <p:cNvSpPr/>
          <p:nvPr userDrawn="1"/>
        </p:nvSpPr>
        <p:spPr>
          <a:xfrm>
            <a:off x="640361" y="0"/>
            <a:ext cx="12700" cy="2503170"/>
          </a:xfrm>
          <a:custGeom>
            <a:avLst/>
            <a:gdLst/>
            <a:ahLst/>
            <a:cxnLst/>
            <a:rect l="l" t="t" r="r" b="b"/>
            <a:pathLst>
              <a:path w="12700" h="2503170">
                <a:moveTo>
                  <a:pt x="12700" y="0"/>
                </a:moveTo>
                <a:lnTo>
                  <a:pt x="0" y="0"/>
                </a:lnTo>
                <a:lnTo>
                  <a:pt x="0" y="2502814"/>
                </a:lnTo>
                <a:lnTo>
                  <a:pt x="12700" y="2502814"/>
                </a:lnTo>
                <a:lnTo>
                  <a:pt x="12700" y="0"/>
                </a:lnTo>
                <a:close/>
              </a:path>
            </a:pathLst>
          </a:custGeom>
          <a:solidFill>
            <a:srgbClr val="FFC500"/>
          </a:solidFill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F1994C1-B379-2F61-BC28-62E0E1384DAF}"/>
              </a:ext>
            </a:extLst>
          </p:cNvPr>
          <p:cNvSpPr/>
          <p:nvPr userDrawn="1"/>
        </p:nvSpPr>
        <p:spPr>
          <a:xfrm>
            <a:off x="643534" y="4308467"/>
            <a:ext cx="0" cy="1317625"/>
          </a:xfrm>
          <a:custGeom>
            <a:avLst/>
            <a:gdLst/>
            <a:ahLst/>
            <a:cxnLst/>
            <a:rect l="l" t="t" r="r" b="b"/>
            <a:pathLst>
              <a:path h="1317625">
                <a:moveTo>
                  <a:pt x="0" y="0"/>
                </a:moveTo>
                <a:lnTo>
                  <a:pt x="0" y="1317205"/>
                </a:lnTo>
              </a:path>
            </a:pathLst>
          </a:custGeom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7">
            <a:extLst>
              <a:ext uri="{FF2B5EF4-FFF2-40B4-BE49-F238E27FC236}">
                <a16:creationId xmlns:a16="http://schemas.microsoft.com/office/drawing/2014/main" id="{B82663AA-5732-D81A-C17B-DBD8A63187FE}"/>
              </a:ext>
            </a:extLst>
          </p:cNvPr>
          <p:cNvGrpSpPr/>
          <p:nvPr userDrawn="1"/>
        </p:nvGrpSpPr>
        <p:grpSpPr>
          <a:xfrm>
            <a:off x="360455" y="5747298"/>
            <a:ext cx="553720" cy="755015"/>
            <a:chOff x="360455" y="5747298"/>
            <a:chExt cx="553720" cy="75501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66C9B35C-8814-55C0-E228-0D112C3C2A57}"/>
                </a:ext>
              </a:extLst>
            </p:cNvPr>
            <p:cNvSpPr/>
            <p:nvPr/>
          </p:nvSpPr>
          <p:spPr>
            <a:xfrm>
              <a:off x="360451" y="5747308"/>
              <a:ext cx="553720" cy="755015"/>
            </a:xfrm>
            <a:custGeom>
              <a:avLst/>
              <a:gdLst/>
              <a:ahLst/>
              <a:cxnLst/>
              <a:rect l="l" t="t" r="r" b="b"/>
              <a:pathLst>
                <a:path w="553719" h="755014">
                  <a:moveTo>
                    <a:pt x="268744" y="396443"/>
                  </a:moveTo>
                  <a:lnTo>
                    <a:pt x="234442" y="396443"/>
                  </a:lnTo>
                  <a:lnTo>
                    <a:pt x="234442" y="454990"/>
                  </a:lnTo>
                  <a:lnTo>
                    <a:pt x="268744" y="454990"/>
                  </a:lnTo>
                  <a:lnTo>
                    <a:pt x="268744" y="396443"/>
                  </a:lnTo>
                  <a:close/>
                </a:path>
                <a:path w="553719" h="755014">
                  <a:moveTo>
                    <a:pt x="319011" y="396443"/>
                  </a:moveTo>
                  <a:lnTo>
                    <a:pt x="284708" y="396443"/>
                  </a:lnTo>
                  <a:lnTo>
                    <a:pt x="284708" y="454990"/>
                  </a:lnTo>
                  <a:lnTo>
                    <a:pt x="319011" y="454990"/>
                  </a:lnTo>
                  <a:lnTo>
                    <a:pt x="319011" y="396443"/>
                  </a:lnTo>
                  <a:close/>
                </a:path>
                <a:path w="553719" h="755014">
                  <a:moveTo>
                    <a:pt x="465645" y="102527"/>
                  </a:moveTo>
                  <a:lnTo>
                    <a:pt x="440296" y="72631"/>
                  </a:lnTo>
                  <a:lnTo>
                    <a:pt x="403275" y="41376"/>
                  </a:lnTo>
                  <a:lnTo>
                    <a:pt x="363270" y="18618"/>
                  </a:lnTo>
                  <a:lnTo>
                    <a:pt x="344436" y="12446"/>
                  </a:lnTo>
                  <a:lnTo>
                    <a:pt x="320878" y="4711"/>
                  </a:lnTo>
                  <a:lnTo>
                    <a:pt x="276745" y="0"/>
                  </a:lnTo>
                  <a:lnTo>
                    <a:pt x="232600" y="4711"/>
                  </a:lnTo>
                  <a:lnTo>
                    <a:pt x="190207" y="18618"/>
                  </a:lnTo>
                  <a:lnTo>
                    <a:pt x="150202" y="41376"/>
                  </a:lnTo>
                  <a:lnTo>
                    <a:pt x="113169" y="72631"/>
                  </a:lnTo>
                  <a:lnTo>
                    <a:pt x="87807" y="102527"/>
                  </a:lnTo>
                  <a:lnTo>
                    <a:pt x="120142" y="102527"/>
                  </a:lnTo>
                  <a:lnTo>
                    <a:pt x="135204" y="82854"/>
                  </a:lnTo>
                  <a:lnTo>
                    <a:pt x="166598" y="53174"/>
                  </a:lnTo>
                  <a:lnTo>
                    <a:pt x="200990" y="31051"/>
                  </a:lnTo>
                  <a:lnTo>
                    <a:pt x="237858" y="17221"/>
                  </a:lnTo>
                  <a:lnTo>
                    <a:pt x="276745" y="12446"/>
                  </a:lnTo>
                  <a:lnTo>
                    <a:pt x="315620" y="17221"/>
                  </a:lnTo>
                  <a:lnTo>
                    <a:pt x="352501" y="31051"/>
                  </a:lnTo>
                  <a:lnTo>
                    <a:pt x="386892" y="53174"/>
                  </a:lnTo>
                  <a:lnTo>
                    <a:pt x="418287" y="82854"/>
                  </a:lnTo>
                  <a:lnTo>
                    <a:pt x="433349" y="102527"/>
                  </a:lnTo>
                  <a:lnTo>
                    <a:pt x="465645" y="102527"/>
                  </a:lnTo>
                  <a:close/>
                </a:path>
                <a:path w="553719" h="755014">
                  <a:moveTo>
                    <a:pt x="553440" y="377367"/>
                  </a:moveTo>
                  <a:lnTo>
                    <a:pt x="551103" y="327888"/>
                  </a:lnTo>
                  <a:lnTo>
                    <a:pt x="544195" y="279869"/>
                  </a:lnTo>
                  <a:lnTo>
                    <a:pt x="532853" y="233794"/>
                  </a:lnTo>
                  <a:lnTo>
                    <a:pt x="517220" y="190144"/>
                  </a:lnTo>
                  <a:lnTo>
                    <a:pt x="497459" y="149390"/>
                  </a:lnTo>
                  <a:lnTo>
                    <a:pt x="473710" y="112039"/>
                  </a:lnTo>
                  <a:lnTo>
                    <a:pt x="465759" y="102654"/>
                  </a:lnTo>
                  <a:lnTo>
                    <a:pt x="433451" y="102654"/>
                  </a:lnTo>
                  <a:lnTo>
                    <a:pt x="446214" y="119316"/>
                  </a:lnTo>
                  <a:lnTo>
                    <a:pt x="470166" y="161836"/>
                  </a:lnTo>
                  <a:lnTo>
                    <a:pt x="489648" y="209651"/>
                  </a:lnTo>
                  <a:lnTo>
                    <a:pt x="504177" y="262013"/>
                  </a:lnTo>
                  <a:lnTo>
                    <a:pt x="513257" y="318173"/>
                  </a:lnTo>
                  <a:lnTo>
                    <a:pt x="516394" y="377367"/>
                  </a:lnTo>
                  <a:lnTo>
                    <a:pt x="513270" y="436435"/>
                  </a:lnTo>
                  <a:lnTo>
                    <a:pt x="504228" y="492480"/>
                  </a:lnTo>
                  <a:lnTo>
                    <a:pt x="489762" y="544741"/>
                  </a:lnTo>
                  <a:lnTo>
                    <a:pt x="470344" y="592493"/>
                  </a:lnTo>
                  <a:lnTo>
                    <a:pt x="446493" y="634974"/>
                  </a:lnTo>
                  <a:lnTo>
                    <a:pt x="418668" y="671449"/>
                  </a:lnTo>
                  <a:lnTo>
                    <a:pt x="387400" y="701167"/>
                  </a:lnTo>
                  <a:lnTo>
                    <a:pt x="378752" y="704659"/>
                  </a:lnTo>
                  <a:lnTo>
                    <a:pt x="370154" y="703046"/>
                  </a:lnTo>
                  <a:lnTo>
                    <a:pt x="363562" y="697280"/>
                  </a:lnTo>
                  <a:lnTo>
                    <a:pt x="360934" y="688327"/>
                  </a:lnTo>
                  <a:lnTo>
                    <a:pt x="360934" y="548182"/>
                  </a:lnTo>
                  <a:lnTo>
                    <a:pt x="360934" y="547801"/>
                  </a:lnTo>
                  <a:lnTo>
                    <a:pt x="360934" y="496760"/>
                  </a:lnTo>
                  <a:lnTo>
                    <a:pt x="361619" y="496252"/>
                  </a:lnTo>
                  <a:lnTo>
                    <a:pt x="395592" y="471373"/>
                  </a:lnTo>
                  <a:lnTo>
                    <a:pt x="395973" y="471093"/>
                  </a:lnTo>
                  <a:lnTo>
                    <a:pt x="401510" y="465924"/>
                  </a:lnTo>
                  <a:lnTo>
                    <a:pt x="405815" y="459486"/>
                  </a:lnTo>
                  <a:lnTo>
                    <a:pt x="408432" y="452348"/>
                  </a:lnTo>
                  <a:lnTo>
                    <a:pt x="409346" y="444690"/>
                  </a:lnTo>
                  <a:lnTo>
                    <a:pt x="409346" y="355320"/>
                  </a:lnTo>
                  <a:lnTo>
                    <a:pt x="408051" y="351345"/>
                  </a:lnTo>
                  <a:lnTo>
                    <a:pt x="405650" y="343979"/>
                  </a:lnTo>
                  <a:lnTo>
                    <a:pt x="386041" y="283718"/>
                  </a:lnTo>
                  <a:lnTo>
                    <a:pt x="390867" y="283057"/>
                  </a:lnTo>
                  <a:lnTo>
                    <a:pt x="391363" y="283057"/>
                  </a:lnTo>
                  <a:lnTo>
                    <a:pt x="395465" y="278066"/>
                  </a:lnTo>
                  <a:lnTo>
                    <a:pt x="394068" y="268287"/>
                  </a:lnTo>
                  <a:lnTo>
                    <a:pt x="390969" y="264896"/>
                  </a:lnTo>
                  <a:lnTo>
                    <a:pt x="384467" y="263448"/>
                  </a:lnTo>
                  <a:lnTo>
                    <a:pt x="384467" y="355320"/>
                  </a:lnTo>
                  <a:lnTo>
                    <a:pt x="384467" y="448703"/>
                  </a:lnTo>
                  <a:lnTo>
                    <a:pt x="360934" y="465924"/>
                  </a:lnTo>
                  <a:lnTo>
                    <a:pt x="360934" y="380174"/>
                  </a:lnTo>
                  <a:lnTo>
                    <a:pt x="360934" y="355320"/>
                  </a:lnTo>
                  <a:lnTo>
                    <a:pt x="384467" y="355320"/>
                  </a:lnTo>
                  <a:lnTo>
                    <a:pt x="384467" y="263448"/>
                  </a:lnTo>
                  <a:lnTo>
                    <a:pt x="380504" y="262559"/>
                  </a:lnTo>
                  <a:lnTo>
                    <a:pt x="374700" y="267500"/>
                  </a:lnTo>
                  <a:lnTo>
                    <a:pt x="374700" y="278904"/>
                  </a:lnTo>
                  <a:lnTo>
                    <a:pt x="378498" y="283057"/>
                  </a:lnTo>
                  <a:lnTo>
                    <a:pt x="383400" y="283718"/>
                  </a:lnTo>
                  <a:lnTo>
                    <a:pt x="363753" y="343979"/>
                  </a:lnTo>
                  <a:lnTo>
                    <a:pt x="357263" y="343979"/>
                  </a:lnTo>
                  <a:lnTo>
                    <a:pt x="354507" y="335534"/>
                  </a:lnTo>
                  <a:lnTo>
                    <a:pt x="345109" y="306692"/>
                  </a:lnTo>
                  <a:lnTo>
                    <a:pt x="339953" y="290880"/>
                  </a:lnTo>
                  <a:lnTo>
                    <a:pt x="336054" y="278917"/>
                  </a:lnTo>
                  <a:lnTo>
                    <a:pt x="336054" y="380174"/>
                  </a:lnTo>
                  <a:lnTo>
                    <a:pt x="336054" y="471373"/>
                  </a:lnTo>
                  <a:lnTo>
                    <a:pt x="336054" y="496252"/>
                  </a:lnTo>
                  <a:lnTo>
                    <a:pt x="336054" y="547801"/>
                  </a:lnTo>
                  <a:lnTo>
                    <a:pt x="336042" y="603707"/>
                  </a:lnTo>
                  <a:lnTo>
                    <a:pt x="336042" y="725601"/>
                  </a:lnTo>
                  <a:lnTo>
                    <a:pt x="329869" y="733564"/>
                  </a:lnTo>
                  <a:lnTo>
                    <a:pt x="321030" y="736079"/>
                  </a:lnTo>
                  <a:lnTo>
                    <a:pt x="310172" y="738771"/>
                  </a:lnTo>
                  <a:lnTo>
                    <a:pt x="299161" y="740714"/>
                  </a:lnTo>
                  <a:lnTo>
                    <a:pt x="286842" y="742022"/>
                  </a:lnTo>
                  <a:lnTo>
                    <a:pt x="284480" y="742022"/>
                  </a:lnTo>
                  <a:lnTo>
                    <a:pt x="276745" y="742302"/>
                  </a:lnTo>
                  <a:lnTo>
                    <a:pt x="268986" y="742022"/>
                  </a:lnTo>
                  <a:lnTo>
                    <a:pt x="266623" y="742022"/>
                  </a:lnTo>
                  <a:lnTo>
                    <a:pt x="223596" y="733564"/>
                  </a:lnTo>
                  <a:lnTo>
                    <a:pt x="217373" y="704659"/>
                  </a:lnTo>
                  <a:lnTo>
                    <a:pt x="217411" y="603707"/>
                  </a:lnTo>
                  <a:lnTo>
                    <a:pt x="223037" y="582079"/>
                  </a:lnTo>
                  <a:lnTo>
                    <a:pt x="235966" y="564388"/>
                  </a:lnTo>
                  <a:lnTo>
                    <a:pt x="254419" y="552513"/>
                  </a:lnTo>
                  <a:lnTo>
                    <a:pt x="276707" y="548182"/>
                  </a:lnTo>
                  <a:lnTo>
                    <a:pt x="299008" y="552513"/>
                  </a:lnTo>
                  <a:lnTo>
                    <a:pt x="317474" y="564388"/>
                  </a:lnTo>
                  <a:lnTo>
                    <a:pt x="330377" y="582079"/>
                  </a:lnTo>
                  <a:lnTo>
                    <a:pt x="336042" y="603707"/>
                  </a:lnTo>
                  <a:lnTo>
                    <a:pt x="336042" y="547801"/>
                  </a:lnTo>
                  <a:lnTo>
                    <a:pt x="323621" y="537603"/>
                  </a:lnTo>
                  <a:lnTo>
                    <a:pt x="309359" y="529894"/>
                  </a:lnTo>
                  <a:lnTo>
                    <a:pt x="293611" y="525018"/>
                  </a:lnTo>
                  <a:lnTo>
                    <a:pt x="276720" y="523328"/>
                  </a:lnTo>
                  <a:lnTo>
                    <a:pt x="259829" y="525018"/>
                  </a:lnTo>
                  <a:lnTo>
                    <a:pt x="244094" y="529894"/>
                  </a:lnTo>
                  <a:lnTo>
                    <a:pt x="229831" y="537603"/>
                  </a:lnTo>
                  <a:lnTo>
                    <a:pt x="217385" y="547801"/>
                  </a:lnTo>
                  <a:lnTo>
                    <a:pt x="217385" y="496252"/>
                  </a:lnTo>
                  <a:lnTo>
                    <a:pt x="336054" y="496252"/>
                  </a:lnTo>
                  <a:lnTo>
                    <a:pt x="336054" y="471373"/>
                  </a:lnTo>
                  <a:lnTo>
                    <a:pt x="217373" y="471373"/>
                  </a:lnTo>
                  <a:lnTo>
                    <a:pt x="217373" y="465924"/>
                  </a:lnTo>
                  <a:lnTo>
                    <a:pt x="217373" y="380174"/>
                  </a:lnTo>
                  <a:lnTo>
                    <a:pt x="336054" y="380174"/>
                  </a:lnTo>
                  <a:lnTo>
                    <a:pt x="336054" y="278917"/>
                  </a:lnTo>
                  <a:lnTo>
                    <a:pt x="319341" y="227634"/>
                  </a:lnTo>
                  <a:lnTo>
                    <a:pt x="319341" y="335534"/>
                  </a:lnTo>
                  <a:lnTo>
                    <a:pt x="319341" y="351345"/>
                  </a:lnTo>
                  <a:lnTo>
                    <a:pt x="285038" y="351345"/>
                  </a:lnTo>
                  <a:lnTo>
                    <a:pt x="285038" y="335534"/>
                  </a:lnTo>
                  <a:lnTo>
                    <a:pt x="319341" y="335534"/>
                  </a:lnTo>
                  <a:lnTo>
                    <a:pt x="319341" y="227634"/>
                  </a:lnTo>
                  <a:lnTo>
                    <a:pt x="293966" y="149783"/>
                  </a:lnTo>
                  <a:lnTo>
                    <a:pt x="293966" y="290880"/>
                  </a:lnTo>
                  <a:lnTo>
                    <a:pt x="293966" y="306692"/>
                  </a:lnTo>
                  <a:lnTo>
                    <a:pt x="268579" y="306692"/>
                  </a:lnTo>
                  <a:lnTo>
                    <a:pt x="268579" y="335534"/>
                  </a:lnTo>
                  <a:lnTo>
                    <a:pt x="268579" y="351345"/>
                  </a:lnTo>
                  <a:lnTo>
                    <a:pt x="234276" y="351345"/>
                  </a:lnTo>
                  <a:lnTo>
                    <a:pt x="234276" y="343979"/>
                  </a:lnTo>
                  <a:lnTo>
                    <a:pt x="234276" y="335534"/>
                  </a:lnTo>
                  <a:lnTo>
                    <a:pt x="268579" y="335534"/>
                  </a:lnTo>
                  <a:lnTo>
                    <a:pt x="268579" y="306692"/>
                  </a:lnTo>
                  <a:lnTo>
                    <a:pt x="259664" y="306692"/>
                  </a:lnTo>
                  <a:lnTo>
                    <a:pt x="259664" y="290880"/>
                  </a:lnTo>
                  <a:lnTo>
                    <a:pt x="293966" y="290880"/>
                  </a:lnTo>
                  <a:lnTo>
                    <a:pt x="293966" y="149783"/>
                  </a:lnTo>
                  <a:lnTo>
                    <a:pt x="278942" y="103670"/>
                  </a:lnTo>
                  <a:lnTo>
                    <a:pt x="283400" y="102654"/>
                  </a:lnTo>
                  <a:lnTo>
                    <a:pt x="286766" y="98666"/>
                  </a:lnTo>
                  <a:lnTo>
                    <a:pt x="286766" y="87630"/>
                  </a:lnTo>
                  <a:lnTo>
                    <a:pt x="280987" y="82677"/>
                  </a:lnTo>
                  <a:lnTo>
                    <a:pt x="270598" y="84975"/>
                  </a:lnTo>
                  <a:lnTo>
                    <a:pt x="267512" y="88239"/>
                  </a:lnTo>
                  <a:lnTo>
                    <a:pt x="265938" y="97688"/>
                  </a:lnTo>
                  <a:lnTo>
                    <a:pt x="269532" y="102527"/>
                  </a:lnTo>
                  <a:lnTo>
                    <a:pt x="274535" y="103670"/>
                  </a:lnTo>
                  <a:lnTo>
                    <a:pt x="196215" y="343979"/>
                  </a:lnTo>
                  <a:lnTo>
                    <a:pt x="192506" y="343979"/>
                  </a:lnTo>
                  <a:lnTo>
                    <a:pt x="192506" y="355320"/>
                  </a:lnTo>
                  <a:lnTo>
                    <a:pt x="192506" y="465924"/>
                  </a:lnTo>
                  <a:lnTo>
                    <a:pt x="168998" y="448703"/>
                  </a:lnTo>
                  <a:lnTo>
                    <a:pt x="168998" y="355320"/>
                  </a:lnTo>
                  <a:lnTo>
                    <a:pt x="192506" y="355320"/>
                  </a:lnTo>
                  <a:lnTo>
                    <a:pt x="192506" y="343979"/>
                  </a:lnTo>
                  <a:lnTo>
                    <a:pt x="189725" y="343979"/>
                  </a:lnTo>
                  <a:lnTo>
                    <a:pt x="170078" y="283718"/>
                  </a:lnTo>
                  <a:lnTo>
                    <a:pt x="174980" y="283057"/>
                  </a:lnTo>
                  <a:lnTo>
                    <a:pt x="178777" y="278904"/>
                  </a:lnTo>
                  <a:lnTo>
                    <a:pt x="178777" y="267500"/>
                  </a:lnTo>
                  <a:lnTo>
                    <a:pt x="172986" y="262559"/>
                  </a:lnTo>
                  <a:lnTo>
                    <a:pt x="162509" y="264896"/>
                  </a:lnTo>
                  <a:lnTo>
                    <a:pt x="159397" y="268287"/>
                  </a:lnTo>
                  <a:lnTo>
                    <a:pt x="158013" y="278066"/>
                  </a:lnTo>
                  <a:lnTo>
                    <a:pt x="162115" y="283057"/>
                  </a:lnTo>
                  <a:lnTo>
                    <a:pt x="162610" y="283057"/>
                  </a:lnTo>
                  <a:lnTo>
                    <a:pt x="167436" y="283718"/>
                  </a:lnTo>
                  <a:lnTo>
                    <a:pt x="144106" y="355320"/>
                  </a:lnTo>
                  <a:lnTo>
                    <a:pt x="144119" y="444690"/>
                  </a:lnTo>
                  <a:lnTo>
                    <a:pt x="145021" y="452348"/>
                  </a:lnTo>
                  <a:lnTo>
                    <a:pt x="147662" y="459486"/>
                  </a:lnTo>
                  <a:lnTo>
                    <a:pt x="151968" y="465924"/>
                  </a:lnTo>
                  <a:lnTo>
                    <a:pt x="157518" y="471093"/>
                  </a:lnTo>
                  <a:lnTo>
                    <a:pt x="192519" y="496760"/>
                  </a:lnTo>
                  <a:lnTo>
                    <a:pt x="192506" y="688327"/>
                  </a:lnTo>
                  <a:lnTo>
                    <a:pt x="189826" y="697280"/>
                  </a:lnTo>
                  <a:lnTo>
                    <a:pt x="183222" y="703046"/>
                  </a:lnTo>
                  <a:lnTo>
                    <a:pt x="183007" y="703046"/>
                  </a:lnTo>
                  <a:lnTo>
                    <a:pt x="174688" y="704608"/>
                  </a:lnTo>
                  <a:lnTo>
                    <a:pt x="134848" y="671449"/>
                  </a:lnTo>
                  <a:lnTo>
                    <a:pt x="107022" y="634974"/>
                  </a:lnTo>
                  <a:lnTo>
                    <a:pt x="83172" y="592493"/>
                  </a:lnTo>
                  <a:lnTo>
                    <a:pt x="63754" y="544741"/>
                  </a:lnTo>
                  <a:lnTo>
                    <a:pt x="49288" y="492480"/>
                  </a:lnTo>
                  <a:lnTo>
                    <a:pt x="40246" y="436435"/>
                  </a:lnTo>
                  <a:lnTo>
                    <a:pt x="37122" y="377367"/>
                  </a:lnTo>
                  <a:lnTo>
                    <a:pt x="40246" y="318173"/>
                  </a:lnTo>
                  <a:lnTo>
                    <a:pt x="49237" y="262559"/>
                  </a:lnTo>
                  <a:lnTo>
                    <a:pt x="63855" y="209651"/>
                  </a:lnTo>
                  <a:lnTo>
                    <a:pt x="83337" y="161836"/>
                  </a:lnTo>
                  <a:lnTo>
                    <a:pt x="107276" y="119316"/>
                  </a:lnTo>
                  <a:lnTo>
                    <a:pt x="120040" y="102654"/>
                  </a:lnTo>
                  <a:lnTo>
                    <a:pt x="87706" y="102654"/>
                  </a:lnTo>
                  <a:lnTo>
                    <a:pt x="55981" y="149390"/>
                  </a:lnTo>
                  <a:lnTo>
                    <a:pt x="36207" y="190144"/>
                  </a:lnTo>
                  <a:lnTo>
                    <a:pt x="20586" y="233794"/>
                  </a:lnTo>
                  <a:lnTo>
                    <a:pt x="9245" y="279869"/>
                  </a:lnTo>
                  <a:lnTo>
                    <a:pt x="2336" y="327888"/>
                  </a:lnTo>
                  <a:lnTo>
                    <a:pt x="0" y="377367"/>
                  </a:lnTo>
                  <a:lnTo>
                    <a:pt x="2336" y="426847"/>
                  </a:lnTo>
                  <a:lnTo>
                    <a:pt x="9245" y="474865"/>
                  </a:lnTo>
                  <a:lnTo>
                    <a:pt x="20586" y="520941"/>
                  </a:lnTo>
                  <a:lnTo>
                    <a:pt x="36131" y="564388"/>
                  </a:lnTo>
                  <a:lnTo>
                    <a:pt x="36207" y="564603"/>
                  </a:lnTo>
                  <a:lnTo>
                    <a:pt x="55981" y="605345"/>
                  </a:lnTo>
                  <a:lnTo>
                    <a:pt x="79756" y="642721"/>
                  </a:lnTo>
                  <a:lnTo>
                    <a:pt x="104940" y="673544"/>
                  </a:lnTo>
                  <a:lnTo>
                    <a:pt x="161620" y="720915"/>
                  </a:lnTo>
                  <a:lnTo>
                    <a:pt x="198666" y="739673"/>
                  </a:lnTo>
                  <a:lnTo>
                    <a:pt x="246697" y="752576"/>
                  </a:lnTo>
                  <a:lnTo>
                    <a:pt x="276733" y="754748"/>
                  </a:lnTo>
                  <a:lnTo>
                    <a:pt x="291820" y="754202"/>
                  </a:lnTo>
                  <a:lnTo>
                    <a:pt x="336042" y="746150"/>
                  </a:lnTo>
                  <a:lnTo>
                    <a:pt x="391845" y="720915"/>
                  </a:lnTo>
                  <a:lnTo>
                    <a:pt x="448500" y="673544"/>
                  </a:lnTo>
                  <a:lnTo>
                    <a:pt x="473684" y="642721"/>
                  </a:lnTo>
                  <a:lnTo>
                    <a:pt x="497459" y="605345"/>
                  </a:lnTo>
                  <a:lnTo>
                    <a:pt x="517220" y="564603"/>
                  </a:lnTo>
                  <a:lnTo>
                    <a:pt x="532853" y="520941"/>
                  </a:lnTo>
                  <a:lnTo>
                    <a:pt x="544195" y="474865"/>
                  </a:lnTo>
                  <a:lnTo>
                    <a:pt x="551103" y="426847"/>
                  </a:lnTo>
                  <a:lnTo>
                    <a:pt x="553440" y="377367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E53D8D82-D41E-4DD7-9174-714F1688AFA6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67" y="6311796"/>
              <a:ext cx="89458" cy="89446"/>
            </a:xfrm>
            <a:prstGeom prst="rect">
              <a:avLst/>
            </a:prstGeom>
          </p:spPr>
        </p:pic>
      </p:grpSp>
      <p:pic>
        <p:nvPicPr>
          <p:cNvPr id="8" name="Picture 7" descr="A yellow sunburst on a black background&#10;&#10;Description automatically generated">
            <a:extLst>
              <a:ext uri="{FF2B5EF4-FFF2-40B4-BE49-F238E27FC236}">
                <a16:creationId xmlns:a16="http://schemas.microsoft.com/office/drawing/2014/main" id="{DD9A3F4F-53E7-C4AB-A6B5-6D4A99D7FE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43081" y="319044"/>
            <a:ext cx="990219" cy="9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6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71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-Opt 1"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2503170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ACCD1-6021-5A6C-3CAF-604B6278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602038"/>
            <a:ext cx="7894036" cy="7064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latin typeface="Figtre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19693F-A090-6501-8B0D-6DBB3D7B8113}"/>
              </a:ext>
            </a:extLst>
          </p:cNvPr>
          <p:cNvSpPr/>
          <p:nvPr userDrawn="1"/>
        </p:nvSpPr>
        <p:spPr>
          <a:xfrm>
            <a:off x="640361" y="0"/>
            <a:ext cx="12700" cy="2503170"/>
          </a:xfrm>
          <a:custGeom>
            <a:avLst/>
            <a:gdLst/>
            <a:ahLst/>
            <a:cxnLst/>
            <a:rect l="l" t="t" r="r" b="b"/>
            <a:pathLst>
              <a:path w="12700" h="2503170">
                <a:moveTo>
                  <a:pt x="12700" y="0"/>
                </a:moveTo>
                <a:lnTo>
                  <a:pt x="0" y="0"/>
                </a:lnTo>
                <a:lnTo>
                  <a:pt x="0" y="2502814"/>
                </a:lnTo>
                <a:lnTo>
                  <a:pt x="12700" y="2502814"/>
                </a:lnTo>
                <a:lnTo>
                  <a:pt x="12700" y="0"/>
                </a:lnTo>
                <a:close/>
              </a:path>
            </a:pathLst>
          </a:custGeom>
          <a:solidFill>
            <a:srgbClr val="FFC500"/>
          </a:solidFill>
          <a:ln w="25400">
            <a:solidFill>
              <a:srgbClr val="002B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F1994C1-B379-2F61-BC28-62E0E1384DAF}"/>
              </a:ext>
            </a:extLst>
          </p:cNvPr>
          <p:cNvSpPr/>
          <p:nvPr userDrawn="1"/>
        </p:nvSpPr>
        <p:spPr>
          <a:xfrm>
            <a:off x="643534" y="4308467"/>
            <a:ext cx="0" cy="1317625"/>
          </a:xfrm>
          <a:custGeom>
            <a:avLst/>
            <a:gdLst/>
            <a:ahLst/>
            <a:cxnLst/>
            <a:rect l="l" t="t" r="r" b="b"/>
            <a:pathLst>
              <a:path h="1317625">
                <a:moveTo>
                  <a:pt x="0" y="0"/>
                </a:moveTo>
                <a:lnTo>
                  <a:pt x="0" y="1317205"/>
                </a:lnTo>
              </a:path>
            </a:pathLst>
          </a:custGeom>
          <a:ln w="25400">
            <a:solidFill>
              <a:srgbClr val="002B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FC9CE60E-1573-95BD-7103-EEBA4B980B38}"/>
              </a:ext>
            </a:extLst>
          </p:cNvPr>
          <p:cNvSpPr txBox="1"/>
          <p:nvPr userDrawn="1"/>
        </p:nvSpPr>
        <p:spPr>
          <a:xfrm>
            <a:off x="1138274" y="6063499"/>
            <a:ext cx="1534795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-10" dirty="0">
                <a:solidFill>
                  <a:srgbClr val="002857"/>
                </a:solidFill>
                <a:latin typeface="Marcellus"/>
                <a:cs typeface="Marcellus"/>
              </a:rPr>
              <a:t>brynmawr.edu</a:t>
            </a:r>
            <a:endParaRPr sz="1800" dirty="0">
              <a:latin typeface="Marcellus"/>
              <a:cs typeface="Marcellus"/>
            </a:endParaRPr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65A08009-BCE5-1B95-EFED-CCAD23E57157}"/>
              </a:ext>
            </a:extLst>
          </p:cNvPr>
          <p:cNvSpPr/>
          <p:nvPr userDrawn="1"/>
        </p:nvSpPr>
        <p:spPr>
          <a:xfrm>
            <a:off x="10451316" y="0"/>
            <a:ext cx="1737995" cy="6858000"/>
          </a:xfrm>
          <a:custGeom>
            <a:avLst/>
            <a:gdLst/>
            <a:ahLst/>
            <a:cxnLst/>
            <a:rect l="l" t="t" r="r" b="b"/>
            <a:pathLst>
              <a:path w="1737995" h="6858000">
                <a:moveTo>
                  <a:pt x="78951" y="0"/>
                </a:moveTo>
                <a:lnTo>
                  <a:pt x="42760" y="0"/>
                </a:lnTo>
                <a:lnTo>
                  <a:pt x="288137" y="241300"/>
                </a:lnTo>
                <a:lnTo>
                  <a:pt x="275297" y="254000"/>
                </a:lnTo>
                <a:lnTo>
                  <a:pt x="0" y="533400"/>
                </a:lnTo>
                <a:lnTo>
                  <a:pt x="288137" y="825500"/>
                </a:lnTo>
                <a:lnTo>
                  <a:pt x="275297" y="838200"/>
                </a:lnTo>
                <a:lnTo>
                  <a:pt x="0" y="1117600"/>
                </a:lnTo>
                <a:lnTo>
                  <a:pt x="288137" y="1397000"/>
                </a:lnTo>
                <a:lnTo>
                  <a:pt x="0" y="1689100"/>
                </a:lnTo>
                <a:lnTo>
                  <a:pt x="288150" y="1981200"/>
                </a:lnTo>
                <a:lnTo>
                  <a:pt x="0" y="2260600"/>
                </a:lnTo>
                <a:lnTo>
                  <a:pt x="0" y="2273300"/>
                </a:lnTo>
                <a:lnTo>
                  <a:pt x="288137" y="2552700"/>
                </a:lnTo>
                <a:lnTo>
                  <a:pt x="0" y="2844800"/>
                </a:lnTo>
                <a:lnTo>
                  <a:pt x="288137" y="3136900"/>
                </a:lnTo>
                <a:lnTo>
                  <a:pt x="275297" y="3149600"/>
                </a:lnTo>
                <a:lnTo>
                  <a:pt x="0" y="3416300"/>
                </a:lnTo>
                <a:lnTo>
                  <a:pt x="288150" y="3708400"/>
                </a:lnTo>
                <a:lnTo>
                  <a:pt x="0" y="4000500"/>
                </a:lnTo>
                <a:lnTo>
                  <a:pt x="288150" y="4292600"/>
                </a:lnTo>
                <a:lnTo>
                  <a:pt x="0" y="4572000"/>
                </a:lnTo>
                <a:lnTo>
                  <a:pt x="275412" y="4851400"/>
                </a:lnTo>
                <a:lnTo>
                  <a:pt x="288137" y="4864100"/>
                </a:lnTo>
                <a:lnTo>
                  <a:pt x="0" y="5156200"/>
                </a:lnTo>
                <a:lnTo>
                  <a:pt x="288137" y="5435600"/>
                </a:lnTo>
                <a:lnTo>
                  <a:pt x="0" y="5727700"/>
                </a:lnTo>
                <a:lnTo>
                  <a:pt x="288150" y="6019800"/>
                </a:lnTo>
                <a:lnTo>
                  <a:pt x="275374" y="6032500"/>
                </a:lnTo>
                <a:lnTo>
                  <a:pt x="0" y="6311900"/>
                </a:lnTo>
                <a:lnTo>
                  <a:pt x="288150" y="6591300"/>
                </a:lnTo>
                <a:lnTo>
                  <a:pt x="18421" y="6858000"/>
                </a:lnTo>
                <a:lnTo>
                  <a:pt x="54840" y="6858000"/>
                </a:lnTo>
                <a:lnTo>
                  <a:pt x="306362" y="6616700"/>
                </a:lnTo>
                <a:lnTo>
                  <a:pt x="349859" y="6616700"/>
                </a:lnTo>
                <a:lnTo>
                  <a:pt x="337337" y="6604000"/>
                </a:lnTo>
                <a:lnTo>
                  <a:pt x="916486" y="6604000"/>
                </a:lnTo>
                <a:lnTo>
                  <a:pt x="904227" y="6591300"/>
                </a:lnTo>
                <a:lnTo>
                  <a:pt x="917070" y="6578600"/>
                </a:lnTo>
                <a:lnTo>
                  <a:pt x="306362" y="6578600"/>
                </a:lnTo>
                <a:lnTo>
                  <a:pt x="35902" y="6311900"/>
                </a:lnTo>
                <a:lnTo>
                  <a:pt x="306362" y="6032500"/>
                </a:lnTo>
                <a:lnTo>
                  <a:pt x="917223" y="6032500"/>
                </a:lnTo>
                <a:lnTo>
                  <a:pt x="904379" y="6019800"/>
                </a:lnTo>
                <a:lnTo>
                  <a:pt x="917215" y="6007100"/>
                </a:lnTo>
                <a:lnTo>
                  <a:pt x="337337" y="6007100"/>
                </a:lnTo>
                <a:lnTo>
                  <a:pt x="349852" y="5994400"/>
                </a:lnTo>
                <a:lnTo>
                  <a:pt x="306362" y="5994400"/>
                </a:lnTo>
                <a:lnTo>
                  <a:pt x="35902" y="5727700"/>
                </a:lnTo>
                <a:lnTo>
                  <a:pt x="306362" y="5461000"/>
                </a:lnTo>
                <a:lnTo>
                  <a:pt x="350004" y="5461000"/>
                </a:lnTo>
                <a:lnTo>
                  <a:pt x="337489" y="5448300"/>
                </a:lnTo>
                <a:lnTo>
                  <a:pt x="916547" y="5448300"/>
                </a:lnTo>
                <a:lnTo>
                  <a:pt x="904290" y="5435600"/>
                </a:lnTo>
                <a:lnTo>
                  <a:pt x="917137" y="5422900"/>
                </a:lnTo>
                <a:lnTo>
                  <a:pt x="306362" y="5422900"/>
                </a:lnTo>
                <a:lnTo>
                  <a:pt x="35941" y="5156200"/>
                </a:lnTo>
                <a:lnTo>
                  <a:pt x="306311" y="4876800"/>
                </a:lnTo>
                <a:lnTo>
                  <a:pt x="917150" y="4876800"/>
                </a:lnTo>
                <a:lnTo>
                  <a:pt x="904303" y="4864100"/>
                </a:lnTo>
                <a:lnTo>
                  <a:pt x="917143" y="4851400"/>
                </a:lnTo>
                <a:lnTo>
                  <a:pt x="306362" y="4851400"/>
                </a:lnTo>
                <a:lnTo>
                  <a:pt x="35902" y="4572000"/>
                </a:lnTo>
                <a:lnTo>
                  <a:pt x="306362" y="4305300"/>
                </a:lnTo>
                <a:lnTo>
                  <a:pt x="917215" y="4305300"/>
                </a:lnTo>
                <a:lnTo>
                  <a:pt x="904379" y="4292600"/>
                </a:lnTo>
                <a:lnTo>
                  <a:pt x="916639" y="4279900"/>
                </a:lnTo>
                <a:lnTo>
                  <a:pt x="337337" y="4279900"/>
                </a:lnTo>
                <a:lnTo>
                  <a:pt x="349852" y="4267200"/>
                </a:lnTo>
                <a:lnTo>
                  <a:pt x="306362" y="4267200"/>
                </a:lnTo>
                <a:lnTo>
                  <a:pt x="35902" y="4000500"/>
                </a:lnTo>
                <a:lnTo>
                  <a:pt x="306362" y="3733800"/>
                </a:lnTo>
                <a:lnTo>
                  <a:pt x="349859" y="3733800"/>
                </a:lnTo>
                <a:lnTo>
                  <a:pt x="337337" y="3721100"/>
                </a:lnTo>
                <a:lnTo>
                  <a:pt x="917070" y="3721100"/>
                </a:lnTo>
                <a:lnTo>
                  <a:pt x="904227" y="3708400"/>
                </a:lnTo>
                <a:lnTo>
                  <a:pt x="917070" y="3695700"/>
                </a:lnTo>
                <a:lnTo>
                  <a:pt x="306362" y="3695700"/>
                </a:lnTo>
                <a:lnTo>
                  <a:pt x="35902" y="3416300"/>
                </a:lnTo>
                <a:lnTo>
                  <a:pt x="306362" y="3149600"/>
                </a:lnTo>
                <a:lnTo>
                  <a:pt x="917227" y="3149600"/>
                </a:lnTo>
                <a:lnTo>
                  <a:pt x="904392" y="3136900"/>
                </a:lnTo>
                <a:lnTo>
                  <a:pt x="916651" y="3124200"/>
                </a:lnTo>
                <a:lnTo>
                  <a:pt x="337324" y="3124200"/>
                </a:lnTo>
                <a:lnTo>
                  <a:pt x="349715" y="3111500"/>
                </a:lnTo>
                <a:lnTo>
                  <a:pt x="306311" y="3111500"/>
                </a:lnTo>
                <a:lnTo>
                  <a:pt x="35941" y="2844800"/>
                </a:lnTo>
                <a:lnTo>
                  <a:pt x="306311" y="2578100"/>
                </a:lnTo>
                <a:lnTo>
                  <a:pt x="349901" y="2578100"/>
                </a:lnTo>
                <a:lnTo>
                  <a:pt x="337388" y="2565400"/>
                </a:lnTo>
                <a:lnTo>
                  <a:pt x="917138" y="2565400"/>
                </a:lnTo>
                <a:lnTo>
                  <a:pt x="904290" y="2552700"/>
                </a:lnTo>
                <a:lnTo>
                  <a:pt x="917131" y="2540000"/>
                </a:lnTo>
                <a:lnTo>
                  <a:pt x="306362" y="2540000"/>
                </a:lnTo>
                <a:lnTo>
                  <a:pt x="35902" y="2260600"/>
                </a:lnTo>
                <a:lnTo>
                  <a:pt x="306362" y="1993900"/>
                </a:lnTo>
                <a:lnTo>
                  <a:pt x="917223" y="1993900"/>
                </a:lnTo>
                <a:lnTo>
                  <a:pt x="904379" y="1981200"/>
                </a:lnTo>
                <a:lnTo>
                  <a:pt x="917215" y="1968500"/>
                </a:lnTo>
                <a:lnTo>
                  <a:pt x="337337" y="1968500"/>
                </a:lnTo>
                <a:lnTo>
                  <a:pt x="349852" y="1955800"/>
                </a:lnTo>
                <a:lnTo>
                  <a:pt x="306362" y="1955800"/>
                </a:lnTo>
                <a:lnTo>
                  <a:pt x="35902" y="1689100"/>
                </a:lnTo>
                <a:lnTo>
                  <a:pt x="306362" y="1422400"/>
                </a:lnTo>
                <a:lnTo>
                  <a:pt x="350004" y="1422400"/>
                </a:lnTo>
                <a:lnTo>
                  <a:pt x="337489" y="1409700"/>
                </a:lnTo>
                <a:lnTo>
                  <a:pt x="916559" y="1409700"/>
                </a:lnTo>
                <a:lnTo>
                  <a:pt x="904303" y="1397000"/>
                </a:lnTo>
                <a:lnTo>
                  <a:pt x="917149" y="1384300"/>
                </a:lnTo>
                <a:lnTo>
                  <a:pt x="306374" y="1384300"/>
                </a:lnTo>
                <a:lnTo>
                  <a:pt x="35941" y="1117600"/>
                </a:lnTo>
                <a:lnTo>
                  <a:pt x="306311" y="838200"/>
                </a:lnTo>
                <a:lnTo>
                  <a:pt x="917183" y="838200"/>
                </a:lnTo>
                <a:lnTo>
                  <a:pt x="904341" y="825500"/>
                </a:lnTo>
                <a:lnTo>
                  <a:pt x="917183" y="812800"/>
                </a:lnTo>
                <a:lnTo>
                  <a:pt x="337324" y="812800"/>
                </a:lnTo>
                <a:lnTo>
                  <a:pt x="349840" y="800100"/>
                </a:lnTo>
                <a:lnTo>
                  <a:pt x="306311" y="800100"/>
                </a:lnTo>
                <a:lnTo>
                  <a:pt x="35941" y="533400"/>
                </a:lnTo>
                <a:lnTo>
                  <a:pt x="306311" y="266700"/>
                </a:lnTo>
                <a:lnTo>
                  <a:pt x="349715" y="266700"/>
                </a:lnTo>
                <a:lnTo>
                  <a:pt x="337324" y="254000"/>
                </a:lnTo>
                <a:lnTo>
                  <a:pt x="916599" y="254000"/>
                </a:lnTo>
                <a:lnTo>
                  <a:pt x="904341" y="241300"/>
                </a:lnTo>
                <a:lnTo>
                  <a:pt x="917626" y="228600"/>
                </a:lnTo>
                <a:lnTo>
                  <a:pt x="306311" y="228600"/>
                </a:lnTo>
                <a:lnTo>
                  <a:pt x="78951" y="0"/>
                </a:lnTo>
                <a:close/>
              </a:path>
              <a:path w="1737995" h="6858000">
                <a:moveTo>
                  <a:pt x="349859" y="6616700"/>
                </a:moveTo>
                <a:lnTo>
                  <a:pt x="306362" y="6616700"/>
                </a:lnTo>
                <a:lnTo>
                  <a:pt x="557742" y="6858000"/>
                </a:lnTo>
                <a:lnTo>
                  <a:pt x="594413" y="6858000"/>
                </a:lnTo>
                <a:lnTo>
                  <a:pt x="349859" y="6616700"/>
                </a:lnTo>
                <a:close/>
              </a:path>
              <a:path w="1737995" h="6858000">
                <a:moveTo>
                  <a:pt x="916486" y="6604000"/>
                </a:moveTo>
                <a:lnTo>
                  <a:pt x="879411" y="6604000"/>
                </a:lnTo>
                <a:lnTo>
                  <a:pt x="1136487" y="6858000"/>
                </a:lnTo>
                <a:lnTo>
                  <a:pt x="1168170" y="6858000"/>
                </a:lnTo>
                <a:lnTo>
                  <a:pt x="916486" y="6604000"/>
                </a:lnTo>
                <a:close/>
              </a:path>
              <a:path w="1737995" h="6858000">
                <a:moveTo>
                  <a:pt x="1204341" y="6324600"/>
                </a:moveTo>
                <a:lnTo>
                  <a:pt x="1173937" y="6324600"/>
                </a:lnTo>
                <a:lnTo>
                  <a:pt x="1443659" y="6591300"/>
                </a:lnTo>
                <a:lnTo>
                  <a:pt x="1179853" y="6858000"/>
                </a:lnTo>
                <a:lnTo>
                  <a:pt x="1210231" y="6858000"/>
                </a:lnTo>
                <a:lnTo>
                  <a:pt x="1467294" y="6604000"/>
                </a:lnTo>
                <a:lnTo>
                  <a:pt x="1737635" y="6604000"/>
                </a:lnTo>
                <a:lnTo>
                  <a:pt x="1737635" y="6578600"/>
                </a:lnTo>
                <a:lnTo>
                  <a:pt x="1467142" y="6578600"/>
                </a:lnTo>
                <a:lnTo>
                  <a:pt x="1204341" y="6324600"/>
                </a:lnTo>
                <a:close/>
              </a:path>
              <a:path w="1737995" h="6858000">
                <a:moveTo>
                  <a:pt x="337337" y="6032500"/>
                </a:moveTo>
                <a:lnTo>
                  <a:pt x="306362" y="6032500"/>
                </a:lnTo>
                <a:lnTo>
                  <a:pt x="576668" y="6311900"/>
                </a:lnTo>
                <a:lnTo>
                  <a:pt x="306362" y="6578600"/>
                </a:lnTo>
                <a:lnTo>
                  <a:pt x="337489" y="6578600"/>
                </a:lnTo>
                <a:lnTo>
                  <a:pt x="600303" y="6324600"/>
                </a:lnTo>
                <a:lnTo>
                  <a:pt x="1737639" y="6324600"/>
                </a:lnTo>
                <a:lnTo>
                  <a:pt x="1737639" y="6299200"/>
                </a:lnTo>
                <a:lnTo>
                  <a:pt x="600151" y="6299200"/>
                </a:lnTo>
                <a:lnTo>
                  <a:pt x="337337" y="6032500"/>
                </a:lnTo>
                <a:close/>
              </a:path>
              <a:path w="1737995" h="6858000">
                <a:moveTo>
                  <a:pt x="1173937" y="6324600"/>
                </a:moveTo>
                <a:lnTo>
                  <a:pt x="1142377" y="6324600"/>
                </a:lnTo>
                <a:lnTo>
                  <a:pt x="879551" y="6578600"/>
                </a:lnTo>
                <a:lnTo>
                  <a:pt x="917070" y="6578600"/>
                </a:lnTo>
                <a:lnTo>
                  <a:pt x="1173937" y="6324600"/>
                </a:lnTo>
                <a:close/>
              </a:path>
              <a:path w="1737995" h="6858000">
                <a:moveTo>
                  <a:pt x="917223" y="6032500"/>
                </a:moveTo>
                <a:lnTo>
                  <a:pt x="879411" y="6032500"/>
                </a:lnTo>
                <a:lnTo>
                  <a:pt x="1142377" y="6299200"/>
                </a:lnTo>
                <a:lnTo>
                  <a:pt x="1204341" y="6299200"/>
                </a:lnTo>
                <a:lnTo>
                  <a:pt x="1216855" y="6286500"/>
                </a:lnTo>
                <a:lnTo>
                  <a:pt x="1174089" y="6286500"/>
                </a:lnTo>
                <a:lnTo>
                  <a:pt x="917223" y="6032500"/>
                </a:lnTo>
                <a:close/>
              </a:path>
              <a:path w="1737995" h="6858000">
                <a:moveTo>
                  <a:pt x="1216855" y="5753100"/>
                </a:moveTo>
                <a:lnTo>
                  <a:pt x="1173937" y="5753100"/>
                </a:lnTo>
                <a:lnTo>
                  <a:pt x="1443659" y="6019800"/>
                </a:lnTo>
                <a:lnTo>
                  <a:pt x="1174089" y="6286500"/>
                </a:lnTo>
                <a:lnTo>
                  <a:pt x="1216855" y="6286500"/>
                </a:lnTo>
                <a:lnTo>
                  <a:pt x="1467142" y="6032500"/>
                </a:lnTo>
                <a:lnTo>
                  <a:pt x="1737639" y="6032500"/>
                </a:lnTo>
                <a:lnTo>
                  <a:pt x="1737639" y="6007100"/>
                </a:lnTo>
                <a:lnTo>
                  <a:pt x="1467142" y="6007100"/>
                </a:lnTo>
                <a:lnTo>
                  <a:pt x="1216855" y="5753100"/>
                </a:lnTo>
                <a:close/>
              </a:path>
              <a:path w="1737995" h="6858000">
                <a:moveTo>
                  <a:pt x="1204341" y="5740400"/>
                </a:moveTo>
                <a:lnTo>
                  <a:pt x="1142377" y="5740400"/>
                </a:lnTo>
                <a:lnTo>
                  <a:pt x="879551" y="6007100"/>
                </a:lnTo>
                <a:lnTo>
                  <a:pt x="917215" y="6007100"/>
                </a:lnTo>
                <a:lnTo>
                  <a:pt x="1173937" y="5753100"/>
                </a:lnTo>
                <a:lnTo>
                  <a:pt x="1216855" y="5753100"/>
                </a:lnTo>
                <a:lnTo>
                  <a:pt x="1204341" y="5740400"/>
                </a:lnTo>
                <a:close/>
              </a:path>
              <a:path w="1737995" h="6858000">
                <a:moveTo>
                  <a:pt x="350004" y="5461000"/>
                </a:moveTo>
                <a:lnTo>
                  <a:pt x="306362" y="5461000"/>
                </a:lnTo>
                <a:lnTo>
                  <a:pt x="576668" y="5727700"/>
                </a:lnTo>
                <a:lnTo>
                  <a:pt x="306362" y="5994400"/>
                </a:lnTo>
                <a:lnTo>
                  <a:pt x="349852" y="5994400"/>
                </a:lnTo>
                <a:lnTo>
                  <a:pt x="600151" y="5740400"/>
                </a:lnTo>
                <a:lnTo>
                  <a:pt x="1737639" y="5740400"/>
                </a:lnTo>
                <a:lnTo>
                  <a:pt x="1737639" y="5715000"/>
                </a:lnTo>
                <a:lnTo>
                  <a:pt x="600303" y="5715000"/>
                </a:lnTo>
                <a:lnTo>
                  <a:pt x="350004" y="5461000"/>
                </a:lnTo>
                <a:close/>
              </a:path>
              <a:path w="1737995" h="6858000">
                <a:moveTo>
                  <a:pt x="916547" y="5448300"/>
                </a:moveTo>
                <a:lnTo>
                  <a:pt x="879551" y="5448300"/>
                </a:lnTo>
                <a:lnTo>
                  <a:pt x="1142377" y="5715000"/>
                </a:lnTo>
                <a:lnTo>
                  <a:pt x="1173937" y="5715000"/>
                </a:lnTo>
                <a:lnTo>
                  <a:pt x="916547" y="5448300"/>
                </a:lnTo>
                <a:close/>
              </a:path>
              <a:path w="1737995" h="6858000">
                <a:moveTo>
                  <a:pt x="1204391" y="5168900"/>
                </a:moveTo>
                <a:lnTo>
                  <a:pt x="1174064" y="5168900"/>
                </a:lnTo>
                <a:lnTo>
                  <a:pt x="1443659" y="5435600"/>
                </a:lnTo>
                <a:lnTo>
                  <a:pt x="1174089" y="5715000"/>
                </a:lnTo>
                <a:lnTo>
                  <a:pt x="1204341" y="5715000"/>
                </a:lnTo>
                <a:lnTo>
                  <a:pt x="1467142" y="5448300"/>
                </a:lnTo>
                <a:lnTo>
                  <a:pt x="1737639" y="5448300"/>
                </a:lnTo>
                <a:lnTo>
                  <a:pt x="1737639" y="5422900"/>
                </a:lnTo>
                <a:lnTo>
                  <a:pt x="1467294" y="5422900"/>
                </a:lnTo>
                <a:lnTo>
                  <a:pt x="1204391" y="5168900"/>
                </a:lnTo>
                <a:close/>
              </a:path>
              <a:path w="1737995" h="6858000">
                <a:moveTo>
                  <a:pt x="337324" y="4876800"/>
                </a:moveTo>
                <a:lnTo>
                  <a:pt x="306311" y="4876800"/>
                </a:lnTo>
                <a:lnTo>
                  <a:pt x="576694" y="5156200"/>
                </a:lnTo>
                <a:lnTo>
                  <a:pt x="306362" y="5422900"/>
                </a:lnTo>
                <a:lnTo>
                  <a:pt x="337324" y="5422900"/>
                </a:lnTo>
                <a:lnTo>
                  <a:pt x="600163" y="5168900"/>
                </a:lnTo>
                <a:lnTo>
                  <a:pt x="1737639" y="5168900"/>
                </a:lnTo>
                <a:lnTo>
                  <a:pt x="1737639" y="5143500"/>
                </a:lnTo>
                <a:lnTo>
                  <a:pt x="600163" y="5143500"/>
                </a:lnTo>
                <a:lnTo>
                  <a:pt x="523189" y="5067300"/>
                </a:lnTo>
                <a:lnTo>
                  <a:pt x="337324" y="4876800"/>
                </a:lnTo>
                <a:close/>
              </a:path>
              <a:path w="1737995" h="6858000">
                <a:moveTo>
                  <a:pt x="1174064" y="5168900"/>
                </a:moveTo>
                <a:lnTo>
                  <a:pt x="1142326" y="5168900"/>
                </a:lnTo>
                <a:lnTo>
                  <a:pt x="879475" y="5422900"/>
                </a:lnTo>
                <a:lnTo>
                  <a:pt x="917137" y="5422900"/>
                </a:lnTo>
                <a:lnTo>
                  <a:pt x="1174064" y="5168900"/>
                </a:lnTo>
                <a:close/>
              </a:path>
              <a:path w="1737995" h="6858000">
                <a:moveTo>
                  <a:pt x="917150" y="4876800"/>
                </a:moveTo>
                <a:lnTo>
                  <a:pt x="879449" y="4876800"/>
                </a:lnTo>
                <a:lnTo>
                  <a:pt x="1142238" y="5143500"/>
                </a:lnTo>
                <a:lnTo>
                  <a:pt x="1204480" y="5143500"/>
                </a:lnTo>
                <a:lnTo>
                  <a:pt x="1216995" y="5130800"/>
                </a:lnTo>
                <a:lnTo>
                  <a:pt x="1174089" y="5130800"/>
                </a:lnTo>
                <a:lnTo>
                  <a:pt x="917150" y="4876800"/>
                </a:lnTo>
                <a:close/>
              </a:path>
              <a:path w="1737995" h="6858000">
                <a:moveTo>
                  <a:pt x="1216855" y="4597400"/>
                </a:moveTo>
                <a:lnTo>
                  <a:pt x="1173937" y="4597400"/>
                </a:lnTo>
                <a:lnTo>
                  <a:pt x="1443659" y="4864100"/>
                </a:lnTo>
                <a:lnTo>
                  <a:pt x="1174089" y="5130800"/>
                </a:lnTo>
                <a:lnTo>
                  <a:pt x="1216995" y="5130800"/>
                </a:lnTo>
                <a:lnTo>
                  <a:pt x="1467294" y="4876800"/>
                </a:lnTo>
                <a:lnTo>
                  <a:pt x="1737639" y="4876800"/>
                </a:lnTo>
                <a:lnTo>
                  <a:pt x="1737639" y="4851400"/>
                </a:lnTo>
                <a:lnTo>
                  <a:pt x="1467142" y="4851400"/>
                </a:lnTo>
                <a:lnTo>
                  <a:pt x="1216855" y="4597400"/>
                </a:lnTo>
                <a:close/>
              </a:path>
              <a:path w="1737995" h="6858000">
                <a:moveTo>
                  <a:pt x="337337" y="4305300"/>
                </a:moveTo>
                <a:lnTo>
                  <a:pt x="306362" y="4305300"/>
                </a:lnTo>
                <a:lnTo>
                  <a:pt x="576668" y="4572000"/>
                </a:lnTo>
                <a:lnTo>
                  <a:pt x="306362" y="4851400"/>
                </a:lnTo>
                <a:lnTo>
                  <a:pt x="337337" y="4851400"/>
                </a:lnTo>
                <a:lnTo>
                  <a:pt x="600151" y="4584700"/>
                </a:lnTo>
                <a:lnTo>
                  <a:pt x="1737639" y="4584700"/>
                </a:lnTo>
                <a:lnTo>
                  <a:pt x="1737639" y="4559300"/>
                </a:lnTo>
                <a:lnTo>
                  <a:pt x="600151" y="4559300"/>
                </a:lnTo>
                <a:lnTo>
                  <a:pt x="337337" y="4305300"/>
                </a:lnTo>
                <a:close/>
              </a:path>
              <a:path w="1737995" h="6858000">
                <a:moveTo>
                  <a:pt x="1204341" y="4584700"/>
                </a:moveTo>
                <a:lnTo>
                  <a:pt x="1142377" y="4584700"/>
                </a:lnTo>
                <a:lnTo>
                  <a:pt x="879551" y="4851400"/>
                </a:lnTo>
                <a:lnTo>
                  <a:pt x="917143" y="4851400"/>
                </a:lnTo>
                <a:lnTo>
                  <a:pt x="1173937" y="4597400"/>
                </a:lnTo>
                <a:lnTo>
                  <a:pt x="1216855" y="4597400"/>
                </a:lnTo>
                <a:lnTo>
                  <a:pt x="1204341" y="4584700"/>
                </a:lnTo>
                <a:close/>
              </a:path>
              <a:path w="1737995" h="6858000">
                <a:moveTo>
                  <a:pt x="917215" y="4305300"/>
                </a:moveTo>
                <a:lnTo>
                  <a:pt x="879551" y="4305300"/>
                </a:lnTo>
                <a:lnTo>
                  <a:pt x="1142377" y="4559300"/>
                </a:lnTo>
                <a:lnTo>
                  <a:pt x="1173937" y="4559300"/>
                </a:lnTo>
                <a:lnTo>
                  <a:pt x="917215" y="4305300"/>
                </a:lnTo>
                <a:close/>
              </a:path>
              <a:path w="1737995" h="6858000">
                <a:moveTo>
                  <a:pt x="1204480" y="4013200"/>
                </a:moveTo>
                <a:lnTo>
                  <a:pt x="1174089" y="4013200"/>
                </a:lnTo>
                <a:lnTo>
                  <a:pt x="1443659" y="4292600"/>
                </a:lnTo>
                <a:lnTo>
                  <a:pt x="1174089" y="4559300"/>
                </a:lnTo>
                <a:lnTo>
                  <a:pt x="1204341" y="4559300"/>
                </a:lnTo>
                <a:lnTo>
                  <a:pt x="1467142" y="4305300"/>
                </a:lnTo>
                <a:lnTo>
                  <a:pt x="1737639" y="4305300"/>
                </a:lnTo>
                <a:lnTo>
                  <a:pt x="1737639" y="4279900"/>
                </a:lnTo>
                <a:lnTo>
                  <a:pt x="1467294" y="4279900"/>
                </a:lnTo>
                <a:lnTo>
                  <a:pt x="1204480" y="4013200"/>
                </a:lnTo>
                <a:close/>
              </a:path>
              <a:path w="1737995" h="6858000">
                <a:moveTo>
                  <a:pt x="1174089" y="4013200"/>
                </a:moveTo>
                <a:lnTo>
                  <a:pt x="1142238" y="4013200"/>
                </a:lnTo>
                <a:lnTo>
                  <a:pt x="879411" y="4279900"/>
                </a:lnTo>
                <a:lnTo>
                  <a:pt x="916639" y="4279900"/>
                </a:lnTo>
                <a:lnTo>
                  <a:pt x="1174089" y="4013200"/>
                </a:lnTo>
                <a:close/>
              </a:path>
              <a:path w="1737995" h="6858000">
                <a:moveTo>
                  <a:pt x="349859" y="3733800"/>
                </a:moveTo>
                <a:lnTo>
                  <a:pt x="306362" y="3733800"/>
                </a:lnTo>
                <a:lnTo>
                  <a:pt x="576668" y="4000500"/>
                </a:lnTo>
                <a:lnTo>
                  <a:pt x="306362" y="4267200"/>
                </a:lnTo>
                <a:lnTo>
                  <a:pt x="349852" y="4267200"/>
                </a:lnTo>
                <a:lnTo>
                  <a:pt x="600151" y="4013200"/>
                </a:lnTo>
                <a:lnTo>
                  <a:pt x="1737639" y="4013200"/>
                </a:lnTo>
                <a:lnTo>
                  <a:pt x="1737639" y="3987800"/>
                </a:lnTo>
                <a:lnTo>
                  <a:pt x="600303" y="3987800"/>
                </a:lnTo>
                <a:lnTo>
                  <a:pt x="349859" y="3733800"/>
                </a:lnTo>
                <a:close/>
              </a:path>
              <a:path w="1737995" h="6858000">
                <a:moveTo>
                  <a:pt x="917070" y="3721100"/>
                </a:moveTo>
                <a:lnTo>
                  <a:pt x="879411" y="3721100"/>
                </a:lnTo>
                <a:lnTo>
                  <a:pt x="1142377" y="3987800"/>
                </a:lnTo>
                <a:lnTo>
                  <a:pt x="1204341" y="3987800"/>
                </a:lnTo>
                <a:lnTo>
                  <a:pt x="1216862" y="3975100"/>
                </a:lnTo>
                <a:lnTo>
                  <a:pt x="1173937" y="3975100"/>
                </a:lnTo>
                <a:lnTo>
                  <a:pt x="917070" y="3721100"/>
                </a:lnTo>
                <a:close/>
              </a:path>
              <a:path w="1737995" h="6858000">
                <a:moveTo>
                  <a:pt x="1216855" y="3441700"/>
                </a:moveTo>
                <a:lnTo>
                  <a:pt x="1173937" y="3441700"/>
                </a:lnTo>
                <a:lnTo>
                  <a:pt x="1443659" y="3708400"/>
                </a:lnTo>
                <a:lnTo>
                  <a:pt x="1174089" y="3975100"/>
                </a:lnTo>
                <a:lnTo>
                  <a:pt x="1216862" y="3975100"/>
                </a:lnTo>
                <a:lnTo>
                  <a:pt x="1467294" y="3721100"/>
                </a:lnTo>
                <a:lnTo>
                  <a:pt x="1737639" y="3721100"/>
                </a:lnTo>
                <a:lnTo>
                  <a:pt x="1737639" y="3695700"/>
                </a:lnTo>
                <a:lnTo>
                  <a:pt x="1467142" y="3695700"/>
                </a:lnTo>
                <a:lnTo>
                  <a:pt x="1216855" y="3441700"/>
                </a:lnTo>
                <a:close/>
              </a:path>
              <a:path w="1737995" h="6858000">
                <a:moveTo>
                  <a:pt x="337337" y="3149600"/>
                </a:moveTo>
                <a:lnTo>
                  <a:pt x="306362" y="3149600"/>
                </a:lnTo>
                <a:lnTo>
                  <a:pt x="576668" y="3416300"/>
                </a:lnTo>
                <a:lnTo>
                  <a:pt x="306362" y="3695700"/>
                </a:lnTo>
                <a:lnTo>
                  <a:pt x="337489" y="3695700"/>
                </a:lnTo>
                <a:lnTo>
                  <a:pt x="600303" y="3429000"/>
                </a:lnTo>
                <a:lnTo>
                  <a:pt x="1737639" y="3429000"/>
                </a:lnTo>
                <a:lnTo>
                  <a:pt x="1737639" y="3403600"/>
                </a:lnTo>
                <a:lnTo>
                  <a:pt x="600151" y="3403600"/>
                </a:lnTo>
                <a:lnTo>
                  <a:pt x="337337" y="3149600"/>
                </a:lnTo>
                <a:close/>
              </a:path>
              <a:path w="1737995" h="6858000">
                <a:moveTo>
                  <a:pt x="1204341" y="3429000"/>
                </a:moveTo>
                <a:lnTo>
                  <a:pt x="1142377" y="3429000"/>
                </a:lnTo>
                <a:lnTo>
                  <a:pt x="879551" y="3695700"/>
                </a:lnTo>
                <a:lnTo>
                  <a:pt x="917070" y="3695700"/>
                </a:lnTo>
                <a:lnTo>
                  <a:pt x="1173937" y="3441700"/>
                </a:lnTo>
                <a:lnTo>
                  <a:pt x="1216855" y="3441700"/>
                </a:lnTo>
                <a:lnTo>
                  <a:pt x="1204341" y="3429000"/>
                </a:lnTo>
                <a:close/>
              </a:path>
              <a:path w="1737995" h="6858000">
                <a:moveTo>
                  <a:pt x="917227" y="3149600"/>
                </a:moveTo>
                <a:lnTo>
                  <a:pt x="879551" y="3149600"/>
                </a:lnTo>
                <a:lnTo>
                  <a:pt x="1142377" y="3403600"/>
                </a:lnTo>
                <a:lnTo>
                  <a:pt x="1173937" y="3403600"/>
                </a:lnTo>
                <a:lnTo>
                  <a:pt x="917227" y="3149600"/>
                </a:lnTo>
                <a:close/>
              </a:path>
              <a:path w="1737995" h="6858000">
                <a:moveTo>
                  <a:pt x="1204341" y="2857500"/>
                </a:moveTo>
                <a:lnTo>
                  <a:pt x="1174102" y="2857500"/>
                </a:lnTo>
                <a:lnTo>
                  <a:pt x="1443659" y="3136900"/>
                </a:lnTo>
                <a:lnTo>
                  <a:pt x="1174089" y="3403600"/>
                </a:lnTo>
                <a:lnTo>
                  <a:pt x="1204341" y="3403600"/>
                </a:lnTo>
                <a:lnTo>
                  <a:pt x="1467142" y="3149600"/>
                </a:lnTo>
                <a:lnTo>
                  <a:pt x="1737639" y="3149600"/>
                </a:lnTo>
                <a:lnTo>
                  <a:pt x="1737639" y="3124200"/>
                </a:lnTo>
                <a:lnTo>
                  <a:pt x="1467142" y="3124200"/>
                </a:lnTo>
                <a:lnTo>
                  <a:pt x="1204341" y="2857500"/>
                </a:lnTo>
                <a:close/>
              </a:path>
              <a:path w="1737995" h="6858000">
                <a:moveTo>
                  <a:pt x="1174102" y="2857500"/>
                </a:moveTo>
                <a:lnTo>
                  <a:pt x="1142415" y="2857500"/>
                </a:lnTo>
                <a:lnTo>
                  <a:pt x="879424" y="3124200"/>
                </a:lnTo>
                <a:lnTo>
                  <a:pt x="916651" y="3124200"/>
                </a:lnTo>
                <a:lnTo>
                  <a:pt x="1174102" y="2857500"/>
                </a:lnTo>
                <a:close/>
              </a:path>
              <a:path w="1737995" h="6858000">
                <a:moveTo>
                  <a:pt x="349901" y="2578100"/>
                </a:moveTo>
                <a:lnTo>
                  <a:pt x="306311" y="2578100"/>
                </a:lnTo>
                <a:lnTo>
                  <a:pt x="576694" y="2844800"/>
                </a:lnTo>
                <a:lnTo>
                  <a:pt x="497497" y="2921000"/>
                </a:lnTo>
                <a:lnTo>
                  <a:pt x="306311" y="3111500"/>
                </a:lnTo>
                <a:lnTo>
                  <a:pt x="349715" y="3111500"/>
                </a:lnTo>
                <a:lnTo>
                  <a:pt x="523189" y="2933700"/>
                </a:lnTo>
                <a:lnTo>
                  <a:pt x="600163" y="2857500"/>
                </a:lnTo>
                <a:lnTo>
                  <a:pt x="1737639" y="2857500"/>
                </a:lnTo>
                <a:lnTo>
                  <a:pt x="1737639" y="2832100"/>
                </a:lnTo>
                <a:lnTo>
                  <a:pt x="600163" y="2832100"/>
                </a:lnTo>
                <a:lnTo>
                  <a:pt x="349901" y="2578100"/>
                </a:lnTo>
                <a:close/>
              </a:path>
              <a:path w="1737995" h="6858000">
                <a:moveTo>
                  <a:pt x="917138" y="2565400"/>
                </a:moveTo>
                <a:lnTo>
                  <a:pt x="879551" y="2565400"/>
                </a:lnTo>
                <a:lnTo>
                  <a:pt x="1142339" y="2832100"/>
                </a:lnTo>
                <a:lnTo>
                  <a:pt x="1204366" y="2832100"/>
                </a:lnTo>
                <a:lnTo>
                  <a:pt x="1216879" y="2819400"/>
                </a:lnTo>
                <a:lnTo>
                  <a:pt x="1174089" y="2819400"/>
                </a:lnTo>
                <a:lnTo>
                  <a:pt x="917138" y="2565400"/>
                </a:lnTo>
                <a:close/>
              </a:path>
              <a:path w="1737995" h="6858000">
                <a:moveTo>
                  <a:pt x="1216862" y="2286000"/>
                </a:moveTo>
                <a:lnTo>
                  <a:pt x="1174089" y="2286000"/>
                </a:lnTo>
                <a:lnTo>
                  <a:pt x="1443659" y="2552700"/>
                </a:lnTo>
                <a:lnTo>
                  <a:pt x="1174089" y="2819400"/>
                </a:lnTo>
                <a:lnTo>
                  <a:pt x="1216879" y="2819400"/>
                </a:lnTo>
                <a:lnTo>
                  <a:pt x="1467142" y="2565400"/>
                </a:lnTo>
                <a:lnTo>
                  <a:pt x="1737639" y="2565400"/>
                </a:lnTo>
                <a:lnTo>
                  <a:pt x="1737639" y="2540000"/>
                </a:lnTo>
                <a:lnTo>
                  <a:pt x="1467294" y="2540000"/>
                </a:lnTo>
                <a:lnTo>
                  <a:pt x="1216862" y="2286000"/>
                </a:lnTo>
                <a:close/>
              </a:path>
              <a:path w="1737995" h="6858000">
                <a:moveTo>
                  <a:pt x="337337" y="1993900"/>
                </a:moveTo>
                <a:lnTo>
                  <a:pt x="306362" y="1993900"/>
                </a:lnTo>
                <a:lnTo>
                  <a:pt x="576668" y="2260600"/>
                </a:lnTo>
                <a:lnTo>
                  <a:pt x="306362" y="2540000"/>
                </a:lnTo>
                <a:lnTo>
                  <a:pt x="337413" y="2540000"/>
                </a:lnTo>
                <a:lnTo>
                  <a:pt x="600303" y="2273300"/>
                </a:lnTo>
                <a:lnTo>
                  <a:pt x="1737639" y="2273300"/>
                </a:lnTo>
                <a:lnTo>
                  <a:pt x="1737639" y="2247900"/>
                </a:lnTo>
                <a:lnTo>
                  <a:pt x="600151" y="2247900"/>
                </a:lnTo>
                <a:lnTo>
                  <a:pt x="337337" y="1993900"/>
                </a:lnTo>
                <a:close/>
              </a:path>
              <a:path w="1737995" h="6858000">
                <a:moveTo>
                  <a:pt x="1204341" y="2273300"/>
                </a:moveTo>
                <a:lnTo>
                  <a:pt x="1142377" y="2273300"/>
                </a:lnTo>
                <a:lnTo>
                  <a:pt x="879487" y="2540000"/>
                </a:lnTo>
                <a:lnTo>
                  <a:pt x="917131" y="2540000"/>
                </a:lnTo>
                <a:lnTo>
                  <a:pt x="1173937" y="2286000"/>
                </a:lnTo>
                <a:lnTo>
                  <a:pt x="1216862" y="2286000"/>
                </a:lnTo>
                <a:lnTo>
                  <a:pt x="1204341" y="2273300"/>
                </a:lnTo>
                <a:close/>
              </a:path>
              <a:path w="1737995" h="6858000">
                <a:moveTo>
                  <a:pt x="917223" y="1993900"/>
                </a:moveTo>
                <a:lnTo>
                  <a:pt x="879411" y="1993900"/>
                </a:lnTo>
                <a:lnTo>
                  <a:pt x="1142238" y="2247900"/>
                </a:lnTo>
                <a:lnTo>
                  <a:pt x="1174089" y="2247900"/>
                </a:lnTo>
                <a:lnTo>
                  <a:pt x="917223" y="1993900"/>
                </a:lnTo>
                <a:close/>
              </a:path>
              <a:path w="1737995" h="6858000">
                <a:moveTo>
                  <a:pt x="1216855" y="1714500"/>
                </a:moveTo>
                <a:lnTo>
                  <a:pt x="1173937" y="1714500"/>
                </a:lnTo>
                <a:lnTo>
                  <a:pt x="1443659" y="1981200"/>
                </a:lnTo>
                <a:lnTo>
                  <a:pt x="1174089" y="2247900"/>
                </a:lnTo>
                <a:lnTo>
                  <a:pt x="1204480" y="2247900"/>
                </a:lnTo>
                <a:lnTo>
                  <a:pt x="1467294" y="1993900"/>
                </a:lnTo>
                <a:lnTo>
                  <a:pt x="1737639" y="1993900"/>
                </a:lnTo>
                <a:lnTo>
                  <a:pt x="1737639" y="1968500"/>
                </a:lnTo>
                <a:lnTo>
                  <a:pt x="1467142" y="1968500"/>
                </a:lnTo>
                <a:lnTo>
                  <a:pt x="1216855" y="1714500"/>
                </a:lnTo>
                <a:close/>
              </a:path>
              <a:path w="1737995" h="6858000">
                <a:moveTo>
                  <a:pt x="1204341" y="1701800"/>
                </a:moveTo>
                <a:lnTo>
                  <a:pt x="1142377" y="1701800"/>
                </a:lnTo>
                <a:lnTo>
                  <a:pt x="879551" y="1968500"/>
                </a:lnTo>
                <a:lnTo>
                  <a:pt x="917215" y="1968500"/>
                </a:lnTo>
                <a:lnTo>
                  <a:pt x="1173937" y="1714500"/>
                </a:lnTo>
                <a:lnTo>
                  <a:pt x="1216855" y="1714500"/>
                </a:lnTo>
                <a:lnTo>
                  <a:pt x="1204341" y="1701800"/>
                </a:lnTo>
                <a:close/>
              </a:path>
              <a:path w="1737995" h="6858000">
                <a:moveTo>
                  <a:pt x="350004" y="1422400"/>
                </a:moveTo>
                <a:lnTo>
                  <a:pt x="306362" y="1422400"/>
                </a:lnTo>
                <a:lnTo>
                  <a:pt x="576668" y="1689100"/>
                </a:lnTo>
                <a:lnTo>
                  <a:pt x="306362" y="1955800"/>
                </a:lnTo>
                <a:lnTo>
                  <a:pt x="349852" y="1955800"/>
                </a:lnTo>
                <a:lnTo>
                  <a:pt x="600151" y="1701800"/>
                </a:lnTo>
                <a:lnTo>
                  <a:pt x="1737639" y="1701800"/>
                </a:lnTo>
                <a:lnTo>
                  <a:pt x="1737639" y="1676400"/>
                </a:lnTo>
                <a:lnTo>
                  <a:pt x="600303" y="1676400"/>
                </a:lnTo>
                <a:lnTo>
                  <a:pt x="350004" y="1422400"/>
                </a:lnTo>
                <a:close/>
              </a:path>
              <a:path w="1737995" h="6858000">
                <a:moveTo>
                  <a:pt x="916559" y="1409700"/>
                </a:moveTo>
                <a:lnTo>
                  <a:pt x="879551" y="1409700"/>
                </a:lnTo>
                <a:lnTo>
                  <a:pt x="1142377" y="1676400"/>
                </a:lnTo>
                <a:lnTo>
                  <a:pt x="1173937" y="1676400"/>
                </a:lnTo>
                <a:lnTo>
                  <a:pt x="916559" y="1409700"/>
                </a:lnTo>
                <a:close/>
              </a:path>
              <a:path w="1737995" h="6858000">
                <a:moveTo>
                  <a:pt x="1204404" y="1130300"/>
                </a:moveTo>
                <a:lnTo>
                  <a:pt x="1174076" y="1130300"/>
                </a:lnTo>
                <a:lnTo>
                  <a:pt x="1443659" y="1397000"/>
                </a:lnTo>
                <a:lnTo>
                  <a:pt x="1174089" y="1676400"/>
                </a:lnTo>
                <a:lnTo>
                  <a:pt x="1204341" y="1676400"/>
                </a:lnTo>
                <a:lnTo>
                  <a:pt x="1467142" y="1409700"/>
                </a:lnTo>
                <a:lnTo>
                  <a:pt x="1737639" y="1409700"/>
                </a:lnTo>
                <a:lnTo>
                  <a:pt x="1737639" y="1384300"/>
                </a:lnTo>
                <a:lnTo>
                  <a:pt x="1467294" y="1384300"/>
                </a:lnTo>
                <a:lnTo>
                  <a:pt x="1204404" y="1130300"/>
                </a:lnTo>
                <a:close/>
              </a:path>
              <a:path w="1737995" h="6858000">
                <a:moveTo>
                  <a:pt x="337324" y="838200"/>
                </a:moveTo>
                <a:lnTo>
                  <a:pt x="306311" y="838200"/>
                </a:lnTo>
                <a:lnTo>
                  <a:pt x="497497" y="1028700"/>
                </a:lnTo>
                <a:lnTo>
                  <a:pt x="576694" y="1117600"/>
                </a:lnTo>
                <a:lnTo>
                  <a:pt x="306374" y="1384300"/>
                </a:lnTo>
                <a:lnTo>
                  <a:pt x="337324" y="1384300"/>
                </a:lnTo>
                <a:lnTo>
                  <a:pt x="523189" y="1206500"/>
                </a:lnTo>
                <a:lnTo>
                  <a:pt x="600163" y="1130300"/>
                </a:lnTo>
                <a:lnTo>
                  <a:pt x="1737639" y="1130300"/>
                </a:lnTo>
                <a:lnTo>
                  <a:pt x="1737639" y="1104900"/>
                </a:lnTo>
                <a:lnTo>
                  <a:pt x="600163" y="1104900"/>
                </a:lnTo>
                <a:lnTo>
                  <a:pt x="523189" y="1028700"/>
                </a:lnTo>
                <a:lnTo>
                  <a:pt x="337324" y="838200"/>
                </a:lnTo>
                <a:close/>
              </a:path>
              <a:path w="1737995" h="6858000">
                <a:moveTo>
                  <a:pt x="1174076" y="1130300"/>
                </a:moveTo>
                <a:lnTo>
                  <a:pt x="1142301" y="1130300"/>
                </a:lnTo>
                <a:lnTo>
                  <a:pt x="879462" y="1384300"/>
                </a:lnTo>
                <a:lnTo>
                  <a:pt x="917149" y="1384300"/>
                </a:lnTo>
                <a:lnTo>
                  <a:pt x="1174076" y="1130300"/>
                </a:lnTo>
                <a:close/>
              </a:path>
              <a:path w="1737995" h="6858000">
                <a:moveTo>
                  <a:pt x="917183" y="838200"/>
                </a:moveTo>
                <a:lnTo>
                  <a:pt x="879462" y="838200"/>
                </a:lnTo>
                <a:lnTo>
                  <a:pt x="1142301" y="1104900"/>
                </a:lnTo>
                <a:lnTo>
                  <a:pt x="1204404" y="1104900"/>
                </a:lnTo>
                <a:lnTo>
                  <a:pt x="1216790" y="1092200"/>
                </a:lnTo>
                <a:lnTo>
                  <a:pt x="1174013" y="1092200"/>
                </a:lnTo>
                <a:lnTo>
                  <a:pt x="917183" y="838200"/>
                </a:lnTo>
                <a:close/>
              </a:path>
              <a:path w="1737995" h="6858000">
                <a:moveTo>
                  <a:pt x="1216857" y="558800"/>
                </a:moveTo>
                <a:lnTo>
                  <a:pt x="1174013" y="558800"/>
                </a:lnTo>
                <a:lnTo>
                  <a:pt x="1443697" y="825500"/>
                </a:lnTo>
                <a:lnTo>
                  <a:pt x="1364500" y="901700"/>
                </a:lnTo>
                <a:lnTo>
                  <a:pt x="1174013" y="1092200"/>
                </a:lnTo>
                <a:lnTo>
                  <a:pt x="1216790" y="1092200"/>
                </a:lnTo>
                <a:lnTo>
                  <a:pt x="1390192" y="914400"/>
                </a:lnTo>
                <a:lnTo>
                  <a:pt x="1467180" y="838200"/>
                </a:lnTo>
                <a:lnTo>
                  <a:pt x="1737639" y="838200"/>
                </a:lnTo>
                <a:lnTo>
                  <a:pt x="1737639" y="812800"/>
                </a:lnTo>
                <a:lnTo>
                  <a:pt x="1467180" y="812800"/>
                </a:lnTo>
                <a:lnTo>
                  <a:pt x="1216857" y="558800"/>
                </a:lnTo>
                <a:close/>
              </a:path>
              <a:path w="1737995" h="6858000">
                <a:moveTo>
                  <a:pt x="1204341" y="546100"/>
                </a:moveTo>
                <a:lnTo>
                  <a:pt x="1142301" y="546100"/>
                </a:lnTo>
                <a:lnTo>
                  <a:pt x="879462" y="812800"/>
                </a:lnTo>
                <a:lnTo>
                  <a:pt x="917183" y="812800"/>
                </a:lnTo>
                <a:lnTo>
                  <a:pt x="1174013" y="558800"/>
                </a:lnTo>
                <a:lnTo>
                  <a:pt x="1216857" y="558800"/>
                </a:lnTo>
                <a:lnTo>
                  <a:pt x="1204341" y="546100"/>
                </a:lnTo>
                <a:close/>
              </a:path>
              <a:path w="1737995" h="6858000">
                <a:moveTo>
                  <a:pt x="349715" y="266700"/>
                </a:moveTo>
                <a:lnTo>
                  <a:pt x="306311" y="266700"/>
                </a:lnTo>
                <a:lnTo>
                  <a:pt x="576694" y="533400"/>
                </a:lnTo>
                <a:lnTo>
                  <a:pt x="306311" y="800100"/>
                </a:lnTo>
                <a:lnTo>
                  <a:pt x="349840" y="800100"/>
                </a:lnTo>
                <a:lnTo>
                  <a:pt x="600163" y="546100"/>
                </a:lnTo>
                <a:lnTo>
                  <a:pt x="1737639" y="546100"/>
                </a:lnTo>
                <a:lnTo>
                  <a:pt x="1737639" y="520700"/>
                </a:lnTo>
                <a:lnTo>
                  <a:pt x="600163" y="520700"/>
                </a:lnTo>
                <a:lnTo>
                  <a:pt x="523189" y="444500"/>
                </a:lnTo>
                <a:lnTo>
                  <a:pt x="349715" y="266700"/>
                </a:lnTo>
                <a:close/>
              </a:path>
              <a:path w="1737995" h="6858000">
                <a:moveTo>
                  <a:pt x="916599" y="254000"/>
                </a:moveTo>
                <a:lnTo>
                  <a:pt x="879462" y="254000"/>
                </a:lnTo>
                <a:lnTo>
                  <a:pt x="1142301" y="520700"/>
                </a:lnTo>
                <a:lnTo>
                  <a:pt x="1174013" y="520700"/>
                </a:lnTo>
                <a:lnTo>
                  <a:pt x="916599" y="254000"/>
                </a:lnTo>
                <a:close/>
              </a:path>
              <a:path w="1737995" h="6858000">
                <a:moveTo>
                  <a:pt x="1234631" y="0"/>
                </a:moveTo>
                <a:lnTo>
                  <a:pt x="1198308" y="0"/>
                </a:lnTo>
                <a:lnTo>
                  <a:pt x="1443697" y="241300"/>
                </a:lnTo>
                <a:lnTo>
                  <a:pt x="1364500" y="330200"/>
                </a:lnTo>
                <a:lnTo>
                  <a:pt x="1174013" y="520700"/>
                </a:lnTo>
                <a:lnTo>
                  <a:pt x="1204341" y="520700"/>
                </a:lnTo>
                <a:lnTo>
                  <a:pt x="1390192" y="342900"/>
                </a:lnTo>
                <a:lnTo>
                  <a:pt x="1467180" y="254000"/>
                </a:lnTo>
                <a:lnTo>
                  <a:pt x="1737635" y="254000"/>
                </a:lnTo>
                <a:lnTo>
                  <a:pt x="1737635" y="228600"/>
                </a:lnTo>
                <a:lnTo>
                  <a:pt x="1467180" y="228600"/>
                </a:lnTo>
                <a:lnTo>
                  <a:pt x="1234631" y="0"/>
                </a:lnTo>
                <a:close/>
              </a:path>
              <a:path w="1737995" h="6858000">
                <a:moveTo>
                  <a:pt x="569873" y="0"/>
                </a:moveTo>
                <a:lnTo>
                  <a:pt x="533670" y="0"/>
                </a:lnTo>
                <a:lnTo>
                  <a:pt x="306311" y="228600"/>
                </a:lnTo>
                <a:lnTo>
                  <a:pt x="337324" y="228600"/>
                </a:lnTo>
                <a:lnTo>
                  <a:pt x="569873" y="0"/>
                </a:lnTo>
                <a:close/>
              </a:path>
              <a:path w="1737995" h="6858000">
                <a:moveTo>
                  <a:pt x="1149718" y="0"/>
                </a:moveTo>
                <a:lnTo>
                  <a:pt x="1111998" y="0"/>
                </a:lnTo>
                <a:lnTo>
                  <a:pt x="879462" y="228600"/>
                </a:lnTo>
                <a:lnTo>
                  <a:pt x="917626" y="228600"/>
                </a:lnTo>
                <a:lnTo>
                  <a:pt x="1149718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F727CC30-D8EA-7CAB-A034-A3F8F31E7C30}"/>
              </a:ext>
            </a:extLst>
          </p:cNvPr>
          <p:cNvGrpSpPr/>
          <p:nvPr userDrawn="1"/>
        </p:nvGrpSpPr>
        <p:grpSpPr>
          <a:xfrm>
            <a:off x="356793" y="5743180"/>
            <a:ext cx="560070" cy="763270"/>
            <a:chOff x="356793" y="5823760"/>
            <a:chExt cx="560070" cy="76327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7F4359A5-9C22-F7F4-53F2-1AFDAF641E09}"/>
                </a:ext>
              </a:extLst>
            </p:cNvPr>
            <p:cNvSpPr/>
            <p:nvPr/>
          </p:nvSpPr>
          <p:spPr>
            <a:xfrm>
              <a:off x="356793" y="5823762"/>
              <a:ext cx="560070" cy="763270"/>
            </a:xfrm>
            <a:custGeom>
              <a:avLst/>
              <a:gdLst/>
              <a:ahLst/>
              <a:cxnLst/>
              <a:rect l="l" t="t" r="r" b="b"/>
              <a:pathLst>
                <a:path w="560069" h="763270">
                  <a:moveTo>
                    <a:pt x="271767" y="400900"/>
                  </a:moveTo>
                  <a:lnTo>
                    <a:pt x="237070" y="400900"/>
                  </a:lnTo>
                  <a:lnTo>
                    <a:pt x="237070" y="460108"/>
                  </a:lnTo>
                  <a:lnTo>
                    <a:pt x="271767" y="460108"/>
                  </a:lnTo>
                  <a:lnTo>
                    <a:pt x="271767" y="400900"/>
                  </a:lnTo>
                  <a:close/>
                </a:path>
                <a:path w="560069" h="763270">
                  <a:moveTo>
                    <a:pt x="322592" y="400900"/>
                  </a:moveTo>
                  <a:lnTo>
                    <a:pt x="287896" y="400900"/>
                  </a:lnTo>
                  <a:lnTo>
                    <a:pt x="287896" y="460108"/>
                  </a:lnTo>
                  <a:lnTo>
                    <a:pt x="322592" y="460108"/>
                  </a:lnTo>
                  <a:lnTo>
                    <a:pt x="322592" y="400900"/>
                  </a:lnTo>
                  <a:close/>
                </a:path>
                <a:path w="560069" h="763270">
                  <a:moveTo>
                    <a:pt x="559663" y="381609"/>
                  </a:moveTo>
                  <a:lnTo>
                    <a:pt x="557301" y="331584"/>
                  </a:lnTo>
                  <a:lnTo>
                    <a:pt x="550303" y="283032"/>
                  </a:lnTo>
                  <a:lnTo>
                    <a:pt x="538835" y="236435"/>
                  </a:lnTo>
                  <a:lnTo>
                    <a:pt x="523036" y="192290"/>
                  </a:lnTo>
                  <a:lnTo>
                    <a:pt x="522198" y="190576"/>
                  </a:lnTo>
                  <a:lnTo>
                    <a:pt x="522198" y="381609"/>
                  </a:lnTo>
                  <a:lnTo>
                    <a:pt x="519036" y="441337"/>
                  </a:lnTo>
                  <a:lnTo>
                    <a:pt x="509892" y="498017"/>
                  </a:lnTo>
                  <a:lnTo>
                    <a:pt x="495261" y="550862"/>
                  </a:lnTo>
                  <a:lnTo>
                    <a:pt x="475627" y="599160"/>
                  </a:lnTo>
                  <a:lnTo>
                    <a:pt x="451510" y="642112"/>
                  </a:lnTo>
                  <a:lnTo>
                    <a:pt x="423379" y="679005"/>
                  </a:lnTo>
                  <a:lnTo>
                    <a:pt x="391756" y="709053"/>
                  </a:lnTo>
                  <a:lnTo>
                    <a:pt x="383006" y="712584"/>
                  </a:lnTo>
                  <a:lnTo>
                    <a:pt x="374319" y="710958"/>
                  </a:lnTo>
                  <a:lnTo>
                    <a:pt x="367652" y="705129"/>
                  </a:lnTo>
                  <a:lnTo>
                    <a:pt x="364998" y="696061"/>
                  </a:lnTo>
                  <a:lnTo>
                    <a:pt x="364998" y="554342"/>
                  </a:lnTo>
                  <a:lnTo>
                    <a:pt x="364998" y="553948"/>
                  </a:lnTo>
                  <a:lnTo>
                    <a:pt x="364998" y="502348"/>
                  </a:lnTo>
                  <a:lnTo>
                    <a:pt x="365696" y="501827"/>
                  </a:lnTo>
                  <a:lnTo>
                    <a:pt x="400024" y="476669"/>
                  </a:lnTo>
                  <a:lnTo>
                    <a:pt x="400418" y="476389"/>
                  </a:lnTo>
                  <a:lnTo>
                    <a:pt x="406019" y="471157"/>
                  </a:lnTo>
                  <a:lnTo>
                    <a:pt x="410362" y="464654"/>
                  </a:lnTo>
                  <a:lnTo>
                    <a:pt x="413016" y="457428"/>
                  </a:lnTo>
                  <a:lnTo>
                    <a:pt x="413943" y="449681"/>
                  </a:lnTo>
                  <a:lnTo>
                    <a:pt x="413943" y="359321"/>
                  </a:lnTo>
                  <a:lnTo>
                    <a:pt x="412635" y="355295"/>
                  </a:lnTo>
                  <a:lnTo>
                    <a:pt x="410210" y="347840"/>
                  </a:lnTo>
                  <a:lnTo>
                    <a:pt x="390372" y="286905"/>
                  </a:lnTo>
                  <a:lnTo>
                    <a:pt x="395173" y="286245"/>
                  </a:lnTo>
                  <a:lnTo>
                    <a:pt x="395744" y="286245"/>
                  </a:lnTo>
                  <a:lnTo>
                    <a:pt x="399910" y="281178"/>
                  </a:lnTo>
                  <a:lnTo>
                    <a:pt x="398500" y="271310"/>
                  </a:lnTo>
                  <a:lnTo>
                    <a:pt x="395363" y="267868"/>
                  </a:lnTo>
                  <a:lnTo>
                    <a:pt x="388785" y="266407"/>
                  </a:lnTo>
                  <a:lnTo>
                    <a:pt x="388785" y="359321"/>
                  </a:lnTo>
                  <a:lnTo>
                    <a:pt x="388785" y="453732"/>
                  </a:lnTo>
                  <a:lnTo>
                    <a:pt x="364985" y="471157"/>
                  </a:lnTo>
                  <a:lnTo>
                    <a:pt x="364985" y="384441"/>
                  </a:lnTo>
                  <a:lnTo>
                    <a:pt x="364985" y="359321"/>
                  </a:lnTo>
                  <a:lnTo>
                    <a:pt x="388785" y="359321"/>
                  </a:lnTo>
                  <a:lnTo>
                    <a:pt x="388785" y="266407"/>
                  </a:lnTo>
                  <a:lnTo>
                    <a:pt x="384771" y="265506"/>
                  </a:lnTo>
                  <a:lnTo>
                    <a:pt x="378904" y="270510"/>
                  </a:lnTo>
                  <a:lnTo>
                    <a:pt x="378904" y="282028"/>
                  </a:lnTo>
                  <a:lnTo>
                    <a:pt x="382739" y="286245"/>
                  </a:lnTo>
                  <a:lnTo>
                    <a:pt x="387705" y="286905"/>
                  </a:lnTo>
                  <a:lnTo>
                    <a:pt x="367842" y="347840"/>
                  </a:lnTo>
                  <a:lnTo>
                    <a:pt x="361276" y="347840"/>
                  </a:lnTo>
                  <a:lnTo>
                    <a:pt x="358482" y="339305"/>
                  </a:lnTo>
                  <a:lnTo>
                    <a:pt x="348983" y="310134"/>
                  </a:lnTo>
                  <a:lnTo>
                    <a:pt x="343776" y="294144"/>
                  </a:lnTo>
                  <a:lnTo>
                    <a:pt x="339826" y="282028"/>
                  </a:lnTo>
                  <a:lnTo>
                    <a:pt x="339826" y="384441"/>
                  </a:lnTo>
                  <a:lnTo>
                    <a:pt x="339826" y="476669"/>
                  </a:lnTo>
                  <a:lnTo>
                    <a:pt x="339826" y="501827"/>
                  </a:lnTo>
                  <a:lnTo>
                    <a:pt x="339826" y="553948"/>
                  </a:lnTo>
                  <a:lnTo>
                    <a:pt x="339813" y="610489"/>
                  </a:lnTo>
                  <a:lnTo>
                    <a:pt x="339813" y="733755"/>
                  </a:lnTo>
                  <a:lnTo>
                    <a:pt x="333565" y="741807"/>
                  </a:lnTo>
                  <a:lnTo>
                    <a:pt x="324624" y="744347"/>
                  </a:lnTo>
                  <a:lnTo>
                    <a:pt x="313651" y="747077"/>
                  </a:lnTo>
                  <a:lnTo>
                    <a:pt x="302514" y="749058"/>
                  </a:lnTo>
                  <a:lnTo>
                    <a:pt x="290106" y="750366"/>
                  </a:lnTo>
                  <a:lnTo>
                    <a:pt x="287807" y="750366"/>
                  </a:lnTo>
                  <a:lnTo>
                    <a:pt x="279857" y="750646"/>
                  </a:lnTo>
                  <a:lnTo>
                    <a:pt x="271856" y="750366"/>
                  </a:lnTo>
                  <a:lnTo>
                    <a:pt x="269570" y="750366"/>
                  </a:lnTo>
                  <a:lnTo>
                    <a:pt x="226098" y="741807"/>
                  </a:lnTo>
                  <a:lnTo>
                    <a:pt x="219811" y="733755"/>
                  </a:lnTo>
                  <a:lnTo>
                    <a:pt x="219811" y="712584"/>
                  </a:lnTo>
                  <a:lnTo>
                    <a:pt x="219849" y="610489"/>
                  </a:lnTo>
                  <a:lnTo>
                    <a:pt x="238607" y="570738"/>
                  </a:lnTo>
                  <a:lnTo>
                    <a:pt x="279819" y="554342"/>
                  </a:lnTo>
                  <a:lnTo>
                    <a:pt x="302361" y="558736"/>
                  </a:lnTo>
                  <a:lnTo>
                    <a:pt x="321030" y="570738"/>
                  </a:lnTo>
                  <a:lnTo>
                    <a:pt x="334086" y="588619"/>
                  </a:lnTo>
                  <a:lnTo>
                    <a:pt x="339813" y="610489"/>
                  </a:lnTo>
                  <a:lnTo>
                    <a:pt x="339813" y="553948"/>
                  </a:lnTo>
                  <a:lnTo>
                    <a:pt x="327240" y="543636"/>
                  </a:lnTo>
                  <a:lnTo>
                    <a:pt x="312813" y="535851"/>
                  </a:lnTo>
                  <a:lnTo>
                    <a:pt x="296900" y="530936"/>
                  </a:lnTo>
                  <a:lnTo>
                    <a:pt x="279831" y="529209"/>
                  </a:lnTo>
                  <a:lnTo>
                    <a:pt x="262750" y="530936"/>
                  </a:lnTo>
                  <a:lnTo>
                    <a:pt x="246837" y="535851"/>
                  </a:lnTo>
                  <a:lnTo>
                    <a:pt x="232410" y="543636"/>
                  </a:lnTo>
                  <a:lnTo>
                    <a:pt x="219824" y="553948"/>
                  </a:lnTo>
                  <a:lnTo>
                    <a:pt x="219824" y="501827"/>
                  </a:lnTo>
                  <a:lnTo>
                    <a:pt x="339826" y="501827"/>
                  </a:lnTo>
                  <a:lnTo>
                    <a:pt x="339826" y="476669"/>
                  </a:lnTo>
                  <a:lnTo>
                    <a:pt x="219811" y="476669"/>
                  </a:lnTo>
                  <a:lnTo>
                    <a:pt x="219811" y="471157"/>
                  </a:lnTo>
                  <a:lnTo>
                    <a:pt x="219811" y="384441"/>
                  </a:lnTo>
                  <a:lnTo>
                    <a:pt x="339826" y="384441"/>
                  </a:lnTo>
                  <a:lnTo>
                    <a:pt x="339826" y="282028"/>
                  </a:lnTo>
                  <a:lnTo>
                    <a:pt x="322935" y="230200"/>
                  </a:lnTo>
                  <a:lnTo>
                    <a:pt x="322935" y="339305"/>
                  </a:lnTo>
                  <a:lnTo>
                    <a:pt x="322935" y="355295"/>
                  </a:lnTo>
                  <a:lnTo>
                    <a:pt x="288239" y="355295"/>
                  </a:lnTo>
                  <a:lnTo>
                    <a:pt x="288239" y="339305"/>
                  </a:lnTo>
                  <a:lnTo>
                    <a:pt x="322935" y="339305"/>
                  </a:lnTo>
                  <a:lnTo>
                    <a:pt x="322935" y="230200"/>
                  </a:lnTo>
                  <a:lnTo>
                    <a:pt x="297268" y="151447"/>
                  </a:lnTo>
                  <a:lnTo>
                    <a:pt x="297268" y="294144"/>
                  </a:lnTo>
                  <a:lnTo>
                    <a:pt x="297268" y="310134"/>
                  </a:lnTo>
                  <a:lnTo>
                    <a:pt x="271602" y="310134"/>
                  </a:lnTo>
                  <a:lnTo>
                    <a:pt x="271602" y="339305"/>
                  </a:lnTo>
                  <a:lnTo>
                    <a:pt x="271602" y="355295"/>
                  </a:lnTo>
                  <a:lnTo>
                    <a:pt x="236905" y="355295"/>
                  </a:lnTo>
                  <a:lnTo>
                    <a:pt x="236905" y="347840"/>
                  </a:lnTo>
                  <a:lnTo>
                    <a:pt x="236905" y="339305"/>
                  </a:lnTo>
                  <a:lnTo>
                    <a:pt x="271602" y="339305"/>
                  </a:lnTo>
                  <a:lnTo>
                    <a:pt x="271602" y="310134"/>
                  </a:lnTo>
                  <a:lnTo>
                    <a:pt x="262572" y="310134"/>
                  </a:lnTo>
                  <a:lnTo>
                    <a:pt x="262572" y="294144"/>
                  </a:lnTo>
                  <a:lnTo>
                    <a:pt x="297268" y="294144"/>
                  </a:lnTo>
                  <a:lnTo>
                    <a:pt x="297268" y="151447"/>
                  </a:lnTo>
                  <a:lnTo>
                    <a:pt x="282079" y="104838"/>
                  </a:lnTo>
                  <a:lnTo>
                    <a:pt x="286575" y="103809"/>
                  </a:lnTo>
                  <a:lnTo>
                    <a:pt x="289991" y="99771"/>
                  </a:lnTo>
                  <a:lnTo>
                    <a:pt x="289991" y="88607"/>
                  </a:lnTo>
                  <a:lnTo>
                    <a:pt x="284149" y="83604"/>
                  </a:lnTo>
                  <a:lnTo>
                    <a:pt x="273634" y="85928"/>
                  </a:lnTo>
                  <a:lnTo>
                    <a:pt x="270522" y="89230"/>
                  </a:lnTo>
                  <a:lnTo>
                    <a:pt x="268922" y="98780"/>
                  </a:lnTo>
                  <a:lnTo>
                    <a:pt x="272554" y="103682"/>
                  </a:lnTo>
                  <a:lnTo>
                    <a:pt x="277622" y="104838"/>
                  </a:lnTo>
                  <a:lnTo>
                    <a:pt x="198412" y="347840"/>
                  </a:lnTo>
                  <a:lnTo>
                    <a:pt x="194678" y="347840"/>
                  </a:lnTo>
                  <a:lnTo>
                    <a:pt x="194678" y="359321"/>
                  </a:lnTo>
                  <a:lnTo>
                    <a:pt x="194678" y="471157"/>
                  </a:lnTo>
                  <a:lnTo>
                    <a:pt x="170891" y="453732"/>
                  </a:lnTo>
                  <a:lnTo>
                    <a:pt x="170891" y="359321"/>
                  </a:lnTo>
                  <a:lnTo>
                    <a:pt x="194678" y="359321"/>
                  </a:lnTo>
                  <a:lnTo>
                    <a:pt x="194678" y="347840"/>
                  </a:lnTo>
                  <a:lnTo>
                    <a:pt x="191846" y="347840"/>
                  </a:lnTo>
                  <a:lnTo>
                    <a:pt x="171983" y="286905"/>
                  </a:lnTo>
                  <a:lnTo>
                    <a:pt x="176949" y="286245"/>
                  </a:lnTo>
                  <a:lnTo>
                    <a:pt x="180784" y="282028"/>
                  </a:lnTo>
                  <a:lnTo>
                    <a:pt x="180784" y="270510"/>
                  </a:lnTo>
                  <a:lnTo>
                    <a:pt x="174929" y="265506"/>
                  </a:lnTo>
                  <a:lnTo>
                    <a:pt x="164325" y="267868"/>
                  </a:lnTo>
                  <a:lnTo>
                    <a:pt x="161188" y="271310"/>
                  </a:lnTo>
                  <a:lnTo>
                    <a:pt x="159778" y="281178"/>
                  </a:lnTo>
                  <a:lnTo>
                    <a:pt x="163931" y="286245"/>
                  </a:lnTo>
                  <a:lnTo>
                    <a:pt x="164503" y="286245"/>
                  </a:lnTo>
                  <a:lnTo>
                    <a:pt x="169316" y="286905"/>
                  </a:lnTo>
                  <a:lnTo>
                    <a:pt x="145719" y="359321"/>
                  </a:lnTo>
                  <a:lnTo>
                    <a:pt x="145745" y="449681"/>
                  </a:lnTo>
                  <a:lnTo>
                    <a:pt x="146659" y="457428"/>
                  </a:lnTo>
                  <a:lnTo>
                    <a:pt x="149313" y="464654"/>
                  </a:lnTo>
                  <a:lnTo>
                    <a:pt x="153670" y="471157"/>
                  </a:lnTo>
                  <a:lnTo>
                    <a:pt x="159283" y="476389"/>
                  </a:lnTo>
                  <a:lnTo>
                    <a:pt x="194005" y="501827"/>
                  </a:lnTo>
                  <a:lnTo>
                    <a:pt x="194678" y="502348"/>
                  </a:lnTo>
                  <a:lnTo>
                    <a:pt x="194652" y="535851"/>
                  </a:lnTo>
                  <a:lnTo>
                    <a:pt x="194538" y="614489"/>
                  </a:lnTo>
                  <a:lnTo>
                    <a:pt x="194691" y="614489"/>
                  </a:lnTo>
                  <a:lnTo>
                    <a:pt x="194665" y="696061"/>
                  </a:lnTo>
                  <a:lnTo>
                    <a:pt x="191960" y="705129"/>
                  </a:lnTo>
                  <a:lnTo>
                    <a:pt x="185293" y="710958"/>
                  </a:lnTo>
                  <a:lnTo>
                    <a:pt x="185064" y="710958"/>
                  </a:lnTo>
                  <a:lnTo>
                    <a:pt x="176657" y="712533"/>
                  </a:lnTo>
                  <a:lnTo>
                    <a:pt x="136372" y="679005"/>
                  </a:lnTo>
                  <a:lnTo>
                    <a:pt x="108229" y="642112"/>
                  </a:lnTo>
                  <a:lnTo>
                    <a:pt x="84099" y="599160"/>
                  </a:lnTo>
                  <a:lnTo>
                    <a:pt x="64465" y="550862"/>
                  </a:lnTo>
                  <a:lnTo>
                    <a:pt x="49834" y="498017"/>
                  </a:lnTo>
                  <a:lnTo>
                    <a:pt x="40690" y="441337"/>
                  </a:lnTo>
                  <a:lnTo>
                    <a:pt x="37541" y="381609"/>
                  </a:lnTo>
                  <a:lnTo>
                    <a:pt x="40157" y="327075"/>
                  </a:lnTo>
                  <a:lnTo>
                    <a:pt x="47790" y="275031"/>
                  </a:lnTo>
                  <a:lnTo>
                    <a:pt x="60045" y="226034"/>
                  </a:lnTo>
                  <a:lnTo>
                    <a:pt x="76555" y="180670"/>
                  </a:lnTo>
                  <a:lnTo>
                    <a:pt x="96951" y="139509"/>
                  </a:lnTo>
                  <a:lnTo>
                    <a:pt x="120853" y="103098"/>
                  </a:lnTo>
                  <a:lnTo>
                    <a:pt x="147878" y="72034"/>
                  </a:lnTo>
                  <a:lnTo>
                    <a:pt x="177673" y="46888"/>
                  </a:lnTo>
                  <a:lnTo>
                    <a:pt x="244030" y="16586"/>
                  </a:lnTo>
                  <a:lnTo>
                    <a:pt x="279857" y="12585"/>
                  </a:lnTo>
                  <a:lnTo>
                    <a:pt x="315671" y="16586"/>
                  </a:lnTo>
                  <a:lnTo>
                    <a:pt x="382028" y="46888"/>
                  </a:lnTo>
                  <a:lnTo>
                    <a:pt x="411810" y="72034"/>
                  </a:lnTo>
                  <a:lnTo>
                    <a:pt x="438848" y="103098"/>
                  </a:lnTo>
                  <a:lnTo>
                    <a:pt x="462749" y="139509"/>
                  </a:lnTo>
                  <a:lnTo>
                    <a:pt x="483158" y="180670"/>
                  </a:lnTo>
                  <a:lnTo>
                    <a:pt x="499668" y="226034"/>
                  </a:lnTo>
                  <a:lnTo>
                    <a:pt x="511937" y="275031"/>
                  </a:lnTo>
                  <a:lnTo>
                    <a:pt x="519569" y="327075"/>
                  </a:lnTo>
                  <a:lnTo>
                    <a:pt x="522198" y="381609"/>
                  </a:lnTo>
                  <a:lnTo>
                    <a:pt x="522198" y="190576"/>
                  </a:lnTo>
                  <a:lnTo>
                    <a:pt x="503034" y="151079"/>
                  </a:lnTo>
                  <a:lnTo>
                    <a:pt x="479031" y="113296"/>
                  </a:lnTo>
                  <a:lnTo>
                    <a:pt x="445236" y="73444"/>
                  </a:lnTo>
                  <a:lnTo>
                    <a:pt x="407797" y="41846"/>
                  </a:lnTo>
                  <a:lnTo>
                    <a:pt x="367334" y="18834"/>
                  </a:lnTo>
                  <a:lnTo>
                    <a:pt x="324485" y="4775"/>
                  </a:lnTo>
                  <a:lnTo>
                    <a:pt x="279857" y="0"/>
                  </a:lnTo>
                  <a:lnTo>
                    <a:pt x="235216" y="4775"/>
                  </a:lnTo>
                  <a:lnTo>
                    <a:pt x="192354" y="18834"/>
                  </a:lnTo>
                  <a:lnTo>
                    <a:pt x="151879" y="41846"/>
                  </a:lnTo>
                  <a:lnTo>
                    <a:pt x="114439" y="73444"/>
                  </a:lnTo>
                  <a:lnTo>
                    <a:pt x="80632" y="113296"/>
                  </a:lnTo>
                  <a:lnTo>
                    <a:pt x="56603" y="151079"/>
                  </a:lnTo>
                  <a:lnTo>
                    <a:pt x="36614" y="192290"/>
                  </a:lnTo>
                  <a:lnTo>
                    <a:pt x="20815" y="236435"/>
                  </a:lnTo>
                  <a:lnTo>
                    <a:pt x="9347" y="283032"/>
                  </a:lnTo>
                  <a:lnTo>
                    <a:pt x="2349" y="331584"/>
                  </a:lnTo>
                  <a:lnTo>
                    <a:pt x="0" y="381609"/>
                  </a:lnTo>
                  <a:lnTo>
                    <a:pt x="2349" y="431647"/>
                  </a:lnTo>
                  <a:lnTo>
                    <a:pt x="9347" y="480212"/>
                  </a:lnTo>
                  <a:lnTo>
                    <a:pt x="20815" y="526808"/>
                  </a:lnTo>
                  <a:lnTo>
                    <a:pt x="36537" y="570738"/>
                  </a:lnTo>
                  <a:lnTo>
                    <a:pt x="36614" y="570953"/>
                  </a:lnTo>
                  <a:lnTo>
                    <a:pt x="56603" y="612165"/>
                  </a:lnTo>
                  <a:lnTo>
                    <a:pt x="80645" y="649947"/>
                  </a:lnTo>
                  <a:lnTo>
                    <a:pt x="106108" y="681113"/>
                  </a:lnTo>
                  <a:lnTo>
                    <a:pt x="133794" y="707529"/>
                  </a:lnTo>
                  <a:lnTo>
                    <a:pt x="194691" y="745426"/>
                  </a:lnTo>
                  <a:lnTo>
                    <a:pt x="234530" y="758317"/>
                  </a:lnTo>
                  <a:lnTo>
                    <a:pt x="279844" y="763231"/>
                  </a:lnTo>
                  <a:lnTo>
                    <a:pt x="295097" y="762685"/>
                  </a:lnTo>
                  <a:lnTo>
                    <a:pt x="339813" y="754532"/>
                  </a:lnTo>
                  <a:lnTo>
                    <a:pt x="351663" y="750646"/>
                  </a:lnTo>
                  <a:lnTo>
                    <a:pt x="352488" y="750366"/>
                  </a:lnTo>
                  <a:lnTo>
                    <a:pt x="358749" y="747991"/>
                  </a:lnTo>
                  <a:lnTo>
                    <a:pt x="364972" y="745426"/>
                  </a:lnTo>
                  <a:lnTo>
                    <a:pt x="396252" y="729018"/>
                  </a:lnTo>
                  <a:lnTo>
                    <a:pt x="418896" y="712584"/>
                  </a:lnTo>
                  <a:lnTo>
                    <a:pt x="425869" y="707529"/>
                  </a:lnTo>
                  <a:lnTo>
                    <a:pt x="453542" y="681113"/>
                  </a:lnTo>
                  <a:lnTo>
                    <a:pt x="479005" y="649947"/>
                  </a:lnTo>
                  <a:lnTo>
                    <a:pt x="503034" y="612165"/>
                  </a:lnTo>
                  <a:lnTo>
                    <a:pt x="523036" y="570953"/>
                  </a:lnTo>
                  <a:lnTo>
                    <a:pt x="538835" y="526808"/>
                  </a:lnTo>
                  <a:lnTo>
                    <a:pt x="550303" y="480212"/>
                  </a:lnTo>
                  <a:lnTo>
                    <a:pt x="557301" y="431647"/>
                  </a:lnTo>
                  <a:lnTo>
                    <a:pt x="559663" y="381609"/>
                  </a:lnTo>
                  <a:close/>
                </a:path>
              </a:pathLst>
            </a:custGeom>
            <a:solidFill>
              <a:srgbClr val="002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4">
              <a:extLst>
                <a:ext uri="{FF2B5EF4-FFF2-40B4-BE49-F238E27FC236}">
                  <a16:creationId xmlns:a16="http://schemas.microsoft.com/office/drawing/2014/main" id="{57CFFEE2-9DC0-4BFB-BCC7-518D5FECB36F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08" y="6394598"/>
              <a:ext cx="90462" cy="90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3392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-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2503170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ACCD1-6021-5A6C-3CAF-604B6278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602038"/>
            <a:ext cx="7894036" cy="7064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latin typeface="Figtre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19693F-A090-6501-8B0D-6DBB3D7B8113}"/>
              </a:ext>
            </a:extLst>
          </p:cNvPr>
          <p:cNvSpPr/>
          <p:nvPr userDrawn="1"/>
        </p:nvSpPr>
        <p:spPr>
          <a:xfrm>
            <a:off x="640361" y="0"/>
            <a:ext cx="12700" cy="2503170"/>
          </a:xfrm>
          <a:custGeom>
            <a:avLst/>
            <a:gdLst/>
            <a:ahLst/>
            <a:cxnLst/>
            <a:rect l="l" t="t" r="r" b="b"/>
            <a:pathLst>
              <a:path w="12700" h="2503170">
                <a:moveTo>
                  <a:pt x="12700" y="0"/>
                </a:moveTo>
                <a:lnTo>
                  <a:pt x="0" y="0"/>
                </a:lnTo>
                <a:lnTo>
                  <a:pt x="0" y="2502814"/>
                </a:lnTo>
                <a:lnTo>
                  <a:pt x="12700" y="2502814"/>
                </a:lnTo>
                <a:lnTo>
                  <a:pt x="12700" y="0"/>
                </a:lnTo>
                <a:close/>
              </a:path>
            </a:pathLst>
          </a:custGeom>
          <a:solidFill>
            <a:srgbClr val="FFC500"/>
          </a:solidFill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F1994C1-B379-2F61-BC28-62E0E1384DAF}"/>
              </a:ext>
            </a:extLst>
          </p:cNvPr>
          <p:cNvSpPr/>
          <p:nvPr userDrawn="1"/>
        </p:nvSpPr>
        <p:spPr>
          <a:xfrm>
            <a:off x="643534" y="4308467"/>
            <a:ext cx="0" cy="1317625"/>
          </a:xfrm>
          <a:custGeom>
            <a:avLst/>
            <a:gdLst/>
            <a:ahLst/>
            <a:cxnLst/>
            <a:rect l="l" t="t" r="r" b="b"/>
            <a:pathLst>
              <a:path h="1317625">
                <a:moveTo>
                  <a:pt x="0" y="0"/>
                </a:moveTo>
                <a:lnTo>
                  <a:pt x="0" y="1317205"/>
                </a:lnTo>
              </a:path>
            </a:pathLst>
          </a:custGeom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7">
            <a:extLst>
              <a:ext uri="{FF2B5EF4-FFF2-40B4-BE49-F238E27FC236}">
                <a16:creationId xmlns:a16="http://schemas.microsoft.com/office/drawing/2014/main" id="{B82663AA-5732-D81A-C17B-DBD8A63187FE}"/>
              </a:ext>
            </a:extLst>
          </p:cNvPr>
          <p:cNvGrpSpPr/>
          <p:nvPr userDrawn="1"/>
        </p:nvGrpSpPr>
        <p:grpSpPr>
          <a:xfrm>
            <a:off x="360455" y="5747298"/>
            <a:ext cx="553720" cy="755015"/>
            <a:chOff x="360455" y="5747298"/>
            <a:chExt cx="553720" cy="75501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66C9B35C-8814-55C0-E228-0D112C3C2A57}"/>
                </a:ext>
              </a:extLst>
            </p:cNvPr>
            <p:cNvSpPr/>
            <p:nvPr/>
          </p:nvSpPr>
          <p:spPr>
            <a:xfrm>
              <a:off x="360451" y="5747308"/>
              <a:ext cx="553720" cy="755015"/>
            </a:xfrm>
            <a:custGeom>
              <a:avLst/>
              <a:gdLst/>
              <a:ahLst/>
              <a:cxnLst/>
              <a:rect l="l" t="t" r="r" b="b"/>
              <a:pathLst>
                <a:path w="553719" h="755014">
                  <a:moveTo>
                    <a:pt x="268744" y="396443"/>
                  </a:moveTo>
                  <a:lnTo>
                    <a:pt x="234442" y="396443"/>
                  </a:lnTo>
                  <a:lnTo>
                    <a:pt x="234442" y="454990"/>
                  </a:lnTo>
                  <a:lnTo>
                    <a:pt x="268744" y="454990"/>
                  </a:lnTo>
                  <a:lnTo>
                    <a:pt x="268744" y="396443"/>
                  </a:lnTo>
                  <a:close/>
                </a:path>
                <a:path w="553719" h="755014">
                  <a:moveTo>
                    <a:pt x="319011" y="396443"/>
                  </a:moveTo>
                  <a:lnTo>
                    <a:pt x="284708" y="396443"/>
                  </a:lnTo>
                  <a:lnTo>
                    <a:pt x="284708" y="454990"/>
                  </a:lnTo>
                  <a:lnTo>
                    <a:pt x="319011" y="454990"/>
                  </a:lnTo>
                  <a:lnTo>
                    <a:pt x="319011" y="396443"/>
                  </a:lnTo>
                  <a:close/>
                </a:path>
                <a:path w="553719" h="755014">
                  <a:moveTo>
                    <a:pt x="465645" y="102527"/>
                  </a:moveTo>
                  <a:lnTo>
                    <a:pt x="440296" y="72631"/>
                  </a:lnTo>
                  <a:lnTo>
                    <a:pt x="403275" y="41376"/>
                  </a:lnTo>
                  <a:lnTo>
                    <a:pt x="363270" y="18618"/>
                  </a:lnTo>
                  <a:lnTo>
                    <a:pt x="344436" y="12446"/>
                  </a:lnTo>
                  <a:lnTo>
                    <a:pt x="320878" y="4711"/>
                  </a:lnTo>
                  <a:lnTo>
                    <a:pt x="276745" y="0"/>
                  </a:lnTo>
                  <a:lnTo>
                    <a:pt x="232600" y="4711"/>
                  </a:lnTo>
                  <a:lnTo>
                    <a:pt x="190207" y="18618"/>
                  </a:lnTo>
                  <a:lnTo>
                    <a:pt x="150202" y="41376"/>
                  </a:lnTo>
                  <a:lnTo>
                    <a:pt x="113169" y="72631"/>
                  </a:lnTo>
                  <a:lnTo>
                    <a:pt x="87807" y="102527"/>
                  </a:lnTo>
                  <a:lnTo>
                    <a:pt x="120142" y="102527"/>
                  </a:lnTo>
                  <a:lnTo>
                    <a:pt x="135204" y="82854"/>
                  </a:lnTo>
                  <a:lnTo>
                    <a:pt x="166598" y="53174"/>
                  </a:lnTo>
                  <a:lnTo>
                    <a:pt x="200990" y="31051"/>
                  </a:lnTo>
                  <a:lnTo>
                    <a:pt x="237858" y="17221"/>
                  </a:lnTo>
                  <a:lnTo>
                    <a:pt x="276745" y="12446"/>
                  </a:lnTo>
                  <a:lnTo>
                    <a:pt x="315620" y="17221"/>
                  </a:lnTo>
                  <a:lnTo>
                    <a:pt x="352501" y="31051"/>
                  </a:lnTo>
                  <a:lnTo>
                    <a:pt x="386892" y="53174"/>
                  </a:lnTo>
                  <a:lnTo>
                    <a:pt x="418287" y="82854"/>
                  </a:lnTo>
                  <a:lnTo>
                    <a:pt x="433349" y="102527"/>
                  </a:lnTo>
                  <a:lnTo>
                    <a:pt x="465645" y="102527"/>
                  </a:lnTo>
                  <a:close/>
                </a:path>
                <a:path w="553719" h="755014">
                  <a:moveTo>
                    <a:pt x="553440" y="377367"/>
                  </a:moveTo>
                  <a:lnTo>
                    <a:pt x="551103" y="327888"/>
                  </a:lnTo>
                  <a:lnTo>
                    <a:pt x="544195" y="279869"/>
                  </a:lnTo>
                  <a:lnTo>
                    <a:pt x="532853" y="233794"/>
                  </a:lnTo>
                  <a:lnTo>
                    <a:pt x="517220" y="190144"/>
                  </a:lnTo>
                  <a:lnTo>
                    <a:pt x="497459" y="149390"/>
                  </a:lnTo>
                  <a:lnTo>
                    <a:pt x="473710" y="112039"/>
                  </a:lnTo>
                  <a:lnTo>
                    <a:pt x="465759" y="102654"/>
                  </a:lnTo>
                  <a:lnTo>
                    <a:pt x="433451" y="102654"/>
                  </a:lnTo>
                  <a:lnTo>
                    <a:pt x="446214" y="119316"/>
                  </a:lnTo>
                  <a:lnTo>
                    <a:pt x="470166" y="161836"/>
                  </a:lnTo>
                  <a:lnTo>
                    <a:pt x="489648" y="209651"/>
                  </a:lnTo>
                  <a:lnTo>
                    <a:pt x="504177" y="262013"/>
                  </a:lnTo>
                  <a:lnTo>
                    <a:pt x="513257" y="318173"/>
                  </a:lnTo>
                  <a:lnTo>
                    <a:pt x="516394" y="377367"/>
                  </a:lnTo>
                  <a:lnTo>
                    <a:pt x="513270" y="436435"/>
                  </a:lnTo>
                  <a:lnTo>
                    <a:pt x="504228" y="492480"/>
                  </a:lnTo>
                  <a:lnTo>
                    <a:pt x="489762" y="544741"/>
                  </a:lnTo>
                  <a:lnTo>
                    <a:pt x="470344" y="592493"/>
                  </a:lnTo>
                  <a:lnTo>
                    <a:pt x="446493" y="634974"/>
                  </a:lnTo>
                  <a:lnTo>
                    <a:pt x="418668" y="671449"/>
                  </a:lnTo>
                  <a:lnTo>
                    <a:pt x="387400" y="701167"/>
                  </a:lnTo>
                  <a:lnTo>
                    <a:pt x="378752" y="704659"/>
                  </a:lnTo>
                  <a:lnTo>
                    <a:pt x="370154" y="703046"/>
                  </a:lnTo>
                  <a:lnTo>
                    <a:pt x="363562" y="697280"/>
                  </a:lnTo>
                  <a:lnTo>
                    <a:pt x="360934" y="688327"/>
                  </a:lnTo>
                  <a:lnTo>
                    <a:pt x="360934" y="548182"/>
                  </a:lnTo>
                  <a:lnTo>
                    <a:pt x="360934" y="547801"/>
                  </a:lnTo>
                  <a:lnTo>
                    <a:pt x="360934" y="496760"/>
                  </a:lnTo>
                  <a:lnTo>
                    <a:pt x="361619" y="496252"/>
                  </a:lnTo>
                  <a:lnTo>
                    <a:pt x="395592" y="471373"/>
                  </a:lnTo>
                  <a:lnTo>
                    <a:pt x="395973" y="471093"/>
                  </a:lnTo>
                  <a:lnTo>
                    <a:pt x="401510" y="465924"/>
                  </a:lnTo>
                  <a:lnTo>
                    <a:pt x="405815" y="459486"/>
                  </a:lnTo>
                  <a:lnTo>
                    <a:pt x="408432" y="452348"/>
                  </a:lnTo>
                  <a:lnTo>
                    <a:pt x="409346" y="444690"/>
                  </a:lnTo>
                  <a:lnTo>
                    <a:pt x="409346" y="355320"/>
                  </a:lnTo>
                  <a:lnTo>
                    <a:pt x="408051" y="351345"/>
                  </a:lnTo>
                  <a:lnTo>
                    <a:pt x="405650" y="343979"/>
                  </a:lnTo>
                  <a:lnTo>
                    <a:pt x="386041" y="283718"/>
                  </a:lnTo>
                  <a:lnTo>
                    <a:pt x="390867" y="283057"/>
                  </a:lnTo>
                  <a:lnTo>
                    <a:pt x="391363" y="283057"/>
                  </a:lnTo>
                  <a:lnTo>
                    <a:pt x="395465" y="278066"/>
                  </a:lnTo>
                  <a:lnTo>
                    <a:pt x="394068" y="268287"/>
                  </a:lnTo>
                  <a:lnTo>
                    <a:pt x="390969" y="264896"/>
                  </a:lnTo>
                  <a:lnTo>
                    <a:pt x="384467" y="263448"/>
                  </a:lnTo>
                  <a:lnTo>
                    <a:pt x="384467" y="355320"/>
                  </a:lnTo>
                  <a:lnTo>
                    <a:pt x="384467" y="448703"/>
                  </a:lnTo>
                  <a:lnTo>
                    <a:pt x="360934" y="465924"/>
                  </a:lnTo>
                  <a:lnTo>
                    <a:pt x="360934" y="380174"/>
                  </a:lnTo>
                  <a:lnTo>
                    <a:pt x="360934" y="355320"/>
                  </a:lnTo>
                  <a:lnTo>
                    <a:pt x="384467" y="355320"/>
                  </a:lnTo>
                  <a:lnTo>
                    <a:pt x="384467" y="263448"/>
                  </a:lnTo>
                  <a:lnTo>
                    <a:pt x="380504" y="262559"/>
                  </a:lnTo>
                  <a:lnTo>
                    <a:pt x="374700" y="267500"/>
                  </a:lnTo>
                  <a:lnTo>
                    <a:pt x="374700" y="278904"/>
                  </a:lnTo>
                  <a:lnTo>
                    <a:pt x="378498" y="283057"/>
                  </a:lnTo>
                  <a:lnTo>
                    <a:pt x="383400" y="283718"/>
                  </a:lnTo>
                  <a:lnTo>
                    <a:pt x="363753" y="343979"/>
                  </a:lnTo>
                  <a:lnTo>
                    <a:pt x="357263" y="343979"/>
                  </a:lnTo>
                  <a:lnTo>
                    <a:pt x="354507" y="335534"/>
                  </a:lnTo>
                  <a:lnTo>
                    <a:pt x="345109" y="306692"/>
                  </a:lnTo>
                  <a:lnTo>
                    <a:pt x="339953" y="290880"/>
                  </a:lnTo>
                  <a:lnTo>
                    <a:pt x="336054" y="278917"/>
                  </a:lnTo>
                  <a:lnTo>
                    <a:pt x="336054" y="380174"/>
                  </a:lnTo>
                  <a:lnTo>
                    <a:pt x="336054" y="471373"/>
                  </a:lnTo>
                  <a:lnTo>
                    <a:pt x="336054" y="496252"/>
                  </a:lnTo>
                  <a:lnTo>
                    <a:pt x="336054" y="547801"/>
                  </a:lnTo>
                  <a:lnTo>
                    <a:pt x="336042" y="603707"/>
                  </a:lnTo>
                  <a:lnTo>
                    <a:pt x="336042" y="725601"/>
                  </a:lnTo>
                  <a:lnTo>
                    <a:pt x="329869" y="733564"/>
                  </a:lnTo>
                  <a:lnTo>
                    <a:pt x="321030" y="736079"/>
                  </a:lnTo>
                  <a:lnTo>
                    <a:pt x="310172" y="738771"/>
                  </a:lnTo>
                  <a:lnTo>
                    <a:pt x="299161" y="740714"/>
                  </a:lnTo>
                  <a:lnTo>
                    <a:pt x="286842" y="742022"/>
                  </a:lnTo>
                  <a:lnTo>
                    <a:pt x="284480" y="742022"/>
                  </a:lnTo>
                  <a:lnTo>
                    <a:pt x="276745" y="742302"/>
                  </a:lnTo>
                  <a:lnTo>
                    <a:pt x="268986" y="742022"/>
                  </a:lnTo>
                  <a:lnTo>
                    <a:pt x="266623" y="742022"/>
                  </a:lnTo>
                  <a:lnTo>
                    <a:pt x="223596" y="733564"/>
                  </a:lnTo>
                  <a:lnTo>
                    <a:pt x="217373" y="704659"/>
                  </a:lnTo>
                  <a:lnTo>
                    <a:pt x="217411" y="603707"/>
                  </a:lnTo>
                  <a:lnTo>
                    <a:pt x="223037" y="582079"/>
                  </a:lnTo>
                  <a:lnTo>
                    <a:pt x="235966" y="564388"/>
                  </a:lnTo>
                  <a:lnTo>
                    <a:pt x="254419" y="552513"/>
                  </a:lnTo>
                  <a:lnTo>
                    <a:pt x="276707" y="548182"/>
                  </a:lnTo>
                  <a:lnTo>
                    <a:pt x="299008" y="552513"/>
                  </a:lnTo>
                  <a:lnTo>
                    <a:pt x="317474" y="564388"/>
                  </a:lnTo>
                  <a:lnTo>
                    <a:pt x="330377" y="582079"/>
                  </a:lnTo>
                  <a:lnTo>
                    <a:pt x="336042" y="603707"/>
                  </a:lnTo>
                  <a:lnTo>
                    <a:pt x="336042" y="547801"/>
                  </a:lnTo>
                  <a:lnTo>
                    <a:pt x="323621" y="537603"/>
                  </a:lnTo>
                  <a:lnTo>
                    <a:pt x="309359" y="529894"/>
                  </a:lnTo>
                  <a:lnTo>
                    <a:pt x="293611" y="525018"/>
                  </a:lnTo>
                  <a:lnTo>
                    <a:pt x="276720" y="523328"/>
                  </a:lnTo>
                  <a:lnTo>
                    <a:pt x="259829" y="525018"/>
                  </a:lnTo>
                  <a:lnTo>
                    <a:pt x="244094" y="529894"/>
                  </a:lnTo>
                  <a:lnTo>
                    <a:pt x="229831" y="537603"/>
                  </a:lnTo>
                  <a:lnTo>
                    <a:pt x="217385" y="547801"/>
                  </a:lnTo>
                  <a:lnTo>
                    <a:pt x="217385" y="496252"/>
                  </a:lnTo>
                  <a:lnTo>
                    <a:pt x="336054" y="496252"/>
                  </a:lnTo>
                  <a:lnTo>
                    <a:pt x="336054" y="471373"/>
                  </a:lnTo>
                  <a:lnTo>
                    <a:pt x="217373" y="471373"/>
                  </a:lnTo>
                  <a:lnTo>
                    <a:pt x="217373" y="465924"/>
                  </a:lnTo>
                  <a:lnTo>
                    <a:pt x="217373" y="380174"/>
                  </a:lnTo>
                  <a:lnTo>
                    <a:pt x="336054" y="380174"/>
                  </a:lnTo>
                  <a:lnTo>
                    <a:pt x="336054" y="278917"/>
                  </a:lnTo>
                  <a:lnTo>
                    <a:pt x="319341" y="227634"/>
                  </a:lnTo>
                  <a:lnTo>
                    <a:pt x="319341" y="335534"/>
                  </a:lnTo>
                  <a:lnTo>
                    <a:pt x="319341" y="351345"/>
                  </a:lnTo>
                  <a:lnTo>
                    <a:pt x="285038" y="351345"/>
                  </a:lnTo>
                  <a:lnTo>
                    <a:pt x="285038" y="335534"/>
                  </a:lnTo>
                  <a:lnTo>
                    <a:pt x="319341" y="335534"/>
                  </a:lnTo>
                  <a:lnTo>
                    <a:pt x="319341" y="227634"/>
                  </a:lnTo>
                  <a:lnTo>
                    <a:pt x="293966" y="149783"/>
                  </a:lnTo>
                  <a:lnTo>
                    <a:pt x="293966" y="290880"/>
                  </a:lnTo>
                  <a:lnTo>
                    <a:pt x="293966" y="306692"/>
                  </a:lnTo>
                  <a:lnTo>
                    <a:pt x="268579" y="306692"/>
                  </a:lnTo>
                  <a:lnTo>
                    <a:pt x="268579" y="335534"/>
                  </a:lnTo>
                  <a:lnTo>
                    <a:pt x="268579" y="351345"/>
                  </a:lnTo>
                  <a:lnTo>
                    <a:pt x="234276" y="351345"/>
                  </a:lnTo>
                  <a:lnTo>
                    <a:pt x="234276" y="343979"/>
                  </a:lnTo>
                  <a:lnTo>
                    <a:pt x="234276" y="335534"/>
                  </a:lnTo>
                  <a:lnTo>
                    <a:pt x="268579" y="335534"/>
                  </a:lnTo>
                  <a:lnTo>
                    <a:pt x="268579" y="306692"/>
                  </a:lnTo>
                  <a:lnTo>
                    <a:pt x="259664" y="306692"/>
                  </a:lnTo>
                  <a:lnTo>
                    <a:pt x="259664" y="290880"/>
                  </a:lnTo>
                  <a:lnTo>
                    <a:pt x="293966" y="290880"/>
                  </a:lnTo>
                  <a:lnTo>
                    <a:pt x="293966" y="149783"/>
                  </a:lnTo>
                  <a:lnTo>
                    <a:pt x="278942" y="103670"/>
                  </a:lnTo>
                  <a:lnTo>
                    <a:pt x="283400" y="102654"/>
                  </a:lnTo>
                  <a:lnTo>
                    <a:pt x="286766" y="98666"/>
                  </a:lnTo>
                  <a:lnTo>
                    <a:pt x="286766" y="87630"/>
                  </a:lnTo>
                  <a:lnTo>
                    <a:pt x="280987" y="82677"/>
                  </a:lnTo>
                  <a:lnTo>
                    <a:pt x="270598" y="84975"/>
                  </a:lnTo>
                  <a:lnTo>
                    <a:pt x="267512" y="88239"/>
                  </a:lnTo>
                  <a:lnTo>
                    <a:pt x="265938" y="97688"/>
                  </a:lnTo>
                  <a:lnTo>
                    <a:pt x="269532" y="102527"/>
                  </a:lnTo>
                  <a:lnTo>
                    <a:pt x="274535" y="103670"/>
                  </a:lnTo>
                  <a:lnTo>
                    <a:pt x="196215" y="343979"/>
                  </a:lnTo>
                  <a:lnTo>
                    <a:pt x="192506" y="343979"/>
                  </a:lnTo>
                  <a:lnTo>
                    <a:pt x="192506" y="355320"/>
                  </a:lnTo>
                  <a:lnTo>
                    <a:pt x="192506" y="465924"/>
                  </a:lnTo>
                  <a:lnTo>
                    <a:pt x="168998" y="448703"/>
                  </a:lnTo>
                  <a:lnTo>
                    <a:pt x="168998" y="355320"/>
                  </a:lnTo>
                  <a:lnTo>
                    <a:pt x="192506" y="355320"/>
                  </a:lnTo>
                  <a:lnTo>
                    <a:pt x="192506" y="343979"/>
                  </a:lnTo>
                  <a:lnTo>
                    <a:pt x="189725" y="343979"/>
                  </a:lnTo>
                  <a:lnTo>
                    <a:pt x="170078" y="283718"/>
                  </a:lnTo>
                  <a:lnTo>
                    <a:pt x="174980" y="283057"/>
                  </a:lnTo>
                  <a:lnTo>
                    <a:pt x="178777" y="278904"/>
                  </a:lnTo>
                  <a:lnTo>
                    <a:pt x="178777" y="267500"/>
                  </a:lnTo>
                  <a:lnTo>
                    <a:pt x="172986" y="262559"/>
                  </a:lnTo>
                  <a:lnTo>
                    <a:pt x="162509" y="264896"/>
                  </a:lnTo>
                  <a:lnTo>
                    <a:pt x="159397" y="268287"/>
                  </a:lnTo>
                  <a:lnTo>
                    <a:pt x="158013" y="278066"/>
                  </a:lnTo>
                  <a:lnTo>
                    <a:pt x="162115" y="283057"/>
                  </a:lnTo>
                  <a:lnTo>
                    <a:pt x="162610" y="283057"/>
                  </a:lnTo>
                  <a:lnTo>
                    <a:pt x="167436" y="283718"/>
                  </a:lnTo>
                  <a:lnTo>
                    <a:pt x="144106" y="355320"/>
                  </a:lnTo>
                  <a:lnTo>
                    <a:pt x="144119" y="444690"/>
                  </a:lnTo>
                  <a:lnTo>
                    <a:pt x="145021" y="452348"/>
                  </a:lnTo>
                  <a:lnTo>
                    <a:pt x="147662" y="459486"/>
                  </a:lnTo>
                  <a:lnTo>
                    <a:pt x="151968" y="465924"/>
                  </a:lnTo>
                  <a:lnTo>
                    <a:pt x="157518" y="471093"/>
                  </a:lnTo>
                  <a:lnTo>
                    <a:pt x="192519" y="496760"/>
                  </a:lnTo>
                  <a:lnTo>
                    <a:pt x="192506" y="688327"/>
                  </a:lnTo>
                  <a:lnTo>
                    <a:pt x="189826" y="697280"/>
                  </a:lnTo>
                  <a:lnTo>
                    <a:pt x="183222" y="703046"/>
                  </a:lnTo>
                  <a:lnTo>
                    <a:pt x="183007" y="703046"/>
                  </a:lnTo>
                  <a:lnTo>
                    <a:pt x="174688" y="704608"/>
                  </a:lnTo>
                  <a:lnTo>
                    <a:pt x="134848" y="671449"/>
                  </a:lnTo>
                  <a:lnTo>
                    <a:pt x="107022" y="634974"/>
                  </a:lnTo>
                  <a:lnTo>
                    <a:pt x="83172" y="592493"/>
                  </a:lnTo>
                  <a:lnTo>
                    <a:pt x="63754" y="544741"/>
                  </a:lnTo>
                  <a:lnTo>
                    <a:pt x="49288" y="492480"/>
                  </a:lnTo>
                  <a:lnTo>
                    <a:pt x="40246" y="436435"/>
                  </a:lnTo>
                  <a:lnTo>
                    <a:pt x="37122" y="377367"/>
                  </a:lnTo>
                  <a:lnTo>
                    <a:pt x="40246" y="318173"/>
                  </a:lnTo>
                  <a:lnTo>
                    <a:pt x="49237" y="262559"/>
                  </a:lnTo>
                  <a:lnTo>
                    <a:pt x="63855" y="209651"/>
                  </a:lnTo>
                  <a:lnTo>
                    <a:pt x="83337" y="161836"/>
                  </a:lnTo>
                  <a:lnTo>
                    <a:pt x="107276" y="119316"/>
                  </a:lnTo>
                  <a:lnTo>
                    <a:pt x="120040" y="102654"/>
                  </a:lnTo>
                  <a:lnTo>
                    <a:pt x="87706" y="102654"/>
                  </a:lnTo>
                  <a:lnTo>
                    <a:pt x="55981" y="149390"/>
                  </a:lnTo>
                  <a:lnTo>
                    <a:pt x="36207" y="190144"/>
                  </a:lnTo>
                  <a:lnTo>
                    <a:pt x="20586" y="233794"/>
                  </a:lnTo>
                  <a:lnTo>
                    <a:pt x="9245" y="279869"/>
                  </a:lnTo>
                  <a:lnTo>
                    <a:pt x="2336" y="327888"/>
                  </a:lnTo>
                  <a:lnTo>
                    <a:pt x="0" y="377367"/>
                  </a:lnTo>
                  <a:lnTo>
                    <a:pt x="2336" y="426847"/>
                  </a:lnTo>
                  <a:lnTo>
                    <a:pt x="9245" y="474865"/>
                  </a:lnTo>
                  <a:lnTo>
                    <a:pt x="20586" y="520941"/>
                  </a:lnTo>
                  <a:lnTo>
                    <a:pt x="36131" y="564388"/>
                  </a:lnTo>
                  <a:lnTo>
                    <a:pt x="36207" y="564603"/>
                  </a:lnTo>
                  <a:lnTo>
                    <a:pt x="55981" y="605345"/>
                  </a:lnTo>
                  <a:lnTo>
                    <a:pt x="79756" y="642721"/>
                  </a:lnTo>
                  <a:lnTo>
                    <a:pt x="104940" y="673544"/>
                  </a:lnTo>
                  <a:lnTo>
                    <a:pt x="161620" y="720915"/>
                  </a:lnTo>
                  <a:lnTo>
                    <a:pt x="198666" y="739673"/>
                  </a:lnTo>
                  <a:lnTo>
                    <a:pt x="246697" y="752576"/>
                  </a:lnTo>
                  <a:lnTo>
                    <a:pt x="276733" y="754748"/>
                  </a:lnTo>
                  <a:lnTo>
                    <a:pt x="291820" y="754202"/>
                  </a:lnTo>
                  <a:lnTo>
                    <a:pt x="336042" y="746150"/>
                  </a:lnTo>
                  <a:lnTo>
                    <a:pt x="391845" y="720915"/>
                  </a:lnTo>
                  <a:lnTo>
                    <a:pt x="448500" y="673544"/>
                  </a:lnTo>
                  <a:lnTo>
                    <a:pt x="473684" y="642721"/>
                  </a:lnTo>
                  <a:lnTo>
                    <a:pt x="497459" y="605345"/>
                  </a:lnTo>
                  <a:lnTo>
                    <a:pt x="517220" y="564603"/>
                  </a:lnTo>
                  <a:lnTo>
                    <a:pt x="532853" y="520941"/>
                  </a:lnTo>
                  <a:lnTo>
                    <a:pt x="544195" y="474865"/>
                  </a:lnTo>
                  <a:lnTo>
                    <a:pt x="551103" y="426847"/>
                  </a:lnTo>
                  <a:lnTo>
                    <a:pt x="553440" y="377367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E53D8D82-D41E-4DD7-9174-714F1688AFA6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67" y="6311796"/>
              <a:ext cx="89458" cy="89446"/>
            </a:xfrm>
            <a:prstGeom prst="rect">
              <a:avLst/>
            </a:prstGeom>
          </p:spPr>
        </p:pic>
      </p:grpSp>
      <p:grpSp>
        <p:nvGrpSpPr>
          <p:cNvPr id="4" name="object 2">
            <a:extLst>
              <a:ext uri="{FF2B5EF4-FFF2-40B4-BE49-F238E27FC236}">
                <a16:creationId xmlns:a16="http://schemas.microsoft.com/office/drawing/2014/main" id="{0D5AD5B6-AB13-D5F6-7C2D-908F892A5F5B}"/>
              </a:ext>
            </a:extLst>
          </p:cNvPr>
          <p:cNvGrpSpPr/>
          <p:nvPr userDrawn="1"/>
        </p:nvGrpSpPr>
        <p:grpSpPr>
          <a:xfrm>
            <a:off x="10018083" y="0"/>
            <a:ext cx="2171065" cy="6858000"/>
            <a:chOff x="10018083" y="0"/>
            <a:chExt cx="2171065" cy="68580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C9B94F8F-CBEE-9B13-E127-01967A57F2A5}"/>
                </a:ext>
              </a:extLst>
            </p:cNvPr>
            <p:cNvSpPr/>
            <p:nvPr/>
          </p:nvSpPr>
          <p:spPr>
            <a:xfrm>
              <a:off x="11602872" y="0"/>
              <a:ext cx="586105" cy="6858000"/>
            </a:xfrm>
            <a:custGeom>
              <a:avLst/>
              <a:gdLst/>
              <a:ahLst/>
              <a:cxnLst/>
              <a:rect l="l" t="t" r="r" b="b"/>
              <a:pathLst>
                <a:path w="586104" h="6858000">
                  <a:moveTo>
                    <a:pt x="58607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86079" y="6858000"/>
                  </a:lnTo>
                  <a:lnTo>
                    <a:pt x="586079" y="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EC8E0A0-AEF6-E2AF-27A6-3965D861995A}"/>
                </a:ext>
              </a:extLst>
            </p:cNvPr>
            <p:cNvSpPr/>
            <p:nvPr/>
          </p:nvSpPr>
          <p:spPr>
            <a:xfrm>
              <a:off x="10018083" y="0"/>
              <a:ext cx="1737995" cy="6858000"/>
            </a:xfrm>
            <a:custGeom>
              <a:avLst/>
              <a:gdLst/>
              <a:ahLst/>
              <a:cxnLst/>
              <a:rect l="l" t="t" r="r" b="b"/>
              <a:pathLst>
                <a:path w="1737995" h="6858000">
                  <a:moveTo>
                    <a:pt x="78951" y="0"/>
                  </a:moveTo>
                  <a:lnTo>
                    <a:pt x="42773" y="0"/>
                  </a:lnTo>
                  <a:lnTo>
                    <a:pt x="288137" y="241300"/>
                  </a:lnTo>
                  <a:lnTo>
                    <a:pt x="275297" y="254000"/>
                  </a:lnTo>
                  <a:lnTo>
                    <a:pt x="0" y="533400"/>
                  </a:lnTo>
                  <a:lnTo>
                    <a:pt x="288137" y="825500"/>
                  </a:lnTo>
                  <a:lnTo>
                    <a:pt x="275297" y="838200"/>
                  </a:lnTo>
                  <a:lnTo>
                    <a:pt x="0" y="1117600"/>
                  </a:lnTo>
                  <a:lnTo>
                    <a:pt x="288124" y="1397000"/>
                  </a:lnTo>
                  <a:lnTo>
                    <a:pt x="0" y="1689100"/>
                  </a:lnTo>
                  <a:lnTo>
                    <a:pt x="288150" y="1981200"/>
                  </a:lnTo>
                  <a:lnTo>
                    <a:pt x="0" y="2260600"/>
                  </a:lnTo>
                  <a:lnTo>
                    <a:pt x="0" y="2273300"/>
                  </a:lnTo>
                  <a:lnTo>
                    <a:pt x="288137" y="2552700"/>
                  </a:lnTo>
                  <a:lnTo>
                    <a:pt x="0" y="2844800"/>
                  </a:lnTo>
                  <a:lnTo>
                    <a:pt x="288137" y="3136900"/>
                  </a:lnTo>
                  <a:lnTo>
                    <a:pt x="275297" y="3149600"/>
                  </a:lnTo>
                  <a:lnTo>
                    <a:pt x="0" y="3416300"/>
                  </a:lnTo>
                  <a:lnTo>
                    <a:pt x="288150" y="3708400"/>
                  </a:lnTo>
                  <a:lnTo>
                    <a:pt x="0" y="4000500"/>
                  </a:lnTo>
                  <a:lnTo>
                    <a:pt x="288150" y="4292600"/>
                  </a:lnTo>
                  <a:lnTo>
                    <a:pt x="0" y="4572000"/>
                  </a:lnTo>
                  <a:lnTo>
                    <a:pt x="275412" y="4851400"/>
                  </a:lnTo>
                  <a:lnTo>
                    <a:pt x="288137" y="4864100"/>
                  </a:lnTo>
                  <a:lnTo>
                    <a:pt x="0" y="5156200"/>
                  </a:lnTo>
                  <a:lnTo>
                    <a:pt x="288137" y="5435600"/>
                  </a:lnTo>
                  <a:lnTo>
                    <a:pt x="0" y="5727700"/>
                  </a:lnTo>
                  <a:lnTo>
                    <a:pt x="288150" y="6019800"/>
                  </a:lnTo>
                  <a:lnTo>
                    <a:pt x="275374" y="6032500"/>
                  </a:lnTo>
                  <a:lnTo>
                    <a:pt x="0" y="6311900"/>
                  </a:lnTo>
                  <a:lnTo>
                    <a:pt x="288150" y="6591300"/>
                  </a:lnTo>
                  <a:lnTo>
                    <a:pt x="18421" y="6858000"/>
                  </a:lnTo>
                  <a:lnTo>
                    <a:pt x="54840" y="6858000"/>
                  </a:lnTo>
                  <a:lnTo>
                    <a:pt x="306362" y="6616700"/>
                  </a:lnTo>
                  <a:lnTo>
                    <a:pt x="349859" y="6616700"/>
                  </a:lnTo>
                  <a:lnTo>
                    <a:pt x="337337" y="6604000"/>
                  </a:lnTo>
                  <a:lnTo>
                    <a:pt x="916487" y="6604000"/>
                  </a:lnTo>
                  <a:lnTo>
                    <a:pt x="904227" y="6591300"/>
                  </a:lnTo>
                  <a:lnTo>
                    <a:pt x="917071" y="6578600"/>
                  </a:lnTo>
                  <a:lnTo>
                    <a:pt x="306362" y="6578600"/>
                  </a:lnTo>
                  <a:lnTo>
                    <a:pt x="35902" y="6311900"/>
                  </a:lnTo>
                  <a:lnTo>
                    <a:pt x="306362" y="6032500"/>
                  </a:lnTo>
                  <a:lnTo>
                    <a:pt x="917210" y="6032500"/>
                  </a:lnTo>
                  <a:lnTo>
                    <a:pt x="904367" y="6019800"/>
                  </a:lnTo>
                  <a:lnTo>
                    <a:pt x="917204" y="6007100"/>
                  </a:lnTo>
                  <a:lnTo>
                    <a:pt x="337337" y="6007100"/>
                  </a:lnTo>
                  <a:lnTo>
                    <a:pt x="349852" y="5994400"/>
                  </a:lnTo>
                  <a:lnTo>
                    <a:pt x="306362" y="5994400"/>
                  </a:lnTo>
                  <a:lnTo>
                    <a:pt x="35902" y="5727700"/>
                  </a:lnTo>
                  <a:lnTo>
                    <a:pt x="306362" y="5461000"/>
                  </a:lnTo>
                  <a:lnTo>
                    <a:pt x="350004" y="5461000"/>
                  </a:lnTo>
                  <a:lnTo>
                    <a:pt x="337489" y="5448300"/>
                  </a:lnTo>
                  <a:lnTo>
                    <a:pt x="916548" y="5448300"/>
                  </a:lnTo>
                  <a:lnTo>
                    <a:pt x="904290" y="5435600"/>
                  </a:lnTo>
                  <a:lnTo>
                    <a:pt x="917137" y="5422900"/>
                  </a:lnTo>
                  <a:lnTo>
                    <a:pt x="306362" y="5422900"/>
                  </a:lnTo>
                  <a:lnTo>
                    <a:pt x="35941" y="5156200"/>
                  </a:lnTo>
                  <a:lnTo>
                    <a:pt x="306298" y="4876800"/>
                  </a:lnTo>
                  <a:lnTo>
                    <a:pt x="917162" y="4876800"/>
                  </a:lnTo>
                  <a:lnTo>
                    <a:pt x="904316" y="4864100"/>
                  </a:lnTo>
                  <a:lnTo>
                    <a:pt x="917155" y="4851400"/>
                  </a:lnTo>
                  <a:lnTo>
                    <a:pt x="306362" y="4851400"/>
                  </a:lnTo>
                  <a:lnTo>
                    <a:pt x="35902" y="4572000"/>
                  </a:lnTo>
                  <a:lnTo>
                    <a:pt x="306362" y="4305300"/>
                  </a:lnTo>
                  <a:lnTo>
                    <a:pt x="917204" y="4305300"/>
                  </a:lnTo>
                  <a:lnTo>
                    <a:pt x="904367" y="4292600"/>
                  </a:lnTo>
                  <a:lnTo>
                    <a:pt x="916627" y="4279900"/>
                  </a:lnTo>
                  <a:lnTo>
                    <a:pt x="337337" y="4279900"/>
                  </a:lnTo>
                  <a:lnTo>
                    <a:pt x="349852" y="4267200"/>
                  </a:lnTo>
                  <a:lnTo>
                    <a:pt x="306362" y="4267200"/>
                  </a:lnTo>
                  <a:lnTo>
                    <a:pt x="35902" y="4000500"/>
                  </a:lnTo>
                  <a:lnTo>
                    <a:pt x="306362" y="3733800"/>
                  </a:lnTo>
                  <a:lnTo>
                    <a:pt x="349859" y="3733800"/>
                  </a:lnTo>
                  <a:lnTo>
                    <a:pt x="337337" y="3721100"/>
                  </a:lnTo>
                  <a:lnTo>
                    <a:pt x="917071" y="3721100"/>
                  </a:lnTo>
                  <a:lnTo>
                    <a:pt x="904227" y="3708400"/>
                  </a:lnTo>
                  <a:lnTo>
                    <a:pt x="917071" y="3695700"/>
                  </a:lnTo>
                  <a:lnTo>
                    <a:pt x="306362" y="3695700"/>
                  </a:lnTo>
                  <a:lnTo>
                    <a:pt x="35902" y="3416300"/>
                  </a:lnTo>
                  <a:lnTo>
                    <a:pt x="306362" y="3149600"/>
                  </a:lnTo>
                  <a:lnTo>
                    <a:pt x="917228" y="3149600"/>
                  </a:lnTo>
                  <a:lnTo>
                    <a:pt x="904392" y="3136900"/>
                  </a:lnTo>
                  <a:lnTo>
                    <a:pt x="916651" y="3124200"/>
                  </a:lnTo>
                  <a:lnTo>
                    <a:pt x="337324" y="3124200"/>
                  </a:lnTo>
                  <a:lnTo>
                    <a:pt x="349715" y="3111500"/>
                  </a:lnTo>
                  <a:lnTo>
                    <a:pt x="306298" y="3111500"/>
                  </a:lnTo>
                  <a:lnTo>
                    <a:pt x="35941" y="2844800"/>
                  </a:lnTo>
                  <a:lnTo>
                    <a:pt x="306298" y="2578100"/>
                  </a:lnTo>
                  <a:lnTo>
                    <a:pt x="349901" y="2578100"/>
                  </a:lnTo>
                  <a:lnTo>
                    <a:pt x="337388" y="2565400"/>
                  </a:lnTo>
                  <a:lnTo>
                    <a:pt x="917138" y="2565400"/>
                  </a:lnTo>
                  <a:lnTo>
                    <a:pt x="904290" y="2552700"/>
                  </a:lnTo>
                  <a:lnTo>
                    <a:pt x="917131" y="2540000"/>
                  </a:lnTo>
                  <a:lnTo>
                    <a:pt x="306362" y="2540000"/>
                  </a:lnTo>
                  <a:lnTo>
                    <a:pt x="35902" y="2260600"/>
                  </a:lnTo>
                  <a:lnTo>
                    <a:pt x="306362" y="1993900"/>
                  </a:lnTo>
                  <a:lnTo>
                    <a:pt x="917210" y="1993900"/>
                  </a:lnTo>
                  <a:lnTo>
                    <a:pt x="904367" y="1981200"/>
                  </a:lnTo>
                  <a:lnTo>
                    <a:pt x="917204" y="1968500"/>
                  </a:lnTo>
                  <a:lnTo>
                    <a:pt x="337337" y="1968500"/>
                  </a:lnTo>
                  <a:lnTo>
                    <a:pt x="349852" y="1955800"/>
                  </a:lnTo>
                  <a:lnTo>
                    <a:pt x="306362" y="1955800"/>
                  </a:lnTo>
                  <a:lnTo>
                    <a:pt x="35902" y="1689100"/>
                  </a:lnTo>
                  <a:lnTo>
                    <a:pt x="306362" y="1422400"/>
                  </a:lnTo>
                  <a:lnTo>
                    <a:pt x="350004" y="1422400"/>
                  </a:lnTo>
                  <a:lnTo>
                    <a:pt x="337489" y="1409700"/>
                  </a:lnTo>
                  <a:lnTo>
                    <a:pt x="916560" y="1409700"/>
                  </a:lnTo>
                  <a:lnTo>
                    <a:pt x="904303" y="1397000"/>
                  </a:lnTo>
                  <a:lnTo>
                    <a:pt x="917149" y="1384300"/>
                  </a:lnTo>
                  <a:lnTo>
                    <a:pt x="306362" y="1384300"/>
                  </a:lnTo>
                  <a:lnTo>
                    <a:pt x="35941" y="1117600"/>
                  </a:lnTo>
                  <a:lnTo>
                    <a:pt x="306298" y="838200"/>
                  </a:lnTo>
                  <a:lnTo>
                    <a:pt x="917183" y="838200"/>
                  </a:lnTo>
                  <a:lnTo>
                    <a:pt x="904341" y="825500"/>
                  </a:lnTo>
                  <a:lnTo>
                    <a:pt x="917183" y="812800"/>
                  </a:lnTo>
                  <a:lnTo>
                    <a:pt x="337324" y="812800"/>
                  </a:lnTo>
                  <a:lnTo>
                    <a:pt x="349841" y="800100"/>
                  </a:lnTo>
                  <a:lnTo>
                    <a:pt x="306298" y="800100"/>
                  </a:lnTo>
                  <a:lnTo>
                    <a:pt x="35941" y="533400"/>
                  </a:lnTo>
                  <a:lnTo>
                    <a:pt x="306298" y="266700"/>
                  </a:lnTo>
                  <a:lnTo>
                    <a:pt x="349715" y="266700"/>
                  </a:lnTo>
                  <a:lnTo>
                    <a:pt x="337324" y="254000"/>
                  </a:lnTo>
                  <a:lnTo>
                    <a:pt x="916599" y="254000"/>
                  </a:lnTo>
                  <a:lnTo>
                    <a:pt x="904341" y="241300"/>
                  </a:lnTo>
                  <a:lnTo>
                    <a:pt x="917626" y="228600"/>
                  </a:lnTo>
                  <a:lnTo>
                    <a:pt x="306298" y="228600"/>
                  </a:lnTo>
                  <a:lnTo>
                    <a:pt x="78951" y="0"/>
                  </a:lnTo>
                  <a:close/>
                </a:path>
                <a:path w="1737995" h="6858000">
                  <a:moveTo>
                    <a:pt x="349859" y="6616700"/>
                  </a:moveTo>
                  <a:lnTo>
                    <a:pt x="306362" y="6616700"/>
                  </a:lnTo>
                  <a:lnTo>
                    <a:pt x="557742" y="6858000"/>
                  </a:lnTo>
                  <a:lnTo>
                    <a:pt x="594413" y="6858000"/>
                  </a:lnTo>
                  <a:lnTo>
                    <a:pt x="349859" y="6616700"/>
                  </a:lnTo>
                  <a:close/>
                </a:path>
                <a:path w="1737995" h="6858000">
                  <a:moveTo>
                    <a:pt x="916487" y="6604000"/>
                  </a:moveTo>
                  <a:lnTo>
                    <a:pt x="879411" y="6604000"/>
                  </a:lnTo>
                  <a:lnTo>
                    <a:pt x="1136487" y="6858000"/>
                  </a:lnTo>
                  <a:lnTo>
                    <a:pt x="1168182" y="6858000"/>
                  </a:lnTo>
                  <a:lnTo>
                    <a:pt x="916487" y="6604000"/>
                  </a:lnTo>
                  <a:close/>
                </a:path>
                <a:path w="1737995" h="6858000">
                  <a:moveTo>
                    <a:pt x="1204341" y="6324600"/>
                  </a:moveTo>
                  <a:lnTo>
                    <a:pt x="1173949" y="6324600"/>
                  </a:lnTo>
                  <a:lnTo>
                    <a:pt x="1443659" y="6591300"/>
                  </a:lnTo>
                  <a:lnTo>
                    <a:pt x="1179853" y="6858000"/>
                  </a:lnTo>
                  <a:lnTo>
                    <a:pt x="1210231" y="6858000"/>
                  </a:lnTo>
                  <a:lnTo>
                    <a:pt x="1467294" y="6604000"/>
                  </a:lnTo>
                  <a:lnTo>
                    <a:pt x="1737639" y="6604000"/>
                  </a:lnTo>
                  <a:lnTo>
                    <a:pt x="1737639" y="6578600"/>
                  </a:lnTo>
                  <a:lnTo>
                    <a:pt x="1467154" y="6578600"/>
                  </a:lnTo>
                  <a:lnTo>
                    <a:pt x="1204341" y="6324600"/>
                  </a:lnTo>
                  <a:close/>
                </a:path>
                <a:path w="1737995" h="6858000">
                  <a:moveTo>
                    <a:pt x="337337" y="6032500"/>
                  </a:moveTo>
                  <a:lnTo>
                    <a:pt x="306362" y="6032500"/>
                  </a:lnTo>
                  <a:lnTo>
                    <a:pt x="576668" y="6311900"/>
                  </a:lnTo>
                  <a:lnTo>
                    <a:pt x="306362" y="6578600"/>
                  </a:lnTo>
                  <a:lnTo>
                    <a:pt x="337489" y="6578600"/>
                  </a:lnTo>
                  <a:lnTo>
                    <a:pt x="600303" y="6324600"/>
                  </a:lnTo>
                  <a:lnTo>
                    <a:pt x="1737639" y="6324600"/>
                  </a:lnTo>
                  <a:lnTo>
                    <a:pt x="1737639" y="6299200"/>
                  </a:lnTo>
                  <a:lnTo>
                    <a:pt x="600163" y="6299200"/>
                  </a:lnTo>
                  <a:lnTo>
                    <a:pt x="337337" y="6032500"/>
                  </a:lnTo>
                  <a:close/>
                </a:path>
                <a:path w="1737995" h="6858000">
                  <a:moveTo>
                    <a:pt x="1173949" y="6324600"/>
                  </a:moveTo>
                  <a:lnTo>
                    <a:pt x="1142377" y="6324600"/>
                  </a:lnTo>
                  <a:lnTo>
                    <a:pt x="879563" y="6578600"/>
                  </a:lnTo>
                  <a:lnTo>
                    <a:pt x="917071" y="6578600"/>
                  </a:lnTo>
                  <a:lnTo>
                    <a:pt x="1173949" y="6324600"/>
                  </a:lnTo>
                  <a:close/>
                </a:path>
                <a:path w="1737995" h="6858000">
                  <a:moveTo>
                    <a:pt x="917210" y="6032500"/>
                  </a:moveTo>
                  <a:lnTo>
                    <a:pt x="879411" y="6032500"/>
                  </a:lnTo>
                  <a:lnTo>
                    <a:pt x="1142377" y="6299200"/>
                  </a:lnTo>
                  <a:lnTo>
                    <a:pt x="1204341" y="6299200"/>
                  </a:lnTo>
                  <a:lnTo>
                    <a:pt x="1216855" y="6286500"/>
                  </a:lnTo>
                  <a:lnTo>
                    <a:pt x="1174089" y="6286500"/>
                  </a:lnTo>
                  <a:lnTo>
                    <a:pt x="917210" y="6032500"/>
                  </a:lnTo>
                  <a:close/>
                </a:path>
                <a:path w="1737995" h="6858000">
                  <a:moveTo>
                    <a:pt x="1216855" y="5753100"/>
                  </a:moveTo>
                  <a:lnTo>
                    <a:pt x="1173949" y="5753100"/>
                  </a:lnTo>
                  <a:lnTo>
                    <a:pt x="1443659" y="6019800"/>
                  </a:lnTo>
                  <a:lnTo>
                    <a:pt x="1174089" y="6286500"/>
                  </a:lnTo>
                  <a:lnTo>
                    <a:pt x="1216855" y="6286500"/>
                  </a:lnTo>
                  <a:lnTo>
                    <a:pt x="1467154" y="6032500"/>
                  </a:lnTo>
                  <a:lnTo>
                    <a:pt x="1737639" y="6032500"/>
                  </a:lnTo>
                  <a:lnTo>
                    <a:pt x="1737639" y="6007100"/>
                  </a:lnTo>
                  <a:lnTo>
                    <a:pt x="1467154" y="6007100"/>
                  </a:lnTo>
                  <a:lnTo>
                    <a:pt x="1216855" y="5753100"/>
                  </a:lnTo>
                  <a:close/>
                </a:path>
                <a:path w="1737995" h="6858000">
                  <a:moveTo>
                    <a:pt x="1204341" y="5740400"/>
                  </a:moveTo>
                  <a:lnTo>
                    <a:pt x="1142377" y="5740400"/>
                  </a:lnTo>
                  <a:lnTo>
                    <a:pt x="879563" y="6007100"/>
                  </a:lnTo>
                  <a:lnTo>
                    <a:pt x="917204" y="6007100"/>
                  </a:lnTo>
                  <a:lnTo>
                    <a:pt x="1173949" y="5753100"/>
                  </a:lnTo>
                  <a:lnTo>
                    <a:pt x="1216855" y="5753100"/>
                  </a:lnTo>
                  <a:lnTo>
                    <a:pt x="1204341" y="5740400"/>
                  </a:lnTo>
                  <a:close/>
                </a:path>
                <a:path w="1737995" h="6858000">
                  <a:moveTo>
                    <a:pt x="350004" y="5461000"/>
                  </a:moveTo>
                  <a:lnTo>
                    <a:pt x="306362" y="5461000"/>
                  </a:lnTo>
                  <a:lnTo>
                    <a:pt x="576668" y="5727700"/>
                  </a:lnTo>
                  <a:lnTo>
                    <a:pt x="306362" y="5994400"/>
                  </a:lnTo>
                  <a:lnTo>
                    <a:pt x="349852" y="5994400"/>
                  </a:lnTo>
                  <a:lnTo>
                    <a:pt x="600163" y="5740400"/>
                  </a:lnTo>
                  <a:lnTo>
                    <a:pt x="1737639" y="5740400"/>
                  </a:lnTo>
                  <a:lnTo>
                    <a:pt x="1737639" y="5715000"/>
                  </a:lnTo>
                  <a:lnTo>
                    <a:pt x="600303" y="5715000"/>
                  </a:lnTo>
                  <a:lnTo>
                    <a:pt x="350004" y="5461000"/>
                  </a:lnTo>
                  <a:close/>
                </a:path>
                <a:path w="1737995" h="6858000">
                  <a:moveTo>
                    <a:pt x="916548" y="5448300"/>
                  </a:moveTo>
                  <a:lnTo>
                    <a:pt x="879563" y="5448300"/>
                  </a:lnTo>
                  <a:lnTo>
                    <a:pt x="1142377" y="5715000"/>
                  </a:lnTo>
                  <a:lnTo>
                    <a:pt x="1173949" y="5715000"/>
                  </a:lnTo>
                  <a:lnTo>
                    <a:pt x="916548" y="5448300"/>
                  </a:lnTo>
                  <a:close/>
                </a:path>
                <a:path w="1737995" h="6858000">
                  <a:moveTo>
                    <a:pt x="1204391" y="5168900"/>
                  </a:moveTo>
                  <a:lnTo>
                    <a:pt x="1174064" y="5168900"/>
                  </a:lnTo>
                  <a:lnTo>
                    <a:pt x="1443659" y="5435600"/>
                  </a:lnTo>
                  <a:lnTo>
                    <a:pt x="1174089" y="5715000"/>
                  </a:lnTo>
                  <a:lnTo>
                    <a:pt x="1204341" y="5715000"/>
                  </a:lnTo>
                  <a:lnTo>
                    <a:pt x="1467154" y="5448300"/>
                  </a:lnTo>
                  <a:lnTo>
                    <a:pt x="1737639" y="5448300"/>
                  </a:lnTo>
                  <a:lnTo>
                    <a:pt x="1737639" y="5422900"/>
                  </a:lnTo>
                  <a:lnTo>
                    <a:pt x="1467294" y="5422900"/>
                  </a:lnTo>
                  <a:lnTo>
                    <a:pt x="1204391" y="5168900"/>
                  </a:lnTo>
                  <a:close/>
                </a:path>
                <a:path w="1737995" h="6858000">
                  <a:moveTo>
                    <a:pt x="337324" y="4876800"/>
                  </a:moveTo>
                  <a:lnTo>
                    <a:pt x="306298" y="4876800"/>
                  </a:lnTo>
                  <a:lnTo>
                    <a:pt x="576694" y="5156200"/>
                  </a:lnTo>
                  <a:lnTo>
                    <a:pt x="306362" y="5422900"/>
                  </a:lnTo>
                  <a:lnTo>
                    <a:pt x="337324" y="5422900"/>
                  </a:lnTo>
                  <a:lnTo>
                    <a:pt x="600176" y="5168900"/>
                  </a:lnTo>
                  <a:lnTo>
                    <a:pt x="1737639" y="5168900"/>
                  </a:lnTo>
                  <a:lnTo>
                    <a:pt x="1737639" y="5143500"/>
                  </a:lnTo>
                  <a:lnTo>
                    <a:pt x="600176" y="5143500"/>
                  </a:lnTo>
                  <a:lnTo>
                    <a:pt x="523189" y="5067300"/>
                  </a:lnTo>
                  <a:lnTo>
                    <a:pt x="337324" y="4876800"/>
                  </a:lnTo>
                  <a:close/>
                </a:path>
                <a:path w="1737995" h="6858000">
                  <a:moveTo>
                    <a:pt x="1174064" y="5168900"/>
                  </a:moveTo>
                  <a:lnTo>
                    <a:pt x="1142314" y="5168900"/>
                  </a:lnTo>
                  <a:lnTo>
                    <a:pt x="879475" y="5422900"/>
                  </a:lnTo>
                  <a:lnTo>
                    <a:pt x="917137" y="5422900"/>
                  </a:lnTo>
                  <a:lnTo>
                    <a:pt x="1174064" y="5168900"/>
                  </a:lnTo>
                  <a:close/>
                </a:path>
                <a:path w="1737995" h="6858000">
                  <a:moveTo>
                    <a:pt x="917162" y="4876800"/>
                  </a:moveTo>
                  <a:lnTo>
                    <a:pt x="879436" y="4876800"/>
                  </a:lnTo>
                  <a:lnTo>
                    <a:pt x="1142225" y="5143500"/>
                  </a:lnTo>
                  <a:lnTo>
                    <a:pt x="1204480" y="5143500"/>
                  </a:lnTo>
                  <a:lnTo>
                    <a:pt x="1216995" y="5130800"/>
                  </a:lnTo>
                  <a:lnTo>
                    <a:pt x="1174089" y="5130800"/>
                  </a:lnTo>
                  <a:lnTo>
                    <a:pt x="917162" y="4876800"/>
                  </a:lnTo>
                  <a:close/>
                </a:path>
                <a:path w="1737995" h="6858000">
                  <a:moveTo>
                    <a:pt x="1216855" y="4597400"/>
                  </a:moveTo>
                  <a:lnTo>
                    <a:pt x="1173949" y="4597400"/>
                  </a:lnTo>
                  <a:lnTo>
                    <a:pt x="1443659" y="4864100"/>
                  </a:lnTo>
                  <a:lnTo>
                    <a:pt x="1174089" y="5130800"/>
                  </a:lnTo>
                  <a:lnTo>
                    <a:pt x="1216995" y="5130800"/>
                  </a:lnTo>
                  <a:lnTo>
                    <a:pt x="1467294" y="4876800"/>
                  </a:lnTo>
                  <a:lnTo>
                    <a:pt x="1737639" y="4876800"/>
                  </a:lnTo>
                  <a:lnTo>
                    <a:pt x="1737639" y="4851400"/>
                  </a:lnTo>
                  <a:lnTo>
                    <a:pt x="1467154" y="4851400"/>
                  </a:lnTo>
                  <a:lnTo>
                    <a:pt x="1216855" y="4597400"/>
                  </a:lnTo>
                  <a:close/>
                </a:path>
                <a:path w="1737995" h="6858000">
                  <a:moveTo>
                    <a:pt x="337337" y="4305300"/>
                  </a:moveTo>
                  <a:lnTo>
                    <a:pt x="306362" y="4305300"/>
                  </a:lnTo>
                  <a:lnTo>
                    <a:pt x="576668" y="4572000"/>
                  </a:lnTo>
                  <a:lnTo>
                    <a:pt x="306362" y="4851400"/>
                  </a:lnTo>
                  <a:lnTo>
                    <a:pt x="337337" y="4851400"/>
                  </a:lnTo>
                  <a:lnTo>
                    <a:pt x="600163" y="4584700"/>
                  </a:lnTo>
                  <a:lnTo>
                    <a:pt x="1737639" y="4584700"/>
                  </a:lnTo>
                  <a:lnTo>
                    <a:pt x="1737639" y="4559300"/>
                  </a:lnTo>
                  <a:lnTo>
                    <a:pt x="600163" y="4559300"/>
                  </a:lnTo>
                  <a:lnTo>
                    <a:pt x="337337" y="4305300"/>
                  </a:lnTo>
                  <a:close/>
                </a:path>
                <a:path w="1737995" h="6858000">
                  <a:moveTo>
                    <a:pt x="1204341" y="4584700"/>
                  </a:moveTo>
                  <a:lnTo>
                    <a:pt x="1142377" y="4584700"/>
                  </a:lnTo>
                  <a:lnTo>
                    <a:pt x="879563" y="4851400"/>
                  </a:lnTo>
                  <a:lnTo>
                    <a:pt x="917155" y="4851400"/>
                  </a:lnTo>
                  <a:lnTo>
                    <a:pt x="1173949" y="4597400"/>
                  </a:lnTo>
                  <a:lnTo>
                    <a:pt x="1216855" y="4597400"/>
                  </a:lnTo>
                  <a:lnTo>
                    <a:pt x="1204341" y="4584700"/>
                  </a:lnTo>
                  <a:close/>
                </a:path>
                <a:path w="1737995" h="6858000">
                  <a:moveTo>
                    <a:pt x="917204" y="4305300"/>
                  </a:moveTo>
                  <a:lnTo>
                    <a:pt x="879563" y="4305300"/>
                  </a:lnTo>
                  <a:lnTo>
                    <a:pt x="1142377" y="4559300"/>
                  </a:lnTo>
                  <a:lnTo>
                    <a:pt x="1173949" y="4559300"/>
                  </a:lnTo>
                  <a:lnTo>
                    <a:pt x="917204" y="4305300"/>
                  </a:lnTo>
                  <a:close/>
                </a:path>
                <a:path w="1737995" h="6858000">
                  <a:moveTo>
                    <a:pt x="1204480" y="4013200"/>
                  </a:moveTo>
                  <a:lnTo>
                    <a:pt x="1174089" y="4013200"/>
                  </a:lnTo>
                  <a:lnTo>
                    <a:pt x="1443659" y="4292600"/>
                  </a:lnTo>
                  <a:lnTo>
                    <a:pt x="1174089" y="4559300"/>
                  </a:lnTo>
                  <a:lnTo>
                    <a:pt x="1204341" y="4559300"/>
                  </a:lnTo>
                  <a:lnTo>
                    <a:pt x="1467154" y="4305300"/>
                  </a:lnTo>
                  <a:lnTo>
                    <a:pt x="1737639" y="4305300"/>
                  </a:lnTo>
                  <a:lnTo>
                    <a:pt x="1737639" y="4279900"/>
                  </a:lnTo>
                  <a:lnTo>
                    <a:pt x="1467294" y="4279900"/>
                  </a:lnTo>
                  <a:lnTo>
                    <a:pt x="1204480" y="4013200"/>
                  </a:lnTo>
                  <a:close/>
                </a:path>
                <a:path w="1737995" h="6858000">
                  <a:moveTo>
                    <a:pt x="1174089" y="4013200"/>
                  </a:moveTo>
                  <a:lnTo>
                    <a:pt x="1142225" y="4013200"/>
                  </a:lnTo>
                  <a:lnTo>
                    <a:pt x="879411" y="4279900"/>
                  </a:lnTo>
                  <a:lnTo>
                    <a:pt x="916627" y="4279900"/>
                  </a:lnTo>
                  <a:lnTo>
                    <a:pt x="1174089" y="4013200"/>
                  </a:lnTo>
                  <a:close/>
                </a:path>
                <a:path w="1737995" h="6858000">
                  <a:moveTo>
                    <a:pt x="349859" y="3733800"/>
                  </a:moveTo>
                  <a:lnTo>
                    <a:pt x="306362" y="3733800"/>
                  </a:lnTo>
                  <a:lnTo>
                    <a:pt x="576668" y="4000500"/>
                  </a:lnTo>
                  <a:lnTo>
                    <a:pt x="306362" y="4267200"/>
                  </a:lnTo>
                  <a:lnTo>
                    <a:pt x="349852" y="4267200"/>
                  </a:lnTo>
                  <a:lnTo>
                    <a:pt x="600163" y="4013200"/>
                  </a:lnTo>
                  <a:lnTo>
                    <a:pt x="1737639" y="4013200"/>
                  </a:lnTo>
                  <a:lnTo>
                    <a:pt x="1737639" y="3987800"/>
                  </a:lnTo>
                  <a:lnTo>
                    <a:pt x="600303" y="3987800"/>
                  </a:lnTo>
                  <a:lnTo>
                    <a:pt x="349859" y="3733800"/>
                  </a:lnTo>
                  <a:close/>
                </a:path>
                <a:path w="1737995" h="6858000">
                  <a:moveTo>
                    <a:pt x="917071" y="3721100"/>
                  </a:moveTo>
                  <a:lnTo>
                    <a:pt x="879411" y="3721100"/>
                  </a:lnTo>
                  <a:lnTo>
                    <a:pt x="1142377" y="3987800"/>
                  </a:lnTo>
                  <a:lnTo>
                    <a:pt x="1204341" y="3987800"/>
                  </a:lnTo>
                  <a:lnTo>
                    <a:pt x="1216862" y="3975100"/>
                  </a:lnTo>
                  <a:lnTo>
                    <a:pt x="1173949" y="3975100"/>
                  </a:lnTo>
                  <a:lnTo>
                    <a:pt x="917071" y="3721100"/>
                  </a:lnTo>
                  <a:close/>
                </a:path>
                <a:path w="1737995" h="6858000">
                  <a:moveTo>
                    <a:pt x="1216855" y="3441700"/>
                  </a:moveTo>
                  <a:lnTo>
                    <a:pt x="1173949" y="3441700"/>
                  </a:lnTo>
                  <a:lnTo>
                    <a:pt x="1443659" y="3708400"/>
                  </a:lnTo>
                  <a:lnTo>
                    <a:pt x="1174089" y="3975100"/>
                  </a:lnTo>
                  <a:lnTo>
                    <a:pt x="1216862" y="3975100"/>
                  </a:lnTo>
                  <a:lnTo>
                    <a:pt x="1467294" y="3721100"/>
                  </a:lnTo>
                  <a:lnTo>
                    <a:pt x="1737639" y="3721100"/>
                  </a:lnTo>
                  <a:lnTo>
                    <a:pt x="1737639" y="3695700"/>
                  </a:lnTo>
                  <a:lnTo>
                    <a:pt x="1467154" y="3695700"/>
                  </a:lnTo>
                  <a:lnTo>
                    <a:pt x="1216855" y="3441700"/>
                  </a:lnTo>
                  <a:close/>
                </a:path>
                <a:path w="1737995" h="6858000">
                  <a:moveTo>
                    <a:pt x="337337" y="3149600"/>
                  </a:moveTo>
                  <a:lnTo>
                    <a:pt x="306362" y="3149600"/>
                  </a:lnTo>
                  <a:lnTo>
                    <a:pt x="576668" y="3416300"/>
                  </a:lnTo>
                  <a:lnTo>
                    <a:pt x="306362" y="3695700"/>
                  </a:lnTo>
                  <a:lnTo>
                    <a:pt x="337489" y="3695700"/>
                  </a:lnTo>
                  <a:lnTo>
                    <a:pt x="600303" y="3429000"/>
                  </a:lnTo>
                  <a:lnTo>
                    <a:pt x="1737639" y="3429000"/>
                  </a:lnTo>
                  <a:lnTo>
                    <a:pt x="1737639" y="3403600"/>
                  </a:lnTo>
                  <a:lnTo>
                    <a:pt x="600163" y="3403600"/>
                  </a:lnTo>
                  <a:lnTo>
                    <a:pt x="337337" y="3149600"/>
                  </a:lnTo>
                  <a:close/>
                </a:path>
                <a:path w="1737995" h="6858000">
                  <a:moveTo>
                    <a:pt x="1204341" y="3429000"/>
                  </a:moveTo>
                  <a:lnTo>
                    <a:pt x="1142377" y="3429000"/>
                  </a:lnTo>
                  <a:lnTo>
                    <a:pt x="879563" y="3695700"/>
                  </a:lnTo>
                  <a:lnTo>
                    <a:pt x="917071" y="3695700"/>
                  </a:lnTo>
                  <a:lnTo>
                    <a:pt x="1173949" y="3441700"/>
                  </a:lnTo>
                  <a:lnTo>
                    <a:pt x="1216855" y="3441700"/>
                  </a:lnTo>
                  <a:lnTo>
                    <a:pt x="1204341" y="3429000"/>
                  </a:lnTo>
                  <a:close/>
                </a:path>
                <a:path w="1737995" h="6858000">
                  <a:moveTo>
                    <a:pt x="917228" y="3149600"/>
                  </a:moveTo>
                  <a:lnTo>
                    <a:pt x="879563" y="3149600"/>
                  </a:lnTo>
                  <a:lnTo>
                    <a:pt x="1142377" y="3403600"/>
                  </a:lnTo>
                  <a:lnTo>
                    <a:pt x="1173949" y="3403600"/>
                  </a:lnTo>
                  <a:lnTo>
                    <a:pt x="917228" y="3149600"/>
                  </a:lnTo>
                  <a:close/>
                </a:path>
                <a:path w="1737995" h="6858000">
                  <a:moveTo>
                    <a:pt x="1204341" y="2857500"/>
                  </a:moveTo>
                  <a:lnTo>
                    <a:pt x="1174102" y="2857500"/>
                  </a:lnTo>
                  <a:lnTo>
                    <a:pt x="1443659" y="3136900"/>
                  </a:lnTo>
                  <a:lnTo>
                    <a:pt x="1174089" y="3403600"/>
                  </a:lnTo>
                  <a:lnTo>
                    <a:pt x="1204341" y="3403600"/>
                  </a:lnTo>
                  <a:lnTo>
                    <a:pt x="1467154" y="3149600"/>
                  </a:lnTo>
                  <a:lnTo>
                    <a:pt x="1737639" y="3149600"/>
                  </a:lnTo>
                  <a:lnTo>
                    <a:pt x="1737639" y="3124200"/>
                  </a:lnTo>
                  <a:lnTo>
                    <a:pt x="1467154" y="3124200"/>
                  </a:lnTo>
                  <a:lnTo>
                    <a:pt x="1204341" y="2857500"/>
                  </a:lnTo>
                  <a:close/>
                </a:path>
                <a:path w="1737995" h="6858000">
                  <a:moveTo>
                    <a:pt x="1174102" y="2857500"/>
                  </a:moveTo>
                  <a:lnTo>
                    <a:pt x="1142403" y="2857500"/>
                  </a:lnTo>
                  <a:lnTo>
                    <a:pt x="879424" y="3124200"/>
                  </a:lnTo>
                  <a:lnTo>
                    <a:pt x="916651" y="3124200"/>
                  </a:lnTo>
                  <a:lnTo>
                    <a:pt x="1174102" y="2857500"/>
                  </a:lnTo>
                  <a:close/>
                </a:path>
                <a:path w="1737995" h="6858000">
                  <a:moveTo>
                    <a:pt x="349901" y="2578100"/>
                  </a:moveTo>
                  <a:lnTo>
                    <a:pt x="306298" y="2578100"/>
                  </a:lnTo>
                  <a:lnTo>
                    <a:pt x="576694" y="2844800"/>
                  </a:lnTo>
                  <a:lnTo>
                    <a:pt x="497497" y="2921000"/>
                  </a:lnTo>
                  <a:lnTo>
                    <a:pt x="306298" y="3111500"/>
                  </a:lnTo>
                  <a:lnTo>
                    <a:pt x="349715" y="3111500"/>
                  </a:lnTo>
                  <a:lnTo>
                    <a:pt x="523189" y="2933700"/>
                  </a:lnTo>
                  <a:lnTo>
                    <a:pt x="600176" y="2857500"/>
                  </a:lnTo>
                  <a:lnTo>
                    <a:pt x="1737639" y="2857500"/>
                  </a:lnTo>
                  <a:lnTo>
                    <a:pt x="1737639" y="2832100"/>
                  </a:lnTo>
                  <a:lnTo>
                    <a:pt x="600176" y="2832100"/>
                  </a:lnTo>
                  <a:lnTo>
                    <a:pt x="349901" y="2578100"/>
                  </a:lnTo>
                  <a:close/>
                </a:path>
                <a:path w="1737995" h="6858000">
                  <a:moveTo>
                    <a:pt x="917138" y="2565400"/>
                  </a:moveTo>
                  <a:lnTo>
                    <a:pt x="879563" y="2565400"/>
                  </a:lnTo>
                  <a:lnTo>
                    <a:pt x="1142339" y="2832100"/>
                  </a:lnTo>
                  <a:lnTo>
                    <a:pt x="1204366" y="2832100"/>
                  </a:lnTo>
                  <a:lnTo>
                    <a:pt x="1216880" y="2819400"/>
                  </a:lnTo>
                  <a:lnTo>
                    <a:pt x="1174089" y="2819400"/>
                  </a:lnTo>
                  <a:lnTo>
                    <a:pt x="917138" y="2565400"/>
                  </a:lnTo>
                  <a:close/>
                </a:path>
                <a:path w="1737995" h="6858000">
                  <a:moveTo>
                    <a:pt x="1216862" y="2286000"/>
                  </a:moveTo>
                  <a:lnTo>
                    <a:pt x="1174089" y="2286000"/>
                  </a:lnTo>
                  <a:lnTo>
                    <a:pt x="1443659" y="2552700"/>
                  </a:lnTo>
                  <a:lnTo>
                    <a:pt x="1174089" y="2819400"/>
                  </a:lnTo>
                  <a:lnTo>
                    <a:pt x="1216880" y="2819400"/>
                  </a:lnTo>
                  <a:lnTo>
                    <a:pt x="1467154" y="2565400"/>
                  </a:lnTo>
                  <a:lnTo>
                    <a:pt x="1737639" y="2565400"/>
                  </a:lnTo>
                  <a:lnTo>
                    <a:pt x="1737639" y="2540000"/>
                  </a:lnTo>
                  <a:lnTo>
                    <a:pt x="1467294" y="2540000"/>
                  </a:lnTo>
                  <a:lnTo>
                    <a:pt x="1216862" y="2286000"/>
                  </a:lnTo>
                  <a:close/>
                </a:path>
                <a:path w="1737995" h="6858000">
                  <a:moveTo>
                    <a:pt x="337337" y="1993900"/>
                  </a:moveTo>
                  <a:lnTo>
                    <a:pt x="306362" y="1993900"/>
                  </a:lnTo>
                  <a:lnTo>
                    <a:pt x="576668" y="2260600"/>
                  </a:lnTo>
                  <a:lnTo>
                    <a:pt x="306362" y="2540000"/>
                  </a:lnTo>
                  <a:lnTo>
                    <a:pt x="337413" y="2540000"/>
                  </a:lnTo>
                  <a:lnTo>
                    <a:pt x="600303" y="2273300"/>
                  </a:lnTo>
                  <a:lnTo>
                    <a:pt x="1737639" y="2273300"/>
                  </a:lnTo>
                  <a:lnTo>
                    <a:pt x="1737639" y="2247900"/>
                  </a:lnTo>
                  <a:lnTo>
                    <a:pt x="600163" y="2247900"/>
                  </a:lnTo>
                  <a:lnTo>
                    <a:pt x="337337" y="1993900"/>
                  </a:lnTo>
                  <a:close/>
                </a:path>
                <a:path w="1737995" h="6858000">
                  <a:moveTo>
                    <a:pt x="1204341" y="2273300"/>
                  </a:moveTo>
                  <a:lnTo>
                    <a:pt x="1142377" y="2273300"/>
                  </a:lnTo>
                  <a:lnTo>
                    <a:pt x="879487" y="2540000"/>
                  </a:lnTo>
                  <a:lnTo>
                    <a:pt x="917131" y="2540000"/>
                  </a:lnTo>
                  <a:lnTo>
                    <a:pt x="1173949" y="2286000"/>
                  </a:lnTo>
                  <a:lnTo>
                    <a:pt x="1216862" y="2286000"/>
                  </a:lnTo>
                  <a:lnTo>
                    <a:pt x="1204341" y="2273300"/>
                  </a:lnTo>
                  <a:close/>
                </a:path>
                <a:path w="1737995" h="6858000">
                  <a:moveTo>
                    <a:pt x="917210" y="1993900"/>
                  </a:moveTo>
                  <a:lnTo>
                    <a:pt x="879411" y="1993900"/>
                  </a:lnTo>
                  <a:lnTo>
                    <a:pt x="1142225" y="2247900"/>
                  </a:lnTo>
                  <a:lnTo>
                    <a:pt x="1174089" y="2247900"/>
                  </a:lnTo>
                  <a:lnTo>
                    <a:pt x="917210" y="1993900"/>
                  </a:lnTo>
                  <a:close/>
                </a:path>
                <a:path w="1737995" h="6858000">
                  <a:moveTo>
                    <a:pt x="1216855" y="1714500"/>
                  </a:moveTo>
                  <a:lnTo>
                    <a:pt x="1173949" y="1714500"/>
                  </a:lnTo>
                  <a:lnTo>
                    <a:pt x="1443659" y="1981200"/>
                  </a:lnTo>
                  <a:lnTo>
                    <a:pt x="1174089" y="2247900"/>
                  </a:lnTo>
                  <a:lnTo>
                    <a:pt x="1204480" y="2247900"/>
                  </a:lnTo>
                  <a:lnTo>
                    <a:pt x="1467294" y="1993900"/>
                  </a:lnTo>
                  <a:lnTo>
                    <a:pt x="1737639" y="1993900"/>
                  </a:lnTo>
                  <a:lnTo>
                    <a:pt x="1737639" y="1968500"/>
                  </a:lnTo>
                  <a:lnTo>
                    <a:pt x="1467154" y="1968500"/>
                  </a:lnTo>
                  <a:lnTo>
                    <a:pt x="1216855" y="1714500"/>
                  </a:lnTo>
                  <a:close/>
                </a:path>
                <a:path w="1737995" h="6858000">
                  <a:moveTo>
                    <a:pt x="1204341" y="1701800"/>
                  </a:moveTo>
                  <a:lnTo>
                    <a:pt x="1142377" y="1701800"/>
                  </a:lnTo>
                  <a:lnTo>
                    <a:pt x="879563" y="1968500"/>
                  </a:lnTo>
                  <a:lnTo>
                    <a:pt x="917204" y="1968500"/>
                  </a:lnTo>
                  <a:lnTo>
                    <a:pt x="1173949" y="1714500"/>
                  </a:lnTo>
                  <a:lnTo>
                    <a:pt x="1216855" y="1714500"/>
                  </a:lnTo>
                  <a:lnTo>
                    <a:pt x="1204341" y="1701800"/>
                  </a:lnTo>
                  <a:close/>
                </a:path>
                <a:path w="1737995" h="6858000">
                  <a:moveTo>
                    <a:pt x="350004" y="1422400"/>
                  </a:moveTo>
                  <a:lnTo>
                    <a:pt x="306362" y="1422400"/>
                  </a:lnTo>
                  <a:lnTo>
                    <a:pt x="576668" y="1689100"/>
                  </a:lnTo>
                  <a:lnTo>
                    <a:pt x="306362" y="1955800"/>
                  </a:lnTo>
                  <a:lnTo>
                    <a:pt x="349852" y="1955800"/>
                  </a:lnTo>
                  <a:lnTo>
                    <a:pt x="600163" y="1701800"/>
                  </a:lnTo>
                  <a:lnTo>
                    <a:pt x="1737639" y="1701800"/>
                  </a:lnTo>
                  <a:lnTo>
                    <a:pt x="1737639" y="1676400"/>
                  </a:lnTo>
                  <a:lnTo>
                    <a:pt x="600303" y="1676400"/>
                  </a:lnTo>
                  <a:lnTo>
                    <a:pt x="350004" y="1422400"/>
                  </a:lnTo>
                  <a:close/>
                </a:path>
                <a:path w="1737995" h="6858000">
                  <a:moveTo>
                    <a:pt x="916560" y="1409700"/>
                  </a:moveTo>
                  <a:lnTo>
                    <a:pt x="879563" y="1409700"/>
                  </a:lnTo>
                  <a:lnTo>
                    <a:pt x="1142377" y="1676400"/>
                  </a:lnTo>
                  <a:lnTo>
                    <a:pt x="1173949" y="1676400"/>
                  </a:lnTo>
                  <a:lnTo>
                    <a:pt x="916560" y="1409700"/>
                  </a:lnTo>
                  <a:close/>
                </a:path>
                <a:path w="1737995" h="6858000">
                  <a:moveTo>
                    <a:pt x="1204404" y="1130300"/>
                  </a:moveTo>
                  <a:lnTo>
                    <a:pt x="1174076" y="1130300"/>
                  </a:lnTo>
                  <a:lnTo>
                    <a:pt x="1443659" y="1397000"/>
                  </a:lnTo>
                  <a:lnTo>
                    <a:pt x="1174089" y="1676400"/>
                  </a:lnTo>
                  <a:lnTo>
                    <a:pt x="1204341" y="1676400"/>
                  </a:lnTo>
                  <a:lnTo>
                    <a:pt x="1467154" y="1409700"/>
                  </a:lnTo>
                  <a:lnTo>
                    <a:pt x="1737639" y="1409700"/>
                  </a:lnTo>
                  <a:lnTo>
                    <a:pt x="1737639" y="1384300"/>
                  </a:lnTo>
                  <a:lnTo>
                    <a:pt x="1467294" y="1384300"/>
                  </a:lnTo>
                  <a:lnTo>
                    <a:pt x="1204404" y="1130300"/>
                  </a:lnTo>
                  <a:close/>
                </a:path>
                <a:path w="1737995" h="6858000">
                  <a:moveTo>
                    <a:pt x="337324" y="838200"/>
                  </a:moveTo>
                  <a:lnTo>
                    <a:pt x="306298" y="838200"/>
                  </a:lnTo>
                  <a:lnTo>
                    <a:pt x="497497" y="1028700"/>
                  </a:lnTo>
                  <a:lnTo>
                    <a:pt x="576694" y="1117600"/>
                  </a:lnTo>
                  <a:lnTo>
                    <a:pt x="306362" y="1384300"/>
                  </a:lnTo>
                  <a:lnTo>
                    <a:pt x="337324" y="1384300"/>
                  </a:lnTo>
                  <a:lnTo>
                    <a:pt x="523189" y="1206500"/>
                  </a:lnTo>
                  <a:lnTo>
                    <a:pt x="600176" y="1130300"/>
                  </a:lnTo>
                  <a:lnTo>
                    <a:pt x="1737639" y="1130300"/>
                  </a:lnTo>
                  <a:lnTo>
                    <a:pt x="1737639" y="1104900"/>
                  </a:lnTo>
                  <a:lnTo>
                    <a:pt x="600176" y="1104900"/>
                  </a:lnTo>
                  <a:lnTo>
                    <a:pt x="523189" y="1028700"/>
                  </a:lnTo>
                  <a:lnTo>
                    <a:pt x="337324" y="838200"/>
                  </a:lnTo>
                  <a:close/>
                </a:path>
                <a:path w="1737995" h="6858000">
                  <a:moveTo>
                    <a:pt x="1174076" y="1130300"/>
                  </a:moveTo>
                  <a:lnTo>
                    <a:pt x="1142301" y="1130300"/>
                  </a:lnTo>
                  <a:lnTo>
                    <a:pt x="879462" y="1384300"/>
                  </a:lnTo>
                  <a:lnTo>
                    <a:pt x="917149" y="1384300"/>
                  </a:lnTo>
                  <a:lnTo>
                    <a:pt x="1174076" y="1130300"/>
                  </a:lnTo>
                  <a:close/>
                </a:path>
                <a:path w="1737995" h="6858000">
                  <a:moveTo>
                    <a:pt x="917183" y="838200"/>
                  </a:moveTo>
                  <a:lnTo>
                    <a:pt x="879462" y="838200"/>
                  </a:lnTo>
                  <a:lnTo>
                    <a:pt x="1142301" y="1104900"/>
                  </a:lnTo>
                  <a:lnTo>
                    <a:pt x="1204404" y="1104900"/>
                  </a:lnTo>
                  <a:lnTo>
                    <a:pt x="1216790" y="1092200"/>
                  </a:lnTo>
                  <a:lnTo>
                    <a:pt x="1174013" y="1092200"/>
                  </a:lnTo>
                  <a:lnTo>
                    <a:pt x="917183" y="838200"/>
                  </a:lnTo>
                  <a:close/>
                </a:path>
                <a:path w="1737995" h="6858000">
                  <a:moveTo>
                    <a:pt x="1216845" y="558800"/>
                  </a:moveTo>
                  <a:lnTo>
                    <a:pt x="1174013" y="558800"/>
                  </a:lnTo>
                  <a:lnTo>
                    <a:pt x="1443697" y="825500"/>
                  </a:lnTo>
                  <a:lnTo>
                    <a:pt x="1364500" y="901700"/>
                  </a:lnTo>
                  <a:lnTo>
                    <a:pt x="1174013" y="1092200"/>
                  </a:lnTo>
                  <a:lnTo>
                    <a:pt x="1216790" y="1092200"/>
                  </a:lnTo>
                  <a:lnTo>
                    <a:pt x="1390192" y="914400"/>
                  </a:lnTo>
                  <a:lnTo>
                    <a:pt x="1467180" y="838200"/>
                  </a:lnTo>
                  <a:lnTo>
                    <a:pt x="1737639" y="838200"/>
                  </a:lnTo>
                  <a:lnTo>
                    <a:pt x="1737639" y="812800"/>
                  </a:lnTo>
                  <a:lnTo>
                    <a:pt x="1467180" y="812800"/>
                  </a:lnTo>
                  <a:lnTo>
                    <a:pt x="1216845" y="558800"/>
                  </a:lnTo>
                  <a:close/>
                </a:path>
                <a:path w="1737995" h="6858000">
                  <a:moveTo>
                    <a:pt x="1204328" y="546100"/>
                  </a:moveTo>
                  <a:lnTo>
                    <a:pt x="1142301" y="546100"/>
                  </a:lnTo>
                  <a:lnTo>
                    <a:pt x="879462" y="812800"/>
                  </a:lnTo>
                  <a:lnTo>
                    <a:pt x="917183" y="812800"/>
                  </a:lnTo>
                  <a:lnTo>
                    <a:pt x="1174013" y="558800"/>
                  </a:lnTo>
                  <a:lnTo>
                    <a:pt x="1216845" y="558800"/>
                  </a:lnTo>
                  <a:lnTo>
                    <a:pt x="1204328" y="546100"/>
                  </a:lnTo>
                  <a:close/>
                </a:path>
                <a:path w="1737995" h="6858000">
                  <a:moveTo>
                    <a:pt x="349715" y="266700"/>
                  </a:moveTo>
                  <a:lnTo>
                    <a:pt x="306298" y="266700"/>
                  </a:lnTo>
                  <a:lnTo>
                    <a:pt x="576694" y="533400"/>
                  </a:lnTo>
                  <a:lnTo>
                    <a:pt x="306298" y="800100"/>
                  </a:lnTo>
                  <a:lnTo>
                    <a:pt x="349841" y="800100"/>
                  </a:lnTo>
                  <a:lnTo>
                    <a:pt x="600176" y="546100"/>
                  </a:lnTo>
                  <a:lnTo>
                    <a:pt x="1737639" y="546100"/>
                  </a:lnTo>
                  <a:lnTo>
                    <a:pt x="1737639" y="520700"/>
                  </a:lnTo>
                  <a:lnTo>
                    <a:pt x="600176" y="520700"/>
                  </a:lnTo>
                  <a:lnTo>
                    <a:pt x="523189" y="444500"/>
                  </a:lnTo>
                  <a:lnTo>
                    <a:pt x="349715" y="266700"/>
                  </a:lnTo>
                  <a:close/>
                </a:path>
                <a:path w="1737995" h="6858000">
                  <a:moveTo>
                    <a:pt x="916599" y="254000"/>
                  </a:moveTo>
                  <a:lnTo>
                    <a:pt x="879462" y="254000"/>
                  </a:lnTo>
                  <a:lnTo>
                    <a:pt x="1142301" y="520700"/>
                  </a:lnTo>
                  <a:lnTo>
                    <a:pt x="1174013" y="520700"/>
                  </a:lnTo>
                  <a:lnTo>
                    <a:pt x="916599" y="254000"/>
                  </a:lnTo>
                  <a:close/>
                </a:path>
                <a:path w="1737995" h="6858000">
                  <a:moveTo>
                    <a:pt x="1234631" y="0"/>
                  </a:moveTo>
                  <a:lnTo>
                    <a:pt x="1198308" y="0"/>
                  </a:lnTo>
                  <a:lnTo>
                    <a:pt x="1443697" y="241300"/>
                  </a:lnTo>
                  <a:lnTo>
                    <a:pt x="1364500" y="330200"/>
                  </a:lnTo>
                  <a:lnTo>
                    <a:pt x="1174013" y="520700"/>
                  </a:lnTo>
                  <a:lnTo>
                    <a:pt x="1204328" y="520700"/>
                  </a:lnTo>
                  <a:lnTo>
                    <a:pt x="1390192" y="342900"/>
                  </a:lnTo>
                  <a:lnTo>
                    <a:pt x="1467180" y="254000"/>
                  </a:lnTo>
                  <a:lnTo>
                    <a:pt x="1737639" y="254000"/>
                  </a:lnTo>
                  <a:lnTo>
                    <a:pt x="1737639" y="228600"/>
                  </a:lnTo>
                  <a:lnTo>
                    <a:pt x="1467180" y="228600"/>
                  </a:lnTo>
                  <a:lnTo>
                    <a:pt x="1234631" y="0"/>
                  </a:lnTo>
                  <a:close/>
                </a:path>
                <a:path w="1737995" h="6858000">
                  <a:moveTo>
                    <a:pt x="569885" y="0"/>
                  </a:moveTo>
                  <a:lnTo>
                    <a:pt x="533670" y="0"/>
                  </a:lnTo>
                  <a:lnTo>
                    <a:pt x="306298" y="228600"/>
                  </a:lnTo>
                  <a:lnTo>
                    <a:pt x="337324" y="228600"/>
                  </a:lnTo>
                  <a:lnTo>
                    <a:pt x="569885" y="0"/>
                  </a:lnTo>
                  <a:close/>
                </a:path>
                <a:path w="1737995" h="6858000">
                  <a:moveTo>
                    <a:pt x="1149718" y="0"/>
                  </a:moveTo>
                  <a:lnTo>
                    <a:pt x="1112010" y="0"/>
                  </a:lnTo>
                  <a:lnTo>
                    <a:pt x="879462" y="228600"/>
                  </a:lnTo>
                  <a:lnTo>
                    <a:pt x="917626" y="228600"/>
                  </a:lnTo>
                  <a:lnTo>
                    <a:pt x="1149718" y="0"/>
                  </a:lnTo>
                  <a:close/>
                </a:path>
              </a:pathLst>
            </a:custGeom>
            <a:solidFill>
              <a:srgbClr val="FFC708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8">
            <a:extLst>
              <a:ext uri="{FF2B5EF4-FFF2-40B4-BE49-F238E27FC236}">
                <a16:creationId xmlns:a16="http://schemas.microsoft.com/office/drawing/2014/main" id="{FC9CE60E-1573-95BD-7103-EEBA4B980B38}"/>
              </a:ext>
            </a:extLst>
          </p:cNvPr>
          <p:cNvSpPr txBox="1"/>
          <p:nvPr userDrawn="1"/>
        </p:nvSpPr>
        <p:spPr>
          <a:xfrm>
            <a:off x="1138274" y="6063499"/>
            <a:ext cx="1534795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-10" dirty="0">
                <a:solidFill>
                  <a:srgbClr val="002857"/>
                </a:solidFill>
                <a:latin typeface="Marcellus"/>
                <a:cs typeface="Marcellus"/>
              </a:rPr>
              <a:t>brynmawr.edu</a:t>
            </a:r>
            <a:endParaRPr sz="1800" dirty="0">
              <a:latin typeface="Marcellus"/>
              <a:cs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2104706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-Opt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&#10;&#10;Description automatically generated">
            <a:extLst>
              <a:ext uri="{FF2B5EF4-FFF2-40B4-BE49-F238E27FC236}">
                <a16:creationId xmlns:a16="http://schemas.microsoft.com/office/drawing/2014/main" id="{08DCDF20-E9FA-FE5C-BF81-C07C8AE6C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" y="0"/>
            <a:ext cx="121793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2503170"/>
            <a:ext cx="5011139" cy="1006792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>
              <a:defRPr sz="5500" baseline="0">
                <a:solidFill>
                  <a:srgbClr val="002B4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ACCD1-6021-5A6C-3CAF-604B6278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602038"/>
            <a:ext cx="4998439" cy="7064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latin typeface="Figtre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19693F-A090-6501-8B0D-6DBB3D7B8113}"/>
              </a:ext>
            </a:extLst>
          </p:cNvPr>
          <p:cNvSpPr/>
          <p:nvPr userDrawn="1"/>
        </p:nvSpPr>
        <p:spPr>
          <a:xfrm>
            <a:off x="640361" y="0"/>
            <a:ext cx="12700" cy="2503170"/>
          </a:xfrm>
          <a:custGeom>
            <a:avLst/>
            <a:gdLst/>
            <a:ahLst/>
            <a:cxnLst/>
            <a:rect l="l" t="t" r="r" b="b"/>
            <a:pathLst>
              <a:path w="12700" h="2503170">
                <a:moveTo>
                  <a:pt x="12700" y="0"/>
                </a:moveTo>
                <a:lnTo>
                  <a:pt x="0" y="0"/>
                </a:lnTo>
                <a:lnTo>
                  <a:pt x="0" y="2502814"/>
                </a:lnTo>
                <a:lnTo>
                  <a:pt x="12700" y="2502814"/>
                </a:lnTo>
                <a:lnTo>
                  <a:pt x="12700" y="0"/>
                </a:lnTo>
                <a:close/>
              </a:path>
            </a:pathLst>
          </a:custGeom>
          <a:solidFill>
            <a:srgbClr val="FFC500"/>
          </a:solidFill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F1994C1-B379-2F61-BC28-62E0E1384DAF}"/>
              </a:ext>
            </a:extLst>
          </p:cNvPr>
          <p:cNvSpPr/>
          <p:nvPr userDrawn="1"/>
        </p:nvSpPr>
        <p:spPr>
          <a:xfrm>
            <a:off x="643534" y="4308467"/>
            <a:ext cx="0" cy="1317625"/>
          </a:xfrm>
          <a:custGeom>
            <a:avLst/>
            <a:gdLst/>
            <a:ahLst/>
            <a:cxnLst/>
            <a:rect l="l" t="t" r="r" b="b"/>
            <a:pathLst>
              <a:path h="1317625">
                <a:moveTo>
                  <a:pt x="0" y="0"/>
                </a:moveTo>
                <a:lnTo>
                  <a:pt x="0" y="1317205"/>
                </a:lnTo>
              </a:path>
            </a:pathLst>
          </a:custGeom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7">
            <a:extLst>
              <a:ext uri="{FF2B5EF4-FFF2-40B4-BE49-F238E27FC236}">
                <a16:creationId xmlns:a16="http://schemas.microsoft.com/office/drawing/2014/main" id="{B82663AA-5732-D81A-C17B-DBD8A63187FE}"/>
              </a:ext>
            </a:extLst>
          </p:cNvPr>
          <p:cNvGrpSpPr/>
          <p:nvPr userDrawn="1"/>
        </p:nvGrpSpPr>
        <p:grpSpPr>
          <a:xfrm>
            <a:off x="360455" y="5747298"/>
            <a:ext cx="553720" cy="755015"/>
            <a:chOff x="360455" y="5747298"/>
            <a:chExt cx="553720" cy="75501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66C9B35C-8814-55C0-E228-0D112C3C2A57}"/>
                </a:ext>
              </a:extLst>
            </p:cNvPr>
            <p:cNvSpPr/>
            <p:nvPr/>
          </p:nvSpPr>
          <p:spPr>
            <a:xfrm>
              <a:off x="360451" y="5747308"/>
              <a:ext cx="553720" cy="755015"/>
            </a:xfrm>
            <a:custGeom>
              <a:avLst/>
              <a:gdLst/>
              <a:ahLst/>
              <a:cxnLst/>
              <a:rect l="l" t="t" r="r" b="b"/>
              <a:pathLst>
                <a:path w="553719" h="755014">
                  <a:moveTo>
                    <a:pt x="268744" y="396443"/>
                  </a:moveTo>
                  <a:lnTo>
                    <a:pt x="234442" y="396443"/>
                  </a:lnTo>
                  <a:lnTo>
                    <a:pt x="234442" y="454990"/>
                  </a:lnTo>
                  <a:lnTo>
                    <a:pt x="268744" y="454990"/>
                  </a:lnTo>
                  <a:lnTo>
                    <a:pt x="268744" y="396443"/>
                  </a:lnTo>
                  <a:close/>
                </a:path>
                <a:path w="553719" h="755014">
                  <a:moveTo>
                    <a:pt x="319011" y="396443"/>
                  </a:moveTo>
                  <a:lnTo>
                    <a:pt x="284708" y="396443"/>
                  </a:lnTo>
                  <a:lnTo>
                    <a:pt x="284708" y="454990"/>
                  </a:lnTo>
                  <a:lnTo>
                    <a:pt x="319011" y="454990"/>
                  </a:lnTo>
                  <a:lnTo>
                    <a:pt x="319011" y="396443"/>
                  </a:lnTo>
                  <a:close/>
                </a:path>
                <a:path w="553719" h="755014">
                  <a:moveTo>
                    <a:pt x="465645" y="102527"/>
                  </a:moveTo>
                  <a:lnTo>
                    <a:pt x="440296" y="72631"/>
                  </a:lnTo>
                  <a:lnTo>
                    <a:pt x="403275" y="41376"/>
                  </a:lnTo>
                  <a:lnTo>
                    <a:pt x="363270" y="18618"/>
                  </a:lnTo>
                  <a:lnTo>
                    <a:pt x="344436" y="12446"/>
                  </a:lnTo>
                  <a:lnTo>
                    <a:pt x="320878" y="4711"/>
                  </a:lnTo>
                  <a:lnTo>
                    <a:pt x="276745" y="0"/>
                  </a:lnTo>
                  <a:lnTo>
                    <a:pt x="232600" y="4711"/>
                  </a:lnTo>
                  <a:lnTo>
                    <a:pt x="190207" y="18618"/>
                  </a:lnTo>
                  <a:lnTo>
                    <a:pt x="150202" y="41376"/>
                  </a:lnTo>
                  <a:lnTo>
                    <a:pt x="113169" y="72631"/>
                  </a:lnTo>
                  <a:lnTo>
                    <a:pt x="87807" y="102527"/>
                  </a:lnTo>
                  <a:lnTo>
                    <a:pt x="120142" y="102527"/>
                  </a:lnTo>
                  <a:lnTo>
                    <a:pt x="135204" y="82854"/>
                  </a:lnTo>
                  <a:lnTo>
                    <a:pt x="166598" y="53174"/>
                  </a:lnTo>
                  <a:lnTo>
                    <a:pt x="200990" y="31051"/>
                  </a:lnTo>
                  <a:lnTo>
                    <a:pt x="237858" y="17221"/>
                  </a:lnTo>
                  <a:lnTo>
                    <a:pt x="276745" y="12446"/>
                  </a:lnTo>
                  <a:lnTo>
                    <a:pt x="315620" y="17221"/>
                  </a:lnTo>
                  <a:lnTo>
                    <a:pt x="352501" y="31051"/>
                  </a:lnTo>
                  <a:lnTo>
                    <a:pt x="386892" y="53174"/>
                  </a:lnTo>
                  <a:lnTo>
                    <a:pt x="418287" y="82854"/>
                  </a:lnTo>
                  <a:lnTo>
                    <a:pt x="433349" y="102527"/>
                  </a:lnTo>
                  <a:lnTo>
                    <a:pt x="465645" y="102527"/>
                  </a:lnTo>
                  <a:close/>
                </a:path>
                <a:path w="553719" h="755014">
                  <a:moveTo>
                    <a:pt x="553440" y="377367"/>
                  </a:moveTo>
                  <a:lnTo>
                    <a:pt x="551103" y="327888"/>
                  </a:lnTo>
                  <a:lnTo>
                    <a:pt x="544195" y="279869"/>
                  </a:lnTo>
                  <a:lnTo>
                    <a:pt x="532853" y="233794"/>
                  </a:lnTo>
                  <a:lnTo>
                    <a:pt x="517220" y="190144"/>
                  </a:lnTo>
                  <a:lnTo>
                    <a:pt x="497459" y="149390"/>
                  </a:lnTo>
                  <a:lnTo>
                    <a:pt x="473710" y="112039"/>
                  </a:lnTo>
                  <a:lnTo>
                    <a:pt x="465759" y="102654"/>
                  </a:lnTo>
                  <a:lnTo>
                    <a:pt x="433451" y="102654"/>
                  </a:lnTo>
                  <a:lnTo>
                    <a:pt x="446214" y="119316"/>
                  </a:lnTo>
                  <a:lnTo>
                    <a:pt x="470166" y="161836"/>
                  </a:lnTo>
                  <a:lnTo>
                    <a:pt x="489648" y="209651"/>
                  </a:lnTo>
                  <a:lnTo>
                    <a:pt x="504177" y="262013"/>
                  </a:lnTo>
                  <a:lnTo>
                    <a:pt x="513257" y="318173"/>
                  </a:lnTo>
                  <a:lnTo>
                    <a:pt x="516394" y="377367"/>
                  </a:lnTo>
                  <a:lnTo>
                    <a:pt x="513270" y="436435"/>
                  </a:lnTo>
                  <a:lnTo>
                    <a:pt x="504228" y="492480"/>
                  </a:lnTo>
                  <a:lnTo>
                    <a:pt x="489762" y="544741"/>
                  </a:lnTo>
                  <a:lnTo>
                    <a:pt x="470344" y="592493"/>
                  </a:lnTo>
                  <a:lnTo>
                    <a:pt x="446493" y="634974"/>
                  </a:lnTo>
                  <a:lnTo>
                    <a:pt x="418668" y="671449"/>
                  </a:lnTo>
                  <a:lnTo>
                    <a:pt x="387400" y="701167"/>
                  </a:lnTo>
                  <a:lnTo>
                    <a:pt x="378752" y="704659"/>
                  </a:lnTo>
                  <a:lnTo>
                    <a:pt x="370154" y="703046"/>
                  </a:lnTo>
                  <a:lnTo>
                    <a:pt x="363562" y="697280"/>
                  </a:lnTo>
                  <a:lnTo>
                    <a:pt x="360934" y="688327"/>
                  </a:lnTo>
                  <a:lnTo>
                    <a:pt x="360934" y="548182"/>
                  </a:lnTo>
                  <a:lnTo>
                    <a:pt x="360934" y="547801"/>
                  </a:lnTo>
                  <a:lnTo>
                    <a:pt x="360934" y="496760"/>
                  </a:lnTo>
                  <a:lnTo>
                    <a:pt x="361619" y="496252"/>
                  </a:lnTo>
                  <a:lnTo>
                    <a:pt x="395592" y="471373"/>
                  </a:lnTo>
                  <a:lnTo>
                    <a:pt x="395973" y="471093"/>
                  </a:lnTo>
                  <a:lnTo>
                    <a:pt x="401510" y="465924"/>
                  </a:lnTo>
                  <a:lnTo>
                    <a:pt x="405815" y="459486"/>
                  </a:lnTo>
                  <a:lnTo>
                    <a:pt x="408432" y="452348"/>
                  </a:lnTo>
                  <a:lnTo>
                    <a:pt x="409346" y="444690"/>
                  </a:lnTo>
                  <a:lnTo>
                    <a:pt x="409346" y="355320"/>
                  </a:lnTo>
                  <a:lnTo>
                    <a:pt x="408051" y="351345"/>
                  </a:lnTo>
                  <a:lnTo>
                    <a:pt x="405650" y="343979"/>
                  </a:lnTo>
                  <a:lnTo>
                    <a:pt x="386041" y="283718"/>
                  </a:lnTo>
                  <a:lnTo>
                    <a:pt x="390867" y="283057"/>
                  </a:lnTo>
                  <a:lnTo>
                    <a:pt x="391363" y="283057"/>
                  </a:lnTo>
                  <a:lnTo>
                    <a:pt x="395465" y="278066"/>
                  </a:lnTo>
                  <a:lnTo>
                    <a:pt x="394068" y="268287"/>
                  </a:lnTo>
                  <a:lnTo>
                    <a:pt x="390969" y="264896"/>
                  </a:lnTo>
                  <a:lnTo>
                    <a:pt x="384467" y="263448"/>
                  </a:lnTo>
                  <a:lnTo>
                    <a:pt x="384467" y="355320"/>
                  </a:lnTo>
                  <a:lnTo>
                    <a:pt x="384467" y="448703"/>
                  </a:lnTo>
                  <a:lnTo>
                    <a:pt x="360934" y="465924"/>
                  </a:lnTo>
                  <a:lnTo>
                    <a:pt x="360934" y="380174"/>
                  </a:lnTo>
                  <a:lnTo>
                    <a:pt x="360934" y="355320"/>
                  </a:lnTo>
                  <a:lnTo>
                    <a:pt x="384467" y="355320"/>
                  </a:lnTo>
                  <a:lnTo>
                    <a:pt x="384467" y="263448"/>
                  </a:lnTo>
                  <a:lnTo>
                    <a:pt x="380504" y="262559"/>
                  </a:lnTo>
                  <a:lnTo>
                    <a:pt x="374700" y="267500"/>
                  </a:lnTo>
                  <a:lnTo>
                    <a:pt x="374700" y="278904"/>
                  </a:lnTo>
                  <a:lnTo>
                    <a:pt x="378498" y="283057"/>
                  </a:lnTo>
                  <a:lnTo>
                    <a:pt x="383400" y="283718"/>
                  </a:lnTo>
                  <a:lnTo>
                    <a:pt x="363753" y="343979"/>
                  </a:lnTo>
                  <a:lnTo>
                    <a:pt x="357263" y="343979"/>
                  </a:lnTo>
                  <a:lnTo>
                    <a:pt x="354507" y="335534"/>
                  </a:lnTo>
                  <a:lnTo>
                    <a:pt x="345109" y="306692"/>
                  </a:lnTo>
                  <a:lnTo>
                    <a:pt x="339953" y="290880"/>
                  </a:lnTo>
                  <a:lnTo>
                    <a:pt x="336054" y="278917"/>
                  </a:lnTo>
                  <a:lnTo>
                    <a:pt x="336054" y="380174"/>
                  </a:lnTo>
                  <a:lnTo>
                    <a:pt x="336054" y="471373"/>
                  </a:lnTo>
                  <a:lnTo>
                    <a:pt x="336054" y="496252"/>
                  </a:lnTo>
                  <a:lnTo>
                    <a:pt x="336054" y="547801"/>
                  </a:lnTo>
                  <a:lnTo>
                    <a:pt x="336042" y="603707"/>
                  </a:lnTo>
                  <a:lnTo>
                    <a:pt x="336042" y="725601"/>
                  </a:lnTo>
                  <a:lnTo>
                    <a:pt x="329869" y="733564"/>
                  </a:lnTo>
                  <a:lnTo>
                    <a:pt x="321030" y="736079"/>
                  </a:lnTo>
                  <a:lnTo>
                    <a:pt x="310172" y="738771"/>
                  </a:lnTo>
                  <a:lnTo>
                    <a:pt x="299161" y="740714"/>
                  </a:lnTo>
                  <a:lnTo>
                    <a:pt x="286842" y="742022"/>
                  </a:lnTo>
                  <a:lnTo>
                    <a:pt x="284480" y="742022"/>
                  </a:lnTo>
                  <a:lnTo>
                    <a:pt x="276745" y="742302"/>
                  </a:lnTo>
                  <a:lnTo>
                    <a:pt x="268986" y="742022"/>
                  </a:lnTo>
                  <a:lnTo>
                    <a:pt x="266623" y="742022"/>
                  </a:lnTo>
                  <a:lnTo>
                    <a:pt x="223596" y="733564"/>
                  </a:lnTo>
                  <a:lnTo>
                    <a:pt x="217373" y="704659"/>
                  </a:lnTo>
                  <a:lnTo>
                    <a:pt x="217411" y="603707"/>
                  </a:lnTo>
                  <a:lnTo>
                    <a:pt x="223037" y="582079"/>
                  </a:lnTo>
                  <a:lnTo>
                    <a:pt x="235966" y="564388"/>
                  </a:lnTo>
                  <a:lnTo>
                    <a:pt x="254419" y="552513"/>
                  </a:lnTo>
                  <a:lnTo>
                    <a:pt x="276707" y="548182"/>
                  </a:lnTo>
                  <a:lnTo>
                    <a:pt x="299008" y="552513"/>
                  </a:lnTo>
                  <a:lnTo>
                    <a:pt x="317474" y="564388"/>
                  </a:lnTo>
                  <a:lnTo>
                    <a:pt x="330377" y="582079"/>
                  </a:lnTo>
                  <a:lnTo>
                    <a:pt x="336042" y="603707"/>
                  </a:lnTo>
                  <a:lnTo>
                    <a:pt x="336042" y="547801"/>
                  </a:lnTo>
                  <a:lnTo>
                    <a:pt x="323621" y="537603"/>
                  </a:lnTo>
                  <a:lnTo>
                    <a:pt x="309359" y="529894"/>
                  </a:lnTo>
                  <a:lnTo>
                    <a:pt x="293611" y="525018"/>
                  </a:lnTo>
                  <a:lnTo>
                    <a:pt x="276720" y="523328"/>
                  </a:lnTo>
                  <a:lnTo>
                    <a:pt x="259829" y="525018"/>
                  </a:lnTo>
                  <a:lnTo>
                    <a:pt x="244094" y="529894"/>
                  </a:lnTo>
                  <a:lnTo>
                    <a:pt x="229831" y="537603"/>
                  </a:lnTo>
                  <a:lnTo>
                    <a:pt x="217385" y="547801"/>
                  </a:lnTo>
                  <a:lnTo>
                    <a:pt x="217385" y="496252"/>
                  </a:lnTo>
                  <a:lnTo>
                    <a:pt x="336054" y="496252"/>
                  </a:lnTo>
                  <a:lnTo>
                    <a:pt x="336054" y="471373"/>
                  </a:lnTo>
                  <a:lnTo>
                    <a:pt x="217373" y="471373"/>
                  </a:lnTo>
                  <a:lnTo>
                    <a:pt x="217373" y="465924"/>
                  </a:lnTo>
                  <a:lnTo>
                    <a:pt x="217373" y="380174"/>
                  </a:lnTo>
                  <a:lnTo>
                    <a:pt x="336054" y="380174"/>
                  </a:lnTo>
                  <a:lnTo>
                    <a:pt x="336054" y="278917"/>
                  </a:lnTo>
                  <a:lnTo>
                    <a:pt x="319341" y="227634"/>
                  </a:lnTo>
                  <a:lnTo>
                    <a:pt x="319341" y="335534"/>
                  </a:lnTo>
                  <a:lnTo>
                    <a:pt x="319341" y="351345"/>
                  </a:lnTo>
                  <a:lnTo>
                    <a:pt x="285038" y="351345"/>
                  </a:lnTo>
                  <a:lnTo>
                    <a:pt x="285038" y="335534"/>
                  </a:lnTo>
                  <a:lnTo>
                    <a:pt x="319341" y="335534"/>
                  </a:lnTo>
                  <a:lnTo>
                    <a:pt x="319341" y="227634"/>
                  </a:lnTo>
                  <a:lnTo>
                    <a:pt x="293966" y="149783"/>
                  </a:lnTo>
                  <a:lnTo>
                    <a:pt x="293966" y="290880"/>
                  </a:lnTo>
                  <a:lnTo>
                    <a:pt x="293966" y="306692"/>
                  </a:lnTo>
                  <a:lnTo>
                    <a:pt x="268579" y="306692"/>
                  </a:lnTo>
                  <a:lnTo>
                    <a:pt x="268579" y="335534"/>
                  </a:lnTo>
                  <a:lnTo>
                    <a:pt x="268579" y="351345"/>
                  </a:lnTo>
                  <a:lnTo>
                    <a:pt x="234276" y="351345"/>
                  </a:lnTo>
                  <a:lnTo>
                    <a:pt x="234276" y="343979"/>
                  </a:lnTo>
                  <a:lnTo>
                    <a:pt x="234276" y="335534"/>
                  </a:lnTo>
                  <a:lnTo>
                    <a:pt x="268579" y="335534"/>
                  </a:lnTo>
                  <a:lnTo>
                    <a:pt x="268579" y="306692"/>
                  </a:lnTo>
                  <a:lnTo>
                    <a:pt x="259664" y="306692"/>
                  </a:lnTo>
                  <a:lnTo>
                    <a:pt x="259664" y="290880"/>
                  </a:lnTo>
                  <a:lnTo>
                    <a:pt x="293966" y="290880"/>
                  </a:lnTo>
                  <a:lnTo>
                    <a:pt x="293966" y="149783"/>
                  </a:lnTo>
                  <a:lnTo>
                    <a:pt x="278942" y="103670"/>
                  </a:lnTo>
                  <a:lnTo>
                    <a:pt x="283400" y="102654"/>
                  </a:lnTo>
                  <a:lnTo>
                    <a:pt x="286766" y="98666"/>
                  </a:lnTo>
                  <a:lnTo>
                    <a:pt x="286766" y="87630"/>
                  </a:lnTo>
                  <a:lnTo>
                    <a:pt x="280987" y="82677"/>
                  </a:lnTo>
                  <a:lnTo>
                    <a:pt x="270598" y="84975"/>
                  </a:lnTo>
                  <a:lnTo>
                    <a:pt x="267512" y="88239"/>
                  </a:lnTo>
                  <a:lnTo>
                    <a:pt x="265938" y="97688"/>
                  </a:lnTo>
                  <a:lnTo>
                    <a:pt x="269532" y="102527"/>
                  </a:lnTo>
                  <a:lnTo>
                    <a:pt x="274535" y="103670"/>
                  </a:lnTo>
                  <a:lnTo>
                    <a:pt x="196215" y="343979"/>
                  </a:lnTo>
                  <a:lnTo>
                    <a:pt x="192506" y="343979"/>
                  </a:lnTo>
                  <a:lnTo>
                    <a:pt x="192506" y="355320"/>
                  </a:lnTo>
                  <a:lnTo>
                    <a:pt x="192506" y="465924"/>
                  </a:lnTo>
                  <a:lnTo>
                    <a:pt x="168998" y="448703"/>
                  </a:lnTo>
                  <a:lnTo>
                    <a:pt x="168998" y="355320"/>
                  </a:lnTo>
                  <a:lnTo>
                    <a:pt x="192506" y="355320"/>
                  </a:lnTo>
                  <a:lnTo>
                    <a:pt x="192506" y="343979"/>
                  </a:lnTo>
                  <a:lnTo>
                    <a:pt x="189725" y="343979"/>
                  </a:lnTo>
                  <a:lnTo>
                    <a:pt x="170078" y="283718"/>
                  </a:lnTo>
                  <a:lnTo>
                    <a:pt x="174980" y="283057"/>
                  </a:lnTo>
                  <a:lnTo>
                    <a:pt x="178777" y="278904"/>
                  </a:lnTo>
                  <a:lnTo>
                    <a:pt x="178777" y="267500"/>
                  </a:lnTo>
                  <a:lnTo>
                    <a:pt x="172986" y="262559"/>
                  </a:lnTo>
                  <a:lnTo>
                    <a:pt x="162509" y="264896"/>
                  </a:lnTo>
                  <a:lnTo>
                    <a:pt x="159397" y="268287"/>
                  </a:lnTo>
                  <a:lnTo>
                    <a:pt x="158013" y="278066"/>
                  </a:lnTo>
                  <a:lnTo>
                    <a:pt x="162115" y="283057"/>
                  </a:lnTo>
                  <a:lnTo>
                    <a:pt x="162610" y="283057"/>
                  </a:lnTo>
                  <a:lnTo>
                    <a:pt x="167436" y="283718"/>
                  </a:lnTo>
                  <a:lnTo>
                    <a:pt x="144106" y="355320"/>
                  </a:lnTo>
                  <a:lnTo>
                    <a:pt x="144119" y="444690"/>
                  </a:lnTo>
                  <a:lnTo>
                    <a:pt x="145021" y="452348"/>
                  </a:lnTo>
                  <a:lnTo>
                    <a:pt x="147662" y="459486"/>
                  </a:lnTo>
                  <a:lnTo>
                    <a:pt x="151968" y="465924"/>
                  </a:lnTo>
                  <a:lnTo>
                    <a:pt x="157518" y="471093"/>
                  </a:lnTo>
                  <a:lnTo>
                    <a:pt x="192519" y="496760"/>
                  </a:lnTo>
                  <a:lnTo>
                    <a:pt x="192506" y="688327"/>
                  </a:lnTo>
                  <a:lnTo>
                    <a:pt x="189826" y="697280"/>
                  </a:lnTo>
                  <a:lnTo>
                    <a:pt x="183222" y="703046"/>
                  </a:lnTo>
                  <a:lnTo>
                    <a:pt x="183007" y="703046"/>
                  </a:lnTo>
                  <a:lnTo>
                    <a:pt x="174688" y="704608"/>
                  </a:lnTo>
                  <a:lnTo>
                    <a:pt x="134848" y="671449"/>
                  </a:lnTo>
                  <a:lnTo>
                    <a:pt x="107022" y="634974"/>
                  </a:lnTo>
                  <a:lnTo>
                    <a:pt x="83172" y="592493"/>
                  </a:lnTo>
                  <a:lnTo>
                    <a:pt x="63754" y="544741"/>
                  </a:lnTo>
                  <a:lnTo>
                    <a:pt x="49288" y="492480"/>
                  </a:lnTo>
                  <a:lnTo>
                    <a:pt x="40246" y="436435"/>
                  </a:lnTo>
                  <a:lnTo>
                    <a:pt x="37122" y="377367"/>
                  </a:lnTo>
                  <a:lnTo>
                    <a:pt x="40246" y="318173"/>
                  </a:lnTo>
                  <a:lnTo>
                    <a:pt x="49237" y="262559"/>
                  </a:lnTo>
                  <a:lnTo>
                    <a:pt x="63855" y="209651"/>
                  </a:lnTo>
                  <a:lnTo>
                    <a:pt x="83337" y="161836"/>
                  </a:lnTo>
                  <a:lnTo>
                    <a:pt x="107276" y="119316"/>
                  </a:lnTo>
                  <a:lnTo>
                    <a:pt x="120040" y="102654"/>
                  </a:lnTo>
                  <a:lnTo>
                    <a:pt x="87706" y="102654"/>
                  </a:lnTo>
                  <a:lnTo>
                    <a:pt x="55981" y="149390"/>
                  </a:lnTo>
                  <a:lnTo>
                    <a:pt x="36207" y="190144"/>
                  </a:lnTo>
                  <a:lnTo>
                    <a:pt x="20586" y="233794"/>
                  </a:lnTo>
                  <a:lnTo>
                    <a:pt x="9245" y="279869"/>
                  </a:lnTo>
                  <a:lnTo>
                    <a:pt x="2336" y="327888"/>
                  </a:lnTo>
                  <a:lnTo>
                    <a:pt x="0" y="377367"/>
                  </a:lnTo>
                  <a:lnTo>
                    <a:pt x="2336" y="426847"/>
                  </a:lnTo>
                  <a:lnTo>
                    <a:pt x="9245" y="474865"/>
                  </a:lnTo>
                  <a:lnTo>
                    <a:pt x="20586" y="520941"/>
                  </a:lnTo>
                  <a:lnTo>
                    <a:pt x="36131" y="564388"/>
                  </a:lnTo>
                  <a:lnTo>
                    <a:pt x="36207" y="564603"/>
                  </a:lnTo>
                  <a:lnTo>
                    <a:pt x="55981" y="605345"/>
                  </a:lnTo>
                  <a:lnTo>
                    <a:pt x="79756" y="642721"/>
                  </a:lnTo>
                  <a:lnTo>
                    <a:pt x="104940" y="673544"/>
                  </a:lnTo>
                  <a:lnTo>
                    <a:pt x="161620" y="720915"/>
                  </a:lnTo>
                  <a:lnTo>
                    <a:pt x="198666" y="739673"/>
                  </a:lnTo>
                  <a:lnTo>
                    <a:pt x="246697" y="752576"/>
                  </a:lnTo>
                  <a:lnTo>
                    <a:pt x="276733" y="754748"/>
                  </a:lnTo>
                  <a:lnTo>
                    <a:pt x="291820" y="754202"/>
                  </a:lnTo>
                  <a:lnTo>
                    <a:pt x="336042" y="746150"/>
                  </a:lnTo>
                  <a:lnTo>
                    <a:pt x="391845" y="720915"/>
                  </a:lnTo>
                  <a:lnTo>
                    <a:pt x="448500" y="673544"/>
                  </a:lnTo>
                  <a:lnTo>
                    <a:pt x="473684" y="642721"/>
                  </a:lnTo>
                  <a:lnTo>
                    <a:pt x="497459" y="605345"/>
                  </a:lnTo>
                  <a:lnTo>
                    <a:pt x="517220" y="564603"/>
                  </a:lnTo>
                  <a:lnTo>
                    <a:pt x="532853" y="520941"/>
                  </a:lnTo>
                  <a:lnTo>
                    <a:pt x="544195" y="474865"/>
                  </a:lnTo>
                  <a:lnTo>
                    <a:pt x="551103" y="426847"/>
                  </a:lnTo>
                  <a:lnTo>
                    <a:pt x="553440" y="377367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E53D8D82-D41E-4DD7-9174-714F1688AFA6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67" y="6311796"/>
              <a:ext cx="89458" cy="89446"/>
            </a:xfrm>
            <a:prstGeom prst="rect">
              <a:avLst/>
            </a:prstGeom>
          </p:spPr>
        </p:pic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7932E07D-B1B2-6E95-20F3-4225FA1043AA}"/>
              </a:ext>
            </a:extLst>
          </p:cNvPr>
          <p:cNvGrpSpPr/>
          <p:nvPr userDrawn="1"/>
        </p:nvGrpSpPr>
        <p:grpSpPr>
          <a:xfrm>
            <a:off x="10018083" y="0"/>
            <a:ext cx="2171065" cy="6858000"/>
            <a:chOff x="10018083" y="0"/>
            <a:chExt cx="2171065" cy="68580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0279DEB-8F35-40E7-35AD-AD4A0BD8985E}"/>
                </a:ext>
              </a:extLst>
            </p:cNvPr>
            <p:cNvSpPr/>
            <p:nvPr/>
          </p:nvSpPr>
          <p:spPr>
            <a:xfrm>
              <a:off x="11602872" y="0"/>
              <a:ext cx="586105" cy="6858000"/>
            </a:xfrm>
            <a:custGeom>
              <a:avLst/>
              <a:gdLst/>
              <a:ahLst/>
              <a:cxnLst/>
              <a:rect l="l" t="t" r="r" b="b"/>
              <a:pathLst>
                <a:path w="586104" h="6858000">
                  <a:moveTo>
                    <a:pt x="58607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86079" y="6858000"/>
                  </a:lnTo>
                  <a:lnTo>
                    <a:pt x="586079" y="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B4393DF7-DBEE-EBB1-F5BE-D4B617856CEC}"/>
                </a:ext>
              </a:extLst>
            </p:cNvPr>
            <p:cNvSpPr/>
            <p:nvPr/>
          </p:nvSpPr>
          <p:spPr>
            <a:xfrm>
              <a:off x="10018083" y="0"/>
              <a:ext cx="1737995" cy="6858000"/>
            </a:xfrm>
            <a:custGeom>
              <a:avLst/>
              <a:gdLst/>
              <a:ahLst/>
              <a:cxnLst/>
              <a:rect l="l" t="t" r="r" b="b"/>
              <a:pathLst>
                <a:path w="1737995" h="6858000">
                  <a:moveTo>
                    <a:pt x="78951" y="0"/>
                  </a:moveTo>
                  <a:lnTo>
                    <a:pt x="42773" y="0"/>
                  </a:lnTo>
                  <a:lnTo>
                    <a:pt x="288137" y="241300"/>
                  </a:lnTo>
                  <a:lnTo>
                    <a:pt x="275297" y="254000"/>
                  </a:lnTo>
                  <a:lnTo>
                    <a:pt x="0" y="533400"/>
                  </a:lnTo>
                  <a:lnTo>
                    <a:pt x="288137" y="825500"/>
                  </a:lnTo>
                  <a:lnTo>
                    <a:pt x="275297" y="838200"/>
                  </a:lnTo>
                  <a:lnTo>
                    <a:pt x="0" y="1117600"/>
                  </a:lnTo>
                  <a:lnTo>
                    <a:pt x="288124" y="1397000"/>
                  </a:lnTo>
                  <a:lnTo>
                    <a:pt x="0" y="1689100"/>
                  </a:lnTo>
                  <a:lnTo>
                    <a:pt x="288150" y="1981200"/>
                  </a:lnTo>
                  <a:lnTo>
                    <a:pt x="0" y="2260600"/>
                  </a:lnTo>
                  <a:lnTo>
                    <a:pt x="0" y="2273300"/>
                  </a:lnTo>
                  <a:lnTo>
                    <a:pt x="288137" y="2552700"/>
                  </a:lnTo>
                  <a:lnTo>
                    <a:pt x="0" y="2844800"/>
                  </a:lnTo>
                  <a:lnTo>
                    <a:pt x="288137" y="3136900"/>
                  </a:lnTo>
                  <a:lnTo>
                    <a:pt x="275297" y="3149600"/>
                  </a:lnTo>
                  <a:lnTo>
                    <a:pt x="0" y="3416300"/>
                  </a:lnTo>
                  <a:lnTo>
                    <a:pt x="288150" y="3708400"/>
                  </a:lnTo>
                  <a:lnTo>
                    <a:pt x="0" y="4000500"/>
                  </a:lnTo>
                  <a:lnTo>
                    <a:pt x="288150" y="4292600"/>
                  </a:lnTo>
                  <a:lnTo>
                    <a:pt x="0" y="4572000"/>
                  </a:lnTo>
                  <a:lnTo>
                    <a:pt x="275412" y="4851400"/>
                  </a:lnTo>
                  <a:lnTo>
                    <a:pt x="288137" y="4864100"/>
                  </a:lnTo>
                  <a:lnTo>
                    <a:pt x="0" y="5156200"/>
                  </a:lnTo>
                  <a:lnTo>
                    <a:pt x="288137" y="5435600"/>
                  </a:lnTo>
                  <a:lnTo>
                    <a:pt x="0" y="5727700"/>
                  </a:lnTo>
                  <a:lnTo>
                    <a:pt x="288150" y="6019800"/>
                  </a:lnTo>
                  <a:lnTo>
                    <a:pt x="275374" y="6032500"/>
                  </a:lnTo>
                  <a:lnTo>
                    <a:pt x="0" y="6311900"/>
                  </a:lnTo>
                  <a:lnTo>
                    <a:pt x="288150" y="6591300"/>
                  </a:lnTo>
                  <a:lnTo>
                    <a:pt x="18421" y="6858000"/>
                  </a:lnTo>
                  <a:lnTo>
                    <a:pt x="54840" y="6858000"/>
                  </a:lnTo>
                  <a:lnTo>
                    <a:pt x="306362" y="6616700"/>
                  </a:lnTo>
                  <a:lnTo>
                    <a:pt x="349859" y="6616700"/>
                  </a:lnTo>
                  <a:lnTo>
                    <a:pt x="337337" y="6604000"/>
                  </a:lnTo>
                  <a:lnTo>
                    <a:pt x="916487" y="6604000"/>
                  </a:lnTo>
                  <a:lnTo>
                    <a:pt x="904227" y="6591300"/>
                  </a:lnTo>
                  <a:lnTo>
                    <a:pt x="917071" y="6578600"/>
                  </a:lnTo>
                  <a:lnTo>
                    <a:pt x="306362" y="6578600"/>
                  </a:lnTo>
                  <a:lnTo>
                    <a:pt x="35902" y="6311900"/>
                  </a:lnTo>
                  <a:lnTo>
                    <a:pt x="306362" y="6032500"/>
                  </a:lnTo>
                  <a:lnTo>
                    <a:pt x="917210" y="6032500"/>
                  </a:lnTo>
                  <a:lnTo>
                    <a:pt x="904367" y="6019800"/>
                  </a:lnTo>
                  <a:lnTo>
                    <a:pt x="917204" y="6007100"/>
                  </a:lnTo>
                  <a:lnTo>
                    <a:pt x="337337" y="6007100"/>
                  </a:lnTo>
                  <a:lnTo>
                    <a:pt x="349852" y="5994400"/>
                  </a:lnTo>
                  <a:lnTo>
                    <a:pt x="306362" y="5994400"/>
                  </a:lnTo>
                  <a:lnTo>
                    <a:pt x="35902" y="5727700"/>
                  </a:lnTo>
                  <a:lnTo>
                    <a:pt x="306362" y="5461000"/>
                  </a:lnTo>
                  <a:lnTo>
                    <a:pt x="350004" y="5461000"/>
                  </a:lnTo>
                  <a:lnTo>
                    <a:pt x="337489" y="5448300"/>
                  </a:lnTo>
                  <a:lnTo>
                    <a:pt x="916548" y="5448300"/>
                  </a:lnTo>
                  <a:lnTo>
                    <a:pt x="904290" y="5435600"/>
                  </a:lnTo>
                  <a:lnTo>
                    <a:pt x="917137" y="5422900"/>
                  </a:lnTo>
                  <a:lnTo>
                    <a:pt x="306362" y="5422900"/>
                  </a:lnTo>
                  <a:lnTo>
                    <a:pt x="35941" y="5156200"/>
                  </a:lnTo>
                  <a:lnTo>
                    <a:pt x="306298" y="4876800"/>
                  </a:lnTo>
                  <a:lnTo>
                    <a:pt x="917162" y="4876800"/>
                  </a:lnTo>
                  <a:lnTo>
                    <a:pt x="904316" y="4864100"/>
                  </a:lnTo>
                  <a:lnTo>
                    <a:pt x="917155" y="4851400"/>
                  </a:lnTo>
                  <a:lnTo>
                    <a:pt x="306362" y="4851400"/>
                  </a:lnTo>
                  <a:lnTo>
                    <a:pt x="35902" y="4572000"/>
                  </a:lnTo>
                  <a:lnTo>
                    <a:pt x="306362" y="4305300"/>
                  </a:lnTo>
                  <a:lnTo>
                    <a:pt x="917204" y="4305300"/>
                  </a:lnTo>
                  <a:lnTo>
                    <a:pt x="904367" y="4292600"/>
                  </a:lnTo>
                  <a:lnTo>
                    <a:pt x="916627" y="4279900"/>
                  </a:lnTo>
                  <a:lnTo>
                    <a:pt x="337337" y="4279900"/>
                  </a:lnTo>
                  <a:lnTo>
                    <a:pt x="349852" y="4267200"/>
                  </a:lnTo>
                  <a:lnTo>
                    <a:pt x="306362" y="4267200"/>
                  </a:lnTo>
                  <a:lnTo>
                    <a:pt x="35902" y="4000500"/>
                  </a:lnTo>
                  <a:lnTo>
                    <a:pt x="306362" y="3733800"/>
                  </a:lnTo>
                  <a:lnTo>
                    <a:pt x="349859" y="3733800"/>
                  </a:lnTo>
                  <a:lnTo>
                    <a:pt x="337337" y="3721100"/>
                  </a:lnTo>
                  <a:lnTo>
                    <a:pt x="917071" y="3721100"/>
                  </a:lnTo>
                  <a:lnTo>
                    <a:pt x="904227" y="3708400"/>
                  </a:lnTo>
                  <a:lnTo>
                    <a:pt x="917071" y="3695700"/>
                  </a:lnTo>
                  <a:lnTo>
                    <a:pt x="306362" y="3695700"/>
                  </a:lnTo>
                  <a:lnTo>
                    <a:pt x="35902" y="3416300"/>
                  </a:lnTo>
                  <a:lnTo>
                    <a:pt x="306362" y="3149600"/>
                  </a:lnTo>
                  <a:lnTo>
                    <a:pt x="917228" y="3149600"/>
                  </a:lnTo>
                  <a:lnTo>
                    <a:pt x="904392" y="3136900"/>
                  </a:lnTo>
                  <a:lnTo>
                    <a:pt x="916651" y="3124200"/>
                  </a:lnTo>
                  <a:lnTo>
                    <a:pt x="337324" y="3124200"/>
                  </a:lnTo>
                  <a:lnTo>
                    <a:pt x="349715" y="3111500"/>
                  </a:lnTo>
                  <a:lnTo>
                    <a:pt x="306298" y="3111500"/>
                  </a:lnTo>
                  <a:lnTo>
                    <a:pt x="35941" y="2844800"/>
                  </a:lnTo>
                  <a:lnTo>
                    <a:pt x="306298" y="2578100"/>
                  </a:lnTo>
                  <a:lnTo>
                    <a:pt x="349901" y="2578100"/>
                  </a:lnTo>
                  <a:lnTo>
                    <a:pt x="337388" y="2565400"/>
                  </a:lnTo>
                  <a:lnTo>
                    <a:pt x="917138" y="2565400"/>
                  </a:lnTo>
                  <a:lnTo>
                    <a:pt x="904290" y="2552700"/>
                  </a:lnTo>
                  <a:lnTo>
                    <a:pt x="917131" y="2540000"/>
                  </a:lnTo>
                  <a:lnTo>
                    <a:pt x="306362" y="2540000"/>
                  </a:lnTo>
                  <a:lnTo>
                    <a:pt x="35902" y="2260600"/>
                  </a:lnTo>
                  <a:lnTo>
                    <a:pt x="306362" y="1993900"/>
                  </a:lnTo>
                  <a:lnTo>
                    <a:pt x="917210" y="1993900"/>
                  </a:lnTo>
                  <a:lnTo>
                    <a:pt x="904367" y="1981200"/>
                  </a:lnTo>
                  <a:lnTo>
                    <a:pt x="917204" y="1968500"/>
                  </a:lnTo>
                  <a:lnTo>
                    <a:pt x="337337" y="1968500"/>
                  </a:lnTo>
                  <a:lnTo>
                    <a:pt x="349852" y="1955800"/>
                  </a:lnTo>
                  <a:lnTo>
                    <a:pt x="306362" y="1955800"/>
                  </a:lnTo>
                  <a:lnTo>
                    <a:pt x="35902" y="1689100"/>
                  </a:lnTo>
                  <a:lnTo>
                    <a:pt x="306362" y="1422400"/>
                  </a:lnTo>
                  <a:lnTo>
                    <a:pt x="350004" y="1422400"/>
                  </a:lnTo>
                  <a:lnTo>
                    <a:pt x="337489" y="1409700"/>
                  </a:lnTo>
                  <a:lnTo>
                    <a:pt x="916560" y="1409700"/>
                  </a:lnTo>
                  <a:lnTo>
                    <a:pt x="904303" y="1397000"/>
                  </a:lnTo>
                  <a:lnTo>
                    <a:pt x="917149" y="1384300"/>
                  </a:lnTo>
                  <a:lnTo>
                    <a:pt x="306362" y="1384300"/>
                  </a:lnTo>
                  <a:lnTo>
                    <a:pt x="35941" y="1117600"/>
                  </a:lnTo>
                  <a:lnTo>
                    <a:pt x="306298" y="838200"/>
                  </a:lnTo>
                  <a:lnTo>
                    <a:pt x="917183" y="838200"/>
                  </a:lnTo>
                  <a:lnTo>
                    <a:pt x="904341" y="825500"/>
                  </a:lnTo>
                  <a:lnTo>
                    <a:pt x="917183" y="812800"/>
                  </a:lnTo>
                  <a:lnTo>
                    <a:pt x="337324" y="812800"/>
                  </a:lnTo>
                  <a:lnTo>
                    <a:pt x="349841" y="800100"/>
                  </a:lnTo>
                  <a:lnTo>
                    <a:pt x="306298" y="800100"/>
                  </a:lnTo>
                  <a:lnTo>
                    <a:pt x="35941" y="533400"/>
                  </a:lnTo>
                  <a:lnTo>
                    <a:pt x="306298" y="266700"/>
                  </a:lnTo>
                  <a:lnTo>
                    <a:pt x="349715" y="266700"/>
                  </a:lnTo>
                  <a:lnTo>
                    <a:pt x="337324" y="254000"/>
                  </a:lnTo>
                  <a:lnTo>
                    <a:pt x="916599" y="254000"/>
                  </a:lnTo>
                  <a:lnTo>
                    <a:pt x="904341" y="241300"/>
                  </a:lnTo>
                  <a:lnTo>
                    <a:pt x="917626" y="228600"/>
                  </a:lnTo>
                  <a:lnTo>
                    <a:pt x="306298" y="228600"/>
                  </a:lnTo>
                  <a:lnTo>
                    <a:pt x="78951" y="0"/>
                  </a:lnTo>
                  <a:close/>
                </a:path>
                <a:path w="1737995" h="6858000">
                  <a:moveTo>
                    <a:pt x="349859" y="6616700"/>
                  </a:moveTo>
                  <a:lnTo>
                    <a:pt x="306362" y="6616700"/>
                  </a:lnTo>
                  <a:lnTo>
                    <a:pt x="557742" y="6858000"/>
                  </a:lnTo>
                  <a:lnTo>
                    <a:pt x="594413" y="6858000"/>
                  </a:lnTo>
                  <a:lnTo>
                    <a:pt x="349859" y="6616700"/>
                  </a:lnTo>
                  <a:close/>
                </a:path>
                <a:path w="1737995" h="6858000">
                  <a:moveTo>
                    <a:pt x="916487" y="6604000"/>
                  </a:moveTo>
                  <a:lnTo>
                    <a:pt x="879411" y="6604000"/>
                  </a:lnTo>
                  <a:lnTo>
                    <a:pt x="1136487" y="6858000"/>
                  </a:lnTo>
                  <a:lnTo>
                    <a:pt x="1168182" y="6858000"/>
                  </a:lnTo>
                  <a:lnTo>
                    <a:pt x="916487" y="6604000"/>
                  </a:lnTo>
                  <a:close/>
                </a:path>
                <a:path w="1737995" h="6858000">
                  <a:moveTo>
                    <a:pt x="1204341" y="6324600"/>
                  </a:moveTo>
                  <a:lnTo>
                    <a:pt x="1173949" y="6324600"/>
                  </a:lnTo>
                  <a:lnTo>
                    <a:pt x="1443659" y="6591300"/>
                  </a:lnTo>
                  <a:lnTo>
                    <a:pt x="1179853" y="6858000"/>
                  </a:lnTo>
                  <a:lnTo>
                    <a:pt x="1210231" y="6858000"/>
                  </a:lnTo>
                  <a:lnTo>
                    <a:pt x="1467294" y="6604000"/>
                  </a:lnTo>
                  <a:lnTo>
                    <a:pt x="1737639" y="6604000"/>
                  </a:lnTo>
                  <a:lnTo>
                    <a:pt x="1737639" y="6578600"/>
                  </a:lnTo>
                  <a:lnTo>
                    <a:pt x="1467154" y="6578600"/>
                  </a:lnTo>
                  <a:lnTo>
                    <a:pt x="1204341" y="6324600"/>
                  </a:lnTo>
                  <a:close/>
                </a:path>
                <a:path w="1737995" h="6858000">
                  <a:moveTo>
                    <a:pt x="337337" y="6032500"/>
                  </a:moveTo>
                  <a:lnTo>
                    <a:pt x="306362" y="6032500"/>
                  </a:lnTo>
                  <a:lnTo>
                    <a:pt x="576668" y="6311900"/>
                  </a:lnTo>
                  <a:lnTo>
                    <a:pt x="306362" y="6578600"/>
                  </a:lnTo>
                  <a:lnTo>
                    <a:pt x="337489" y="6578600"/>
                  </a:lnTo>
                  <a:lnTo>
                    <a:pt x="600303" y="6324600"/>
                  </a:lnTo>
                  <a:lnTo>
                    <a:pt x="1737639" y="6324600"/>
                  </a:lnTo>
                  <a:lnTo>
                    <a:pt x="1737639" y="6299200"/>
                  </a:lnTo>
                  <a:lnTo>
                    <a:pt x="600163" y="6299200"/>
                  </a:lnTo>
                  <a:lnTo>
                    <a:pt x="337337" y="6032500"/>
                  </a:lnTo>
                  <a:close/>
                </a:path>
                <a:path w="1737995" h="6858000">
                  <a:moveTo>
                    <a:pt x="1173949" y="6324600"/>
                  </a:moveTo>
                  <a:lnTo>
                    <a:pt x="1142377" y="6324600"/>
                  </a:lnTo>
                  <a:lnTo>
                    <a:pt x="879563" y="6578600"/>
                  </a:lnTo>
                  <a:lnTo>
                    <a:pt x="917071" y="6578600"/>
                  </a:lnTo>
                  <a:lnTo>
                    <a:pt x="1173949" y="6324600"/>
                  </a:lnTo>
                  <a:close/>
                </a:path>
                <a:path w="1737995" h="6858000">
                  <a:moveTo>
                    <a:pt x="917210" y="6032500"/>
                  </a:moveTo>
                  <a:lnTo>
                    <a:pt x="879411" y="6032500"/>
                  </a:lnTo>
                  <a:lnTo>
                    <a:pt x="1142377" y="6299200"/>
                  </a:lnTo>
                  <a:lnTo>
                    <a:pt x="1204341" y="6299200"/>
                  </a:lnTo>
                  <a:lnTo>
                    <a:pt x="1216855" y="6286500"/>
                  </a:lnTo>
                  <a:lnTo>
                    <a:pt x="1174089" y="6286500"/>
                  </a:lnTo>
                  <a:lnTo>
                    <a:pt x="917210" y="6032500"/>
                  </a:lnTo>
                  <a:close/>
                </a:path>
                <a:path w="1737995" h="6858000">
                  <a:moveTo>
                    <a:pt x="1216855" y="5753100"/>
                  </a:moveTo>
                  <a:lnTo>
                    <a:pt x="1173949" y="5753100"/>
                  </a:lnTo>
                  <a:lnTo>
                    <a:pt x="1443659" y="6019800"/>
                  </a:lnTo>
                  <a:lnTo>
                    <a:pt x="1174089" y="6286500"/>
                  </a:lnTo>
                  <a:lnTo>
                    <a:pt x="1216855" y="6286500"/>
                  </a:lnTo>
                  <a:lnTo>
                    <a:pt x="1467154" y="6032500"/>
                  </a:lnTo>
                  <a:lnTo>
                    <a:pt x="1737639" y="6032500"/>
                  </a:lnTo>
                  <a:lnTo>
                    <a:pt x="1737639" y="6007100"/>
                  </a:lnTo>
                  <a:lnTo>
                    <a:pt x="1467154" y="6007100"/>
                  </a:lnTo>
                  <a:lnTo>
                    <a:pt x="1216855" y="5753100"/>
                  </a:lnTo>
                  <a:close/>
                </a:path>
                <a:path w="1737995" h="6858000">
                  <a:moveTo>
                    <a:pt x="1204341" y="5740400"/>
                  </a:moveTo>
                  <a:lnTo>
                    <a:pt x="1142377" y="5740400"/>
                  </a:lnTo>
                  <a:lnTo>
                    <a:pt x="879563" y="6007100"/>
                  </a:lnTo>
                  <a:lnTo>
                    <a:pt x="917204" y="6007100"/>
                  </a:lnTo>
                  <a:lnTo>
                    <a:pt x="1173949" y="5753100"/>
                  </a:lnTo>
                  <a:lnTo>
                    <a:pt x="1216855" y="5753100"/>
                  </a:lnTo>
                  <a:lnTo>
                    <a:pt x="1204341" y="5740400"/>
                  </a:lnTo>
                  <a:close/>
                </a:path>
                <a:path w="1737995" h="6858000">
                  <a:moveTo>
                    <a:pt x="350004" y="5461000"/>
                  </a:moveTo>
                  <a:lnTo>
                    <a:pt x="306362" y="5461000"/>
                  </a:lnTo>
                  <a:lnTo>
                    <a:pt x="576668" y="5727700"/>
                  </a:lnTo>
                  <a:lnTo>
                    <a:pt x="306362" y="5994400"/>
                  </a:lnTo>
                  <a:lnTo>
                    <a:pt x="349852" y="5994400"/>
                  </a:lnTo>
                  <a:lnTo>
                    <a:pt x="600163" y="5740400"/>
                  </a:lnTo>
                  <a:lnTo>
                    <a:pt x="1737639" y="5740400"/>
                  </a:lnTo>
                  <a:lnTo>
                    <a:pt x="1737639" y="5715000"/>
                  </a:lnTo>
                  <a:lnTo>
                    <a:pt x="600303" y="5715000"/>
                  </a:lnTo>
                  <a:lnTo>
                    <a:pt x="350004" y="5461000"/>
                  </a:lnTo>
                  <a:close/>
                </a:path>
                <a:path w="1737995" h="6858000">
                  <a:moveTo>
                    <a:pt x="916548" y="5448300"/>
                  </a:moveTo>
                  <a:lnTo>
                    <a:pt x="879563" y="5448300"/>
                  </a:lnTo>
                  <a:lnTo>
                    <a:pt x="1142377" y="5715000"/>
                  </a:lnTo>
                  <a:lnTo>
                    <a:pt x="1173949" y="5715000"/>
                  </a:lnTo>
                  <a:lnTo>
                    <a:pt x="916548" y="5448300"/>
                  </a:lnTo>
                  <a:close/>
                </a:path>
                <a:path w="1737995" h="6858000">
                  <a:moveTo>
                    <a:pt x="1204391" y="5168900"/>
                  </a:moveTo>
                  <a:lnTo>
                    <a:pt x="1174064" y="5168900"/>
                  </a:lnTo>
                  <a:lnTo>
                    <a:pt x="1443659" y="5435600"/>
                  </a:lnTo>
                  <a:lnTo>
                    <a:pt x="1174089" y="5715000"/>
                  </a:lnTo>
                  <a:lnTo>
                    <a:pt x="1204341" y="5715000"/>
                  </a:lnTo>
                  <a:lnTo>
                    <a:pt x="1467154" y="5448300"/>
                  </a:lnTo>
                  <a:lnTo>
                    <a:pt x="1737639" y="5448300"/>
                  </a:lnTo>
                  <a:lnTo>
                    <a:pt x="1737639" y="5422900"/>
                  </a:lnTo>
                  <a:lnTo>
                    <a:pt x="1467294" y="5422900"/>
                  </a:lnTo>
                  <a:lnTo>
                    <a:pt x="1204391" y="5168900"/>
                  </a:lnTo>
                  <a:close/>
                </a:path>
                <a:path w="1737995" h="6858000">
                  <a:moveTo>
                    <a:pt x="337324" y="4876800"/>
                  </a:moveTo>
                  <a:lnTo>
                    <a:pt x="306298" y="4876800"/>
                  </a:lnTo>
                  <a:lnTo>
                    <a:pt x="576694" y="5156200"/>
                  </a:lnTo>
                  <a:lnTo>
                    <a:pt x="306362" y="5422900"/>
                  </a:lnTo>
                  <a:lnTo>
                    <a:pt x="337324" y="5422900"/>
                  </a:lnTo>
                  <a:lnTo>
                    <a:pt x="600176" y="5168900"/>
                  </a:lnTo>
                  <a:lnTo>
                    <a:pt x="1737639" y="5168900"/>
                  </a:lnTo>
                  <a:lnTo>
                    <a:pt x="1737639" y="5143500"/>
                  </a:lnTo>
                  <a:lnTo>
                    <a:pt x="600176" y="5143500"/>
                  </a:lnTo>
                  <a:lnTo>
                    <a:pt x="523189" y="5067300"/>
                  </a:lnTo>
                  <a:lnTo>
                    <a:pt x="337324" y="4876800"/>
                  </a:lnTo>
                  <a:close/>
                </a:path>
                <a:path w="1737995" h="6858000">
                  <a:moveTo>
                    <a:pt x="1174064" y="5168900"/>
                  </a:moveTo>
                  <a:lnTo>
                    <a:pt x="1142314" y="5168900"/>
                  </a:lnTo>
                  <a:lnTo>
                    <a:pt x="879475" y="5422900"/>
                  </a:lnTo>
                  <a:lnTo>
                    <a:pt x="917137" y="5422900"/>
                  </a:lnTo>
                  <a:lnTo>
                    <a:pt x="1174064" y="5168900"/>
                  </a:lnTo>
                  <a:close/>
                </a:path>
                <a:path w="1737995" h="6858000">
                  <a:moveTo>
                    <a:pt x="917162" y="4876800"/>
                  </a:moveTo>
                  <a:lnTo>
                    <a:pt x="879436" y="4876800"/>
                  </a:lnTo>
                  <a:lnTo>
                    <a:pt x="1142225" y="5143500"/>
                  </a:lnTo>
                  <a:lnTo>
                    <a:pt x="1204480" y="5143500"/>
                  </a:lnTo>
                  <a:lnTo>
                    <a:pt x="1216995" y="5130800"/>
                  </a:lnTo>
                  <a:lnTo>
                    <a:pt x="1174089" y="5130800"/>
                  </a:lnTo>
                  <a:lnTo>
                    <a:pt x="917162" y="4876800"/>
                  </a:lnTo>
                  <a:close/>
                </a:path>
                <a:path w="1737995" h="6858000">
                  <a:moveTo>
                    <a:pt x="1216855" y="4597400"/>
                  </a:moveTo>
                  <a:lnTo>
                    <a:pt x="1173949" y="4597400"/>
                  </a:lnTo>
                  <a:lnTo>
                    <a:pt x="1443659" y="4864100"/>
                  </a:lnTo>
                  <a:lnTo>
                    <a:pt x="1174089" y="5130800"/>
                  </a:lnTo>
                  <a:lnTo>
                    <a:pt x="1216995" y="5130800"/>
                  </a:lnTo>
                  <a:lnTo>
                    <a:pt x="1467294" y="4876800"/>
                  </a:lnTo>
                  <a:lnTo>
                    <a:pt x="1737639" y="4876800"/>
                  </a:lnTo>
                  <a:lnTo>
                    <a:pt x="1737639" y="4851400"/>
                  </a:lnTo>
                  <a:lnTo>
                    <a:pt x="1467154" y="4851400"/>
                  </a:lnTo>
                  <a:lnTo>
                    <a:pt x="1216855" y="4597400"/>
                  </a:lnTo>
                  <a:close/>
                </a:path>
                <a:path w="1737995" h="6858000">
                  <a:moveTo>
                    <a:pt x="337337" y="4305300"/>
                  </a:moveTo>
                  <a:lnTo>
                    <a:pt x="306362" y="4305300"/>
                  </a:lnTo>
                  <a:lnTo>
                    <a:pt x="576668" y="4572000"/>
                  </a:lnTo>
                  <a:lnTo>
                    <a:pt x="306362" y="4851400"/>
                  </a:lnTo>
                  <a:lnTo>
                    <a:pt x="337337" y="4851400"/>
                  </a:lnTo>
                  <a:lnTo>
                    <a:pt x="600163" y="4584700"/>
                  </a:lnTo>
                  <a:lnTo>
                    <a:pt x="1737639" y="4584700"/>
                  </a:lnTo>
                  <a:lnTo>
                    <a:pt x="1737639" y="4559300"/>
                  </a:lnTo>
                  <a:lnTo>
                    <a:pt x="600163" y="4559300"/>
                  </a:lnTo>
                  <a:lnTo>
                    <a:pt x="337337" y="4305300"/>
                  </a:lnTo>
                  <a:close/>
                </a:path>
                <a:path w="1737995" h="6858000">
                  <a:moveTo>
                    <a:pt x="1204341" y="4584700"/>
                  </a:moveTo>
                  <a:lnTo>
                    <a:pt x="1142377" y="4584700"/>
                  </a:lnTo>
                  <a:lnTo>
                    <a:pt x="879563" y="4851400"/>
                  </a:lnTo>
                  <a:lnTo>
                    <a:pt x="917155" y="4851400"/>
                  </a:lnTo>
                  <a:lnTo>
                    <a:pt x="1173949" y="4597400"/>
                  </a:lnTo>
                  <a:lnTo>
                    <a:pt x="1216855" y="4597400"/>
                  </a:lnTo>
                  <a:lnTo>
                    <a:pt x="1204341" y="4584700"/>
                  </a:lnTo>
                  <a:close/>
                </a:path>
                <a:path w="1737995" h="6858000">
                  <a:moveTo>
                    <a:pt x="917204" y="4305300"/>
                  </a:moveTo>
                  <a:lnTo>
                    <a:pt x="879563" y="4305300"/>
                  </a:lnTo>
                  <a:lnTo>
                    <a:pt x="1142377" y="4559300"/>
                  </a:lnTo>
                  <a:lnTo>
                    <a:pt x="1173949" y="4559300"/>
                  </a:lnTo>
                  <a:lnTo>
                    <a:pt x="917204" y="4305300"/>
                  </a:lnTo>
                  <a:close/>
                </a:path>
                <a:path w="1737995" h="6858000">
                  <a:moveTo>
                    <a:pt x="1204480" y="4013200"/>
                  </a:moveTo>
                  <a:lnTo>
                    <a:pt x="1174089" y="4013200"/>
                  </a:lnTo>
                  <a:lnTo>
                    <a:pt x="1443659" y="4292600"/>
                  </a:lnTo>
                  <a:lnTo>
                    <a:pt x="1174089" y="4559300"/>
                  </a:lnTo>
                  <a:lnTo>
                    <a:pt x="1204341" y="4559300"/>
                  </a:lnTo>
                  <a:lnTo>
                    <a:pt x="1467154" y="4305300"/>
                  </a:lnTo>
                  <a:lnTo>
                    <a:pt x="1737639" y="4305300"/>
                  </a:lnTo>
                  <a:lnTo>
                    <a:pt x="1737639" y="4279900"/>
                  </a:lnTo>
                  <a:lnTo>
                    <a:pt x="1467294" y="4279900"/>
                  </a:lnTo>
                  <a:lnTo>
                    <a:pt x="1204480" y="4013200"/>
                  </a:lnTo>
                  <a:close/>
                </a:path>
                <a:path w="1737995" h="6858000">
                  <a:moveTo>
                    <a:pt x="1174089" y="4013200"/>
                  </a:moveTo>
                  <a:lnTo>
                    <a:pt x="1142225" y="4013200"/>
                  </a:lnTo>
                  <a:lnTo>
                    <a:pt x="879411" y="4279900"/>
                  </a:lnTo>
                  <a:lnTo>
                    <a:pt x="916627" y="4279900"/>
                  </a:lnTo>
                  <a:lnTo>
                    <a:pt x="1174089" y="4013200"/>
                  </a:lnTo>
                  <a:close/>
                </a:path>
                <a:path w="1737995" h="6858000">
                  <a:moveTo>
                    <a:pt x="349859" y="3733800"/>
                  </a:moveTo>
                  <a:lnTo>
                    <a:pt x="306362" y="3733800"/>
                  </a:lnTo>
                  <a:lnTo>
                    <a:pt x="576668" y="4000500"/>
                  </a:lnTo>
                  <a:lnTo>
                    <a:pt x="306362" y="4267200"/>
                  </a:lnTo>
                  <a:lnTo>
                    <a:pt x="349852" y="4267200"/>
                  </a:lnTo>
                  <a:lnTo>
                    <a:pt x="600163" y="4013200"/>
                  </a:lnTo>
                  <a:lnTo>
                    <a:pt x="1737639" y="4013200"/>
                  </a:lnTo>
                  <a:lnTo>
                    <a:pt x="1737639" y="3987800"/>
                  </a:lnTo>
                  <a:lnTo>
                    <a:pt x="600303" y="3987800"/>
                  </a:lnTo>
                  <a:lnTo>
                    <a:pt x="349859" y="3733800"/>
                  </a:lnTo>
                  <a:close/>
                </a:path>
                <a:path w="1737995" h="6858000">
                  <a:moveTo>
                    <a:pt x="917071" y="3721100"/>
                  </a:moveTo>
                  <a:lnTo>
                    <a:pt x="879411" y="3721100"/>
                  </a:lnTo>
                  <a:lnTo>
                    <a:pt x="1142377" y="3987800"/>
                  </a:lnTo>
                  <a:lnTo>
                    <a:pt x="1204341" y="3987800"/>
                  </a:lnTo>
                  <a:lnTo>
                    <a:pt x="1216862" y="3975100"/>
                  </a:lnTo>
                  <a:lnTo>
                    <a:pt x="1173949" y="3975100"/>
                  </a:lnTo>
                  <a:lnTo>
                    <a:pt x="917071" y="3721100"/>
                  </a:lnTo>
                  <a:close/>
                </a:path>
                <a:path w="1737995" h="6858000">
                  <a:moveTo>
                    <a:pt x="1216855" y="3441700"/>
                  </a:moveTo>
                  <a:lnTo>
                    <a:pt x="1173949" y="3441700"/>
                  </a:lnTo>
                  <a:lnTo>
                    <a:pt x="1443659" y="3708400"/>
                  </a:lnTo>
                  <a:lnTo>
                    <a:pt x="1174089" y="3975100"/>
                  </a:lnTo>
                  <a:lnTo>
                    <a:pt x="1216862" y="3975100"/>
                  </a:lnTo>
                  <a:lnTo>
                    <a:pt x="1467294" y="3721100"/>
                  </a:lnTo>
                  <a:lnTo>
                    <a:pt x="1737639" y="3721100"/>
                  </a:lnTo>
                  <a:lnTo>
                    <a:pt x="1737639" y="3695700"/>
                  </a:lnTo>
                  <a:lnTo>
                    <a:pt x="1467154" y="3695700"/>
                  </a:lnTo>
                  <a:lnTo>
                    <a:pt x="1216855" y="3441700"/>
                  </a:lnTo>
                  <a:close/>
                </a:path>
                <a:path w="1737995" h="6858000">
                  <a:moveTo>
                    <a:pt x="337337" y="3149600"/>
                  </a:moveTo>
                  <a:lnTo>
                    <a:pt x="306362" y="3149600"/>
                  </a:lnTo>
                  <a:lnTo>
                    <a:pt x="576668" y="3416300"/>
                  </a:lnTo>
                  <a:lnTo>
                    <a:pt x="306362" y="3695700"/>
                  </a:lnTo>
                  <a:lnTo>
                    <a:pt x="337489" y="3695700"/>
                  </a:lnTo>
                  <a:lnTo>
                    <a:pt x="600303" y="3429000"/>
                  </a:lnTo>
                  <a:lnTo>
                    <a:pt x="1737639" y="3429000"/>
                  </a:lnTo>
                  <a:lnTo>
                    <a:pt x="1737639" y="3403600"/>
                  </a:lnTo>
                  <a:lnTo>
                    <a:pt x="600163" y="3403600"/>
                  </a:lnTo>
                  <a:lnTo>
                    <a:pt x="337337" y="3149600"/>
                  </a:lnTo>
                  <a:close/>
                </a:path>
                <a:path w="1737995" h="6858000">
                  <a:moveTo>
                    <a:pt x="1204341" y="3429000"/>
                  </a:moveTo>
                  <a:lnTo>
                    <a:pt x="1142377" y="3429000"/>
                  </a:lnTo>
                  <a:lnTo>
                    <a:pt x="879563" y="3695700"/>
                  </a:lnTo>
                  <a:lnTo>
                    <a:pt x="917071" y="3695700"/>
                  </a:lnTo>
                  <a:lnTo>
                    <a:pt x="1173949" y="3441700"/>
                  </a:lnTo>
                  <a:lnTo>
                    <a:pt x="1216855" y="3441700"/>
                  </a:lnTo>
                  <a:lnTo>
                    <a:pt x="1204341" y="3429000"/>
                  </a:lnTo>
                  <a:close/>
                </a:path>
                <a:path w="1737995" h="6858000">
                  <a:moveTo>
                    <a:pt x="917228" y="3149600"/>
                  </a:moveTo>
                  <a:lnTo>
                    <a:pt x="879563" y="3149600"/>
                  </a:lnTo>
                  <a:lnTo>
                    <a:pt x="1142377" y="3403600"/>
                  </a:lnTo>
                  <a:lnTo>
                    <a:pt x="1173949" y="3403600"/>
                  </a:lnTo>
                  <a:lnTo>
                    <a:pt x="917228" y="3149600"/>
                  </a:lnTo>
                  <a:close/>
                </a:path>
                <a:path w="1737995" h="6858000">
                  <a:moveTo>
                    <a:pt x="1204341" y="2857500"/>
                  </a:moveTo>
                  <a:lnTo>
                    <a:pt x="1174102" y="2857500"/>
                  </a:lnTo>
                  <a:lnTo>
                    <a:pt x="1443659" y="3136900"/>
                  </a:lnTo>
                  <a:lnTo>
                    <a:pt x="1174089" y="3403600"/>
                  </a:lnTo>
                  <a:lnTo>
                    <a:pt x="1204341" y="3403600"/>
                  </a:lnTo>
                  <a:lnTo>
                    <a:pt x="1467154" y="3149600"/>
                  </a:lnTo>
                  <a:lnTo>
                    <a:pt x="1737639" y="3149600"/>
                  </a:lnTo>
                  <a:lnTo>
                    <a:pt x="1737639" y="3124200"/>
                  </a:lnTo>
                  <a:lnTo>
                    <a:pt x="1467154" y="3124200"/>
                  </a:lnTo>
                  <a:lnTo>
                    <a:pt x="1204341" y="2857500"/>
                  </a:lnTo>
                  <a:close/>
                </a:path>
                <a:path w="1737995" h="6858000">
                  <a:moveTo>
                    <a:pt x="1174102" y="2857500"/>
                  </a:moveTo>
                  <a:lnTo>
                    <a:pt x="1142403" y="2857500"/>
                  </a:lnTo>
                  <a:lnTo>
                    <a:pt x="879424" y="3124200"/>
                  </a:lnTo>
                  <a:lnTo>
                    <a:pt x="916651" y="3124200"/>
                  </a:lnTo>
                  <a:lnTo>
                    <a:pt x="1174102" y="2857500"/>
                  </a:lnTo>
                  <a:close/>
                </a:path>
                <a:path w="1737995" h="6858000">
                  <a:moveTo>
                    <a:pt x="349901" y="2578100"/>
                  </a:moveTo>
                  <a:lnTo>
                    <a:pt x="306298" y="2578100"/>
                  </a:lnTo>
                  <a:lnTo>
                    <a:pt x="576694" y="2844800"/>
                  </a:lnTo>
                  <a:lnTo>
                    <a:pt x="497497" y="2921000"/>
                  </a:lnTo>
                  <a:lnTo>
                    <a:pt x="306298" y="3111500"/>
                  </a:lnTo>
                  <a:lnTo>
                    <a:pt x="349715" y="3111500"/>
                  </a:lnTo>
                  <a:lnTo>
                    <a:pt x="523189" y="2933700"/>
                  </a:lnTo>
                  <a:lnTo>
                    <a:pt x="600176" y="2857500"/>
                  </a:lnTo>
                  <a:lnTo>
                    <a:pt x="1737639" y="2857500"/>
                  </a:lnTo>
                  <a:lnTo>
                    <a:pt x="1737639" y="2832100"/>
                  </a:lnTo>
                  <a:lnTo>
                    <a:pt x="600176" y="2832100"/>
                  </a:lnTo>
                  <a:lnTo>
                    <a:pt x="349901" y="2578100"/>
                  </a:lnTo>
                  <a:close/>
                </a:path>
                <a:path w="1737995" h="6858000">
                  <a:moveTo>
                    <a:pt x="917138" y="2565400"/>
                  </a:moveTo>
                  <a:lnTo>
                    <a:pt x="879563" y="2565400"/>
                  </a:lnTo>
                  <a:lnTo>
                    <a:pt x="1142339" y="2832100"/>
                  </a:lnTo>
                  <a:lnTo>
                    <a:pt x="1204366" y="2832100"/>
                  </a:lnTo>
                  <a:lnTo>
                    <a:pt x="1216880" y="2819400"/>
                  </a:lnTo>
                  <a:lnTo>
                    <a:pt x="1174089" y="2819400"/>
                  </a:lnTo>
                  <a:lnTo>
                    <a:pt x="917138" y="2565400"/>
                  </a:lnTo>
                  <a:close/>
                </a:path>
                <a:path w="1737995" h="6858000">
                  <a:moveTo>
                    <a:pt x="1216862" y="2286000"/>
                  </a:moveTo>
                  <a:lnTo>
                    <a:pt x="1174089" y="2286000"/>
                  </a:lnTo>
                  <a:lnTo>
                    <a:pt x="1443659" y="2552700"/>
                  </a:lnTo>
                  <a:lnTo>
                    <a:pt x="1174089" y="2819400"/>
                  </a:lnTo>
                  <a:lnTo>
                    <a:pt x="1216880" y="2819400"/>
                  </a:lnTo>
                  <a:lnTo>
                    <a:pt x="1467154" y="2565400"/>
                  </a:lnTo>
                  <a:lnTo>
                    <a:pt x="1737639" y="2565400"/>
                  </a:lnTo>
                  <a:lnTo>
                    <a:pt x="1737639" y="2540000"/>
                  </a:lnTo>
                  <a:lnTo>
                    <a:pt x="1467294" y="2540000"/>
                  </a:lnTo>
                  <a:lnTo>
                    <a:pt x="1216862" y="2286000"/>
                  </a:lnTo>
                  <a:close/>
                </a:path>
                <a:path w="1737995" h="6858000">
                  <a:moveTo>
                    <a:pt x="337337" y="1993900"/>
                  </a:moveTo>
                  <a:lnTo>
                    <a:pt x="306362" y="1993900"/>
                  </a:lnTo>
                  <a:lnTo>
                    <a:pt x="576668" y="2260600"/>
                  </a:lnTo>
                  <a:lnTo>
                    <a:pt x="306362" y="2540000"/>
                  </a:lnTo>
                  <a:lnTo>
                    <a:pt x="337413" y="2540000"/>
                  </a:lnTo>
                  <a:lnTo>
                    <a:pt x="600303" y="2273300"/>
                  </a:lnTo>
                  <a:lnTo>
                    <a:pt x="1737639" y="2273300"/>
                  </a:lnTo>
                  <a:lnTo>
                    <a:pt x="1737639" y="2247900"/>
                  </a:lnTo>
                  <a:lnTo>
                    <a:pt x="600163" y="2247900"/>
                  </a:lnTo>
                  <a:lnTo>
                    <a:pt x="337337" y="1993900"/>
                  </a:lnTo>
                  <a:close/>
                </a:path>
                <a:path w="1737995" h="6858000">
                  <a:moveTo>
                    <a:pt x="1204341" y="2273300"/>
                  </a:moveTo>
                  <a:lnTo>
                    <a:pt x="1142377" y="2273300"/>
                  </a:lnTo>
                  <a:lnTo>
                    <a:pt x="879487" y="2540000"/>
                  </a:lnTo>
                  <a:lnTo>
                    <a:pt x="917131" y="2540000"/>
                  </a:lnTo>
                  <a:lnTo>
                    <a:pt x="1173949" y="2286000"/>
                  </a:lnTo>
                  <a:lnTo>
                    <a:pt x="1216862" y="2286000"/>
                  </a:lnTo>
                  <a:lnTo>
                    <a:pt x="1204341" y="2273300"/>
                  </a:lnTo>
                  <a:close/>
                </a:path>
                <a:path w="1737995" h="6858000">
                  <a:moveTo>
                    <a:pt x="917210" y="1993900"/>
                  </a:moveTo>
                  <a:lnTo>
                    <a:pt x="879411" y="1993900"/>
                  </a:lnTo>
                  <a:lnTo>
                    <a:pt x="1142225" y="2247900"/>
                  </a:lnTo>
                  <a:lnTo>
                    <a:pt x="1174089" y="2247900"/>
                  </a:lnTo>
                  <a:lnTo>
                    <a:pt x="917210" y="1993900"/>
                  </a:lnTo>
                  <a:close/>
                </a:path>
                <a:path w="1737995" h="6858000">
                  <a:moveTo>
                    <a:pt x="1216855" y="1714500"/>
                  </a:moveTo>
                  <a:lnTo>
                    <a:pt x="1173949" y="1714500"/>
                  </a:lnTo>
                  <a:lnTo>
                    <a:pt x="1443659" y="1981200"/>
                  </a:lnTo>
                  <a:lnTo>
                    <a:pt x="1174089" y="2247900"/>
                  </a:lnTo>
                  <a:lnTo>
                    <a:pt x="1204480" y="2247900"/>
                  </a:lnTo>
                  <a:lnTo>
                    <a:pt x="1467294" y="1993900"/>
                  </a:lnTo>
                  <a:lnTo>
                    <a:pt x="1737639" y="1993900"/>
                  </a:lnTo>
                  <a:lnTo>
                    <a:pt x="1737639" y="1968500"/>
                  </a:lnTo>
                  <a:lnTo>
                    <a:pt x="1467154" y="1968500"/>
                  </a:lnTo>
                  <a:lnTo>
                    <a:pt x="1216855" y="1714500"/>
                  </a:lnTo>
                  <a:close/>
                </a:path>
                <a:path w="1737995" h="6858000">
                  <a:moveTo>
                    <a:pt x="1204341" y="1701800"/>
                  </a:moveTo>
                  <a:lnTo>
                    <a:pt x="1142377" y="1701800"/>
                  </a:lnTo>
                  <a:lnTo>
                    <a:pt x="879563" y="1968500"/>
                  </a:lnTo>
                  <a:lnTo>
                    <a:pt x="917204" y="1968500"/>
                  </a:lnTo>
                  <a:lnTo>
                    <a:pt x="1173949" y="1714500"/>
                  </a:lnTo>
                  <a:lnTo>
                    <a:pt x="1216855" y="1714500"/>
                  </a:lnTo>
                  <a:lnTo>
                    <a:pt x="1204341" y="1701800"/>
                  </a:lnTo>
                  <a:close/>
                </a:path>
                <a:path w="1737995" h="6858000">
                  <a:moveTo>
                    <a:pt x="350004" y="1422400"/>
                  </a:moveTo>
                  <a:lnTo>
                    <a:pt x="306362" y="1422400"/>
                  </a:lnTo>
                  <a:lnTo>
                    <a:pt x="576668" y="1689100"/>
                  </a:lnTo>
                  <a:lnTo>
                    <a:pt x="306362" y="1955800"/>
                  </a:lnTo>
                  <a:lnTo>
                    <a:pt x="349852" y="1955800"/>
                  </a:lnTo>
                  <a:lnTo>
                    <a:pt x="600163" y="1701800"/>
                  </a:lnTo>
                  <a:lnTo>
                    <a:pt x="1737639" y="1701800"/>
                  </a:lnTo>
                  <a:lnTo>
                    <a:pt x="1737639" y="1676400"/>
                  </a:lnTo>
                  <a:lnTo>
                    <a:pt x="600303" y="1676400"/>
                  </a:lnTo>
                  <a:lnTo>
                    <a:pt x="350004" y="1422400"/>
                  </a:lnTo>
                  <a:close/>
                </a:path>
                <a:path w="1737995" h="6858000">
                  <a:moveTo>
                    <a:pt x="916560" y="1409700"/>
                  </a:moveTo>
                  <a:lnTo>
                    <a:pt x="879563" y="1409700"/>
                  </a:lnTo>
                  <a:lnTo>
                    <a:pt x="1142377" y="1676400"/>
                  </a:lnTo>
                  <a:lnTo>
                    <a:pt x="1173949" y="1676400"/>
                  </a:lnTo>
                  <a:lnTo>
                    <a:pt x="916560" y="1409700"/>
                  </a:lnTo>
                  <a:close/>
                </a:path>
                <a:path w="1737995" h="6858000">
                  <a:moveTo>
                    <a:pt x="1204404" y="1130300"/>
                  </a:moveTo>
                  <a:lnTo>
                    <a:pt x="1174076" y="1130300"/>
                  </a:lnTo>
                  <a:lnTo>
                    <a:pt x="1443659" y="1397000"/>
                  </a:lnTo>
                  <a:lnTo>
                    <a:pt x="1174089" y="1676400"/>
                  </a:lnTo>
                  <a:lnTo>
                    <a:pt x="1204341" y="1676400"/>
                  </a:lnTo>
                  <a:lnTo>
                    <a:pt x="1467154" y="1409700"/>
                  </a:lnTo>
                  <a:lnTo>
                    <a:pt x="1737639" y="1409700"/>
                  </a:lnTo>
                  <a:lnTo>
                    <a:pt x="1737639" y="1384300"/>
                  </a:lnTo>
                  <a:lnTo>
                    <a:pt x="1467294" y="1384300"/>
                  </a:lnTo>
                  <a:lnTo>
                    <a:pt x="1204404" y="1130300"/>
                  </a:lnTo>
                  <a:close/>
                </a:path>
                <a:path w="1737995" h="6858000">
                  <a:moveTo>
                    <a:pt x="337324" y="838200"/>
                  </a:moveTo>
                  <a:lnTo>
                    <a:pt x="306298" y="838200"/>
                  </a:lnTo>
                  <a:lnTo>
                    <a:pt x="497497" y="1028700"/>
                  </a:lnTo>
                  <a:lnTo>
                    <a:pt x="576694" y="1117600"/>
                  </a:lnTo>
                  <a:lnTo>
                    <a:pt x="306362" y="1384300"/>
                  </a:lnTo>
                  <a:lnTo>
                    <a:pt x="337324" y="1384300"/>
                  </a:lnTo>
                  <a:lnTo>
                    <a:pt x="523189" y="1206500"/>
                  </a:lnTo>
                  <a:lnTo>
                    <a:pt x="600176" y="1130300"/>
                  </a:lnTo>
                  <a:lnTo>
                    <a:pt x="1737639" y="1130300"/>
                  </a:lnTo>
                  <a:lnTo>
                    <a:pt x="1737639" y="1104900"/>
                  </a:lnTo>
                  <a:lnTo>
                    <a:pt x="600176" y="1104900"/>
                  </a:lnTo>
                  <a:lnTo>
                    <a:pt x="523189" y="1028700"/>
                  </a:lnTo>
                  <a:lnTo>
                    <a:pt x="337324" y="838200"/>
                  </a:lnTo>
                  <a:close/>
                </a:path>
                <a:path w="1737995" h="6858000">
                  <a:moveTo>
                    <a:pt x="1174076" y="1130300"/>
                  </a:moveTo>
                  <a:lnTo>
                    <a:pt x="1142301" y="1130300"/>
                  </a:lnTo>
                  <a:lnTo>
                    <a:pt x="879462" y="1384300"/>
                  </a:lnTo>
                  <a:lnTo>
                    <a:pt x="917149" y="1384300"/>
                  </a:lnTo>
                  <a:lnTo>
                    <a:pt x="1174076" y="1130300"/>
                  </a:lnTo>
                  <a:close/>
                </a:path>
                <a:path w="1737995" h="6858000">
                  <a:moveTo>
                    <a:pt x="917183" y="838200"/>
                  </a:moveTo>
                  <a:lnTo>
                    <a:pt x="879462" y="838200"/>
                  </a:lnTo>
                  <a:lnTo>
                    <a:pt x="1142301" y="1104900"/>
                  </a:lnTo>
                  <a:lnTo>
                    <a:pt x="1204404" y="1104900"/>
                  </a:lnTo>
                  <a:lnTo>
                    <a:pt x="1216790" y="1092200"/>
                  </a:lnTo>
                  <a:lnTo>
                    <a:pt x="1174013" y="1092200"/>
                  </a:lnTo>
                  <a:lnTo>
                    <a:pt x="917183" y="838200"/>
                  </a:lnTo>
                  <a:close/>
                </a:path>
                <a:path w="1737995" h="6858000">
                  <a:moveTo>
                    <a:pt x="1216845" y="558800"/>
                  </a:moveTo>
                  <a:lnTo>
                    <a:pt x="1174013" y="558800"/>
                  </a:lnTo>
                  <a:lnTo>
                    <a:pt x="1443697" y="825500"/>
                  </a:lnTo>
                  <a:lnTo>
                    <a:pt x="1364500" y="901700"/>
                  </a:lnTo>
                  <a:lnTo>
                    <a:pt x="1174013" y="1092200"/>
                  </a:lnTo>
                  <a:lnTo>
                    <a:pt x="1216790" y="1092200"/>
                  </a:lnTo>
                  <a:lnTo>
                    <a:pt x="1390192" y="914400"/>
                  </a:lnTo>
                  <a:lnTo>
                    <a:pt x="1467180" y="838200"/>
                  </a:lnTo>
                  <a:lnTo>
                    <a:pt x="1737639" y="838200"/>
                  </a:lnTo>
                  <a:lnTo>
                    <a:pt x="1737639" y="812800"/>
                  </a:lnTo>
                  <a:lnTo>
                    <a:pt x="1467180" y="812800"/>
                  </a:lnTo>
                  <a:lnTo>
                    <a:pt x="1216845" y="558800"/>
                  </a:lnTo>
                  <a:close/>
                </a:path>
                <a:path w="1737995" h="6858000">
                  <a:moveTo>
                    <a:pt x="1204328" y="546100"/>
                  </a:moveTo>
                  <a:lnTo>
                    <a:pt x="1142301" y="546100"/>
                  </a:lnTo>
                  <a:lnTo>
                    <a:pt x="879462" y="812800"/>
                  </a:lnTo>
                  <a:lnTo>
                    <a:pt x="917183" y="812800"/>
                  </a:lnTo>
                  <a:lnTo>
                    <a:pt x="1174013" y="558800"/>
                  </a:lnTo>
                  <a:lnTo>
                    <a:pt x="1216845" y="558800"/>
                  </a:lnTo>
                  <a:lnTo>
                    <a:pt x="1204328" y="546100"/>
                  </a:lnTo>
                  <a:close/>
                </a:path>
                <a:path w="1737995" h="6858000">
                  <a:moveTo>
                    <a:pt x="349715" y="266700"/>
                  </a:moveTo>
                  <a:lnTo>
                    <a:pt x="306298" y="266700"/>
                  </a:lnTo>
                  <a:lnTo>
                    <a:pt x="576694" y="533400"/>
                  </a:lnTo>
                  <a:lnTo>
                    <a:pt x="306298" y="800100"/>
                  </a:lnTo>
                  <a:lnTo>
                    <a:pt x="349841" y="800100"/>
                  </a:lnTo>
                  <a:lnTo>
                    <a:pt x="600176" y="546100"/>
                  </a:lnTo>
                  <a:lnTo>
                    <a:pt x="1737639" y="546100"/>
                  </a:lnTo>
                  <a:lnTo>
                    <a:pt x="1737639" y="520700"/>
                  </a:lnTo>
                  <a:lnTo>
                    <a:pt x="600176" y="520700"/>
                  </a:lnTo>
                  <a:lnTo>
                    <a:pt x="523189" y="444500"/>
                  </a:lnTo>
                  <a:lnTo>
                    <a:pt x="349715" y="266700"/>
                  </a:lnTo>
                  <a:close/>
                </a:path>
                <a:path w="1737995" h="6858000">
                  <a:moveTo>
                    <a:pt x="916599" y="254000"/>
                  </a:moveTo>
                  <a:lnTo>
                    <a:pt x="879462" y="254000"/>
                  </a:lnTo>
                  <a:lnTo>
                    <a:pt x="1142301" y="520700"/>
                  </a:lnTo>
                  <a:lnTo>
                    <a:pt x="1174013" y="520700"/>
                  </a:lnTo>
                  <a:lnTo>
                    <a:pt x="916599" y="254000"/>
                  </a:lnTo>
                  <a:close/>
                </a:path>
                <a:path w="1737995" h="6858000">
                  <a:moveTo>
                    <a:pt x="1234631" y="0"/>
                  </a:moveTo>
                  <a:lnTo>
                    <a:pt x="1198308" y="0"/>
                  </a:lnTo>
                  <a:lnTo>
                    <a:pt x="1443697" y="241300"/>
                  </a:lnTo>
                  <a:lnTo>
                    <a:pt x="1364500" y="330200"/>
                  </a:lnTo>
                  <a:lnTo>
                    <a:pt x="1174013" y="520700"/>
                  </a:lnTo>
                  <a:lnTo>
                    <a:pt x="1204328" y="520700"/>
                  </a:lnTo>
                  <a:lnTo>
                    <a:pt x="1390192" y="342900"/>
                  </a:lnTo>
                  <a:lnTo>
                    <a:pt x="1467180" y="254000"/>
                  </a:lnTo>
                  <a:lnTo>
                    <a:pt x="1737639" y="254000"/>
                  </a:lnTo>
                  <a:lnTo>
                    <a:pt x="1737639" y="228600"/>
                  </a:lnTo>
                  <a:lnTo>
                    <a:pt x="1467180" y="228600"/>
                  </a:lnTo>
                  <a:lnTo>
                    <a:pt x="1234631" y="0"/>
                  </a:lnTo>
                  <a:close/>
                </a:path>
                <a:path w="1737995" h="6858000">
                  <a:moveTo>
                    <a:pt x="569885" y="0"/>
                  </a:moveTo>
                  <a:lnTo>
                    <a:pt x="533670" y="0"/>
                  </a:lnTo>
                  <a:lnTo>
                    <a:pt x="306298" y="228600"/>
                  </a:lnTo>
                  <a:lnTo>
                    <a:pt x="337324" y="228600"/>
                  </a:lnTo>
                  <a:lnTo>
                    <a:pt x="569885" y="0"/>
                  </a:lnTo>
                  <a:close/>
                </a:path>
                <a:path w="1737995" h="6858000">
                  <a:moveTo>
                    <a:pt x="1149718" y="0"/>
                  </a:moveTo>
                  <a:lnTo>
                    <a:pt x="1112010" y="0"/>
                  </a:lnTo>
                  <a:lnTo>
                    <a:pt x="879462" y="228600"/>
                  </a:lnTo>
                  <a:lnTo>
                    <a:pt x="917626" y="228600"/>
                  </a:lnTo>
                  <a:lnTo>
                    <a:pt x="1149718" y="0"/>
                  </a:lnTo>
                  <a:close/>
                </a:path>
              </a:pathLst>
            </a:custGeom>
            <a:solidFill>
              <a:srgbClr val="FFC708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8">
            <a:extLst>
              <a:ext uri="{FF2B5EF4-FFF2-40B4-BE49-F238E27FC236}">
                <a16:creationId xmlns:a16="http://schemas.microsoft.com/office/drawing/2014/main" id="{362F9F07-FE4C-D22A-BB2D-A1F6D5B7D125}"/>
              </a:ext>
            </a:extLst>
          </p:cNvPr>
          <p:cNvSpPr txBox="1"/>
          <p:nvPr userDrawn="1"/>
        </p:nvSpPr>
        <p:spPr>
          <a:xfrm>
            <a:off x="1138274" y="6063499"/>
            <a:ext cx="1534795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-10" dirty="0">
                <a:solidFill>
                  <a:srgbClr val="002857"/>
                </a:solidFill>
                <a:latin typeface="Marcellus"/>
                <a:cs typeface="Marcellus"/>
              </a:rPr>
              <a:t>brynmawr.edu</a:t>
            </a:r>
            <a:endParaRPr sz="1800" dirty="0">
              <a:latin typeface="Marcellus"/>
              <a:cs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175534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-Opt 4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2503170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ACCD1-6021-5A6C-3CAF-604B6278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602038"/>
            <a:ext cx="7894036" cy="7064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19693F-A090-6501-8B0D-6DBB3D7B8113}"/>
              </a:ext>
            </a:extLst>
          </p:cNvPr>
          <p:cNvSpPr/>
          <p:nvPr userDrawn="1"/>
        </p:nvSpPr>
        <p:spPr>
          <a:xfrm>
            <a:off x="640361" y="0"/>
            <a:ext cx="12700" cy="2503170"/>
          </a:xfrm>
          <a:custGeom>
            <a:avLst/>
            <a:gdLst/>
            <a:ahLst/>
            <a:cxnLst/>
            <a:rect l="l" t="t" r="r" b="b"/>
            <a:pathLst>
              <a:path w="12700" h="2503170">
                <a:moveTo>
                  <a:pt x="12700" y="0"/>
                </a:moveTo>
                <a:lnTo>
                  <a:pt x="0" y="0"/>
                </a:lnTo>
                <a:lnTo>
                  <a:pt x="0" y="2502814"/>
                </a:lnTo>
                <a:lnTo>
                  <a:pt x="12700" y="2502814"/>
                </a:lnTo>
                <a:lnTo>
                  <a:pt x="12700" y="0"/>
                </a:lnTo>
                <a:close/>
              </a:path>
            </a:pathLst>
          </a:custGeom>
          <a:solidFill>
            <a:srgbClr val="FFC500"/>
          </a:solidFill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F1994C1-B379-2F61-BC28-62E0E1384DAF}"/>
              </a:ext>
            </a:extLst>
          </p:cNvPr>
          <p:cNvSpPr/>
          <p:nvPr userDrawn="1"/>
        </p:nvSpPr>
        <p:spPr>
          <a:xfrm>
            <a:off x="643534" y="4308467"/>
            <a:ext cx="0" cy="1317625"/>
          </a:xfrm>
          <a:custGeom>
            <a:avLst/>
            <a:gdLst/>
            <a:ahLst/>
            <a:cxnLst/>
            <a:rect l="l" t="t" r="r" b="b"/>
            <a:pathLst>
              <a:path h="1317625">
                <a:moveTo>
                  <a:pt x="0" y="0"/>
                </a:moveTo>
                <a:lnTo>
                  <a:pt x="0" y="1317205"/>
                </a:lnTo>
              </a:path>
            </a:pathLst>
          </a:custGeom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7">
            <a:extLst>
              <a:ext uri="{FF2B5EF4-FFF2-40B4-BE49-F238E27FC236}">
                <a16:creationId xmlns:a16="http://schemas.microsoft.com/office/drawing/2014/main" id="{B82663AA-5732-D81A-C17B-DBD8A63187FE}"/>
              </a:ext>
            </a:extLst>
          </p:cNvPr>
          <p:cNvGrpSpPr/>
          <p:nvPr userDrawn="1"/>
        </p:nvGrpSpPr>
        <p:grpSpPr>
          <a:xfrm>
            <a:off x="360455" y="5747298"/>
            <a:ext cx="553720" cy="755015"/>
            <a:chOff x="360455" y="5747298"/>
            <a:chExt cx="553720" cy="75501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66C9B35C-8814-55C0-E228-0D112C3C2A57}"/>
                </a:ext>
              </a:extLst>
            </p:cNvPr>
            <p:cNvSpPr/>
            <p:nvPr/>
          </p:nvSpPr>
          <p:spPr>
            <a:xfrm>
              <a:off x="360451" y="5747308"/>
              <a:ext cx="553720" cy="755015"/>
            </a:xfrm>
            <a:custGeom>
              <a:avLst/>
              <a:gdLst/>
              <a:ahLst/>
              <a:cxnLst/>
              <a:rect l="l" t="t" r="r" b="b"/>
              <a:pathLst>
                <a:path w="553719" h="755014">
                  <a:moveTo>
                    <a:pt x="268744" y="396443"/>
                  </a:moveTo>
                  <a:lnTo>
                    <a:pt x="234442" y="396443"/>
                  </a:lnTo>
                  <a:lnTo>
                    <a:pt x="234442" y="454990"/>
                  </a:lnTo>
                  <a:lnTo>
                    <a:pt x="268744" y="454990"/>
                  </a:lnTo>
                  <a:lnTo>
                    <a:pt x="268744" y="396443"/>
                  </a:lnTo>
                  <a:close/>
                </a:path>
                <a:path w="553719" h="755014">
                  <a:moveTo>
                    <a:pt x="319011" y="396443"/>
                  </a:moveTo>
                  <a:lnTo>
                    <a:pt x="284708" y="396443"/>
                  </a:lnTo>
                  <a:lnTo>
                    <a:pt x="284708" y="454990"/>
                  </a:lnTo>
                  <a:lnTo>
                    <a:pt x="319011" y="454990"/>
                  </a:lnTo>
                  <a:lnTo>
                    <a:pt x="319011" y="396443"/>
                  </a:lnTo>
                  <a:close/>
                </a:path>
                <a:path w="553719" h="755014">
                  <a:moveTo>
                    <a:pt x="465645" y="102527"/>
                  </a:moveTo>
                  <a:lnTo>
                    <a:pt x="440296" y="72631"/>
                  </a:lnTo>
                  <a:lnTo>
                    <a:pt x="403275" y="41376"/>
                  </a:lnTo>
                  <a:lnTo>
                    <a:pt x="363270" y="18618"/>
                  </a:lnTo>
                  <a:lnTo>
                    <a:pt x="344436" y="12446"/>
                  </a:lnTo>
                  <a:lnTo>
                    <a:pt x="320878" y="4711"/>
                  </a:lnTo>
                  <a:lnTo>
                    <a:pt x="276745" y="0"/>
                  </a:lnTo>
                  <a:lnTo>
                    <a:pt x="232600" y="4711"/>
                  </a:lnTo>
                  <a:lnTo>
                    <a:pt x="190207" y="18618"/>
                  </a:lnTo>
                  <a:lnTo>
                    <a:pt x="150202" y="41376"/>
                  </a:lnTo>
                  <a:lnTo>
                    <a:pt x="113169" y="72631"/>
                  </a:lnTo>
                  <a:lnTo>
                    <a:pt x="87807" y="102527"/>
                  </a:lnTo>
                  <a:lnTo>
                    <a:pt x="120142" y="102527"/>
                  </a:lnTo>
                  <a:lnTo>
                    <a:pt x="135204" y="82854"/>
                  </a:lnTo>
                  <a:lnTo>
                    <a:pt x="166598" y="53174"/>
                  </a:lnTo>
                  <a:lnTo>
                    <a:pt x="200990" y="31051"/>
                  </a:lnTo>
                  <a:lnTo>
                    <a:pt x="237858" y="17221"/>
                  </a:lnTo>
                  <a:lnTo>
                    <a:pt x="276745" y="12446"/>
                  </a:lnTo>
                  <a:lnTo>
                    <a:pt x="315620" y="17221"/>
                  </a:lnTo>
                  <a:lnTo>
                    <a:pt x="352501" y="31051"/>
                  </a:lnTo>
                  <a:lnTo>
                    <a:pt x="386892" y="53174"/>
                  </a:lnTo>
                  <a:lnTo>
                    <a:pt x="418287" y="82854"/>
                  </a:lnTo>
                  <a:lnTo>
                    <a:pt x="433349" y="102527"/>
                  </a:lnTo>
                  <a:lnTo>
                    <a:pt x="465645" y="102527"/>
                  </a:lnTo>
                  <a:close/>
                </a:path>
                <a:path w="553719" h="755014">
                  <a:moveTo>
                    <a:pt x="553440" y="377367"/>
                  </a:moveTo>
                  <a:lnTo>
                    <a:pt x="551103" y="327888"/>
                  </a:lnTo>
                  <a:lnTo>
                    <a:pt x="544195" y="279869"/>
                  </a:lnTo>
                  <a:lnTo>
                    <a:pt x="532853" y="233794"/>
                  </a:lnTo>
                  <a:lnTo>
                    <a:pt x="517220" y="190144"/>
                  </a:lnTo>
                  <a:lnTo>
                    <a:pt x="497459" y="149390"/>
                  </a:lnTo>
                  <a:lnTo>
                    <a:pt x="473710" y="112039"/>
                  </a:lnTo>
                  <a:lnTo>
                    <a:pt x="465759" y="102654"/>
                  </a:lnTo>
                  <a:lnTo>
                    <a:pt x="433451" y="102654"/>
                  </a:lnTo>
                  <a:lnTo>
                    <a:pt x="446214" y="119316"/>
                  </a:lnTo>
                  <a:lnTo>
                    <a:pt x="470166" y="161836"/>
                  </a:lnTo>
                  <a:lnTo>
                    <a:pt x="489648" y="209651"/>
                  </a:lnTo>
                  <a:lnTo>
                    <a:pt x="504177" y="262013"/>
                  </a:lnTo>
                  <a:lnTo>
                    <a:pt x="513257" y="318173"/>
                  </a:lnTo>
                  <a:lnTo>
                    <a:pt x="516394" y="377367"/>
                  </a:lnTo>
                  <a:lnTo>
                    <a:pt x="513270" y="436435"/>
                  </a:lnTo>
                  <a:lnTo>
                    <a:pt x="504228" y="492480"/>
                  </a:lnTo>
                  <a:lnTo>
                    <a:pt x="489762" y="544741"/>
                  </a:lnTo>
                  <a:lnTo>
                    <a:pt x="470344" y="592493"/>
                  </a:lnTo>
                  <a:lnTo>
                    <a:pt x="446493" y="634974"/>
                  </a:lnTo>
                  <a:lnTo>
                    <a:pt x="418668" y="671449"/>
                  </a:lnTo>
                  <a:lnTo>
                    <a:pt x="387400" y="701167"/>
                  </a:lnTo>
                  <a:lnTo>
                    <a:pt x="378752" y="704659"/>
                  </a:lnTo>
                  <a:lnTo>
                    <a:pt x="370154" y="703046"/>
                  </a:lnTo>
                  <a:lnTo>
                    <a:pt x="363562" y="697280"/>
                  </a:lnTo>
                  <a:lnTo>
                    <a:pt x="360934" y="688327"/>
                  </a:lnTo>
                  <a:lnTo>
                    <a:pt x="360934" y="548182"/>
                  </a:lnTo>
                  <a:lnTo>
                    <a:pt x="360934" y="547801"/>
                  </a:lnTo>
                  <a:lnTo>
                    <a:pt x="360934" y="496760"/>
                  </a:lnTo>
                  <a:lnTo>
                    <a:pt x="361619" y="496252"/>
                  </a:lnTo>
                  <a:lnTo>
                    <a:pt x="395592" y="471373"/>
                  </a:lnTo>
                  <a:lnTo>
                    <a:pt x="395973" y="471093"/>
                  </a:lnTo>
                  <a:lnTo>
                    <a:pt x="401510" y="465924"/>
                  </a:lnTo>
                  <a:lnTo>
                    <a:pt x="405815" y="459486"/>
                  </a:lnTo>
                  <a:lnTo>
                    <a:pt x="408432" y="452348"/>
                  </a:lnTo>
                  <a:lnTo>
                    <a:pt x="409346" y="444690"/>
                  </a:lnTo>
                  <a:lnTo>
                    <a:pt x="409346" y="355320"/>
                  </a:lnTo>
                  <a:lnTo>
                    <a:pt x="408051" y="351345"/>
                  </a:lnTo>
                  <a:lnTo>
                    <a:pt x="405650" y="343979"/>
                  </a:lnTo>
                  <a:lnTo>
                    <a:pt x="386041" y="283718"/>
                  </a:lnTo>
                  <a:lnTo>
                    <a:pt x="390867" y="283057"/>
                  </a:lnTo>
                  <a:lnTo>
                    <a:pt x="391363" y="283057"/>
                  </a:lnTo>
                  <a:lnTo>
                    <a:pt x="395465" y="278066"/>
                  </a:lnTo>
                  <a:lnTo>
                    <a:pt x="394068" y="268287"/>
                  </a:lnTo>
                  <a:lnTo>
                    <a:pt x="390969" y="264896"/>
                  </a:lnTo>
                  <a:lnTo>
                    <a:pt x="384467" y="263448"/>
                  </a:lnTo>
                  <a:lnTo>
                    <a:pt x="384467" y="355320"/>
                  </a:lnTo>
                  <a:lnTo>
                    <a:pt x="384467" y="448703"/>
                  </a:lnTo>
                  <a:lnTo>
                    <a:pt x="360934" y="465924"/>
                  </a:lnTo>
                  <a:lnTo>
                    <a:pt x="360934" y="380174"/>
                  </a:lnTo>
                  <a:lnTo>
                    <a:pt x="360934" y="355320"/>
                  </a:lnTo>
                  <a:lnTo>
                    <a:pt x="384467" y="355320"/>
                  </a:lnTo>
                  <a:lnTo>
                    <a:pt x="384467" y="263448"/>
                  </a:lnTo>
                  <a:lnTo>
                    <a:pt x="380504" y="262559"/>
                  </a:lnTo>
                  <a:lnTo>
                    <a:pt x="374700" y="267500"/>
                  </a:lnTo>
                  <a:lnTo>
                    <a:pt x="374700" y="278904"/>
                  </a:lnTo>
                  <a:lnTo>
                    <a:pt x="378498" y="283057"/>
                  </a:lnTo>
                  <a:lnTo>
                    <a:pt x="383400" y="283718"/>
                  </a:lnTo>
                  <a:lnTo>
                    <a:pt x="363753" y="343979"/>
                  </a:lnTo>
                  <a:lnTo>
                    <a:pt x="357263" y="343979"/>
                  </a:lnTo>
                  <a:lnTo>
                    <a:pt x="354507" y="335534"/>
                  </a:lnTo>
                  <a:lnTo>
                    <a:pt x="345109" y="306692"/>
                  </a:lnTo>
                  <a:lnTo>
                    <a:pt x="339953" y="290880"/>
                  </a:lnTo>
                  <a:lnTo>
                    <a:pt x="336054" y="278917"/>
                  </a:lnTo>
                  <a:lnTo>
                    <a:pt x="336054" y="380174"/>
                  </a:lnTo>
                  <a:lnTo>
                    <a:pt x="336054" y="471373"/>
                  </a:lnTo>
                  <a:lnTo>
                    <a:pt x="336054" y="496252"/>
                  </a:lnTo>
                  <a:lnTo>
                    <a:pt x="336054" y="547801"/>
                  </a:lnTo>
                  <a:lnTo>
                    <a:pt x="336042" y="603707"/>
                  </a:lnTo>
                  <a:lnTo>
                    <a:pt x="336042" y="725601"/>
                  </a:lnTo>
                  <a:lnTo>
                    <a:pt x="329869" y="733564"/>
                  </a:lnTo>
                  <a:lnTo>
                    <a:pt x="321030" y="736079"/>
                  </a:lnTo>
                  <a:lnTo>
                    <a:pt x="310172" y="738771"/>
                  </a:lnTo>
                  <a:lnTo>
                    <a:pt x="299161" y="740714"/>
                  </a:lnTo>
                  <a:lnTo>
                    <a:pt x="286842" y="742022"/>
                  </a:lnTo>
                  <a:lnTo>
                    <a:pt x="284480" y="742022"/>
                  </a:lnTo>
                  <a:lnTo>
                    <a:pt x="276745" y="742302"/>
                  </a:lnTo>
                  <a:lnTo>
                    <a:pt x="268986" y="742022"/>
                  </a:lnTo>
                  <a:lnTo>
                    <a:pt x="266623" y="742022"/>
                  </a:lnTo>
                  <a:lnTo>
                    <a:pt x="223596" y="733564"/>
                  </a:lnTo>
                  <a:lnTo>
                    <a:pt x="217373" y="704659"/>
                  </a:lnTo>
                  <a:lnTo>
                    <a:pt x="217411" y="603707"/>
                  </a:lnTo>
                  <a:lnTo>
                    <a:pt x="223037" y="582079"/>
                  </a:lnTo>
                  <a:lnTo>
                    <a:pt x="235966" y="564388"/>
                  </a:lnTo>
                  <a:lnTo>
                    <a:pt x="254419" y="552513"/>
                  </a:lnTo>
                  <a:lnTo>
                    <a:pt x="276707" y="548182"/>
                  </a:lnTo>
                  <a:lnTo>
                    <a:pt x="299008" y="552513"/>
                  </a:lnTo>
                  <a:lnTo>
                    <a:pt x="317474" y="564388"/>
                  </a:lnTo>
                  <a:lnTo>
                    <a:pt x="330377" y="582079"/>
                  </a:lnTo>
                  <a:lnTo>
                    <a:pt x="336042" y="603707"/>
                  </a:lnTo>
                  <a:lnTo>
                    <a:pt x="336042" y="547801"/>
                  </a:lnTo>
                  <a:lnTo>
                    <a:pt x="323621" y="537603"/>
                  </a:lnTo>
                  <a:lnTo>
                    <a:pt x="309359" y="529894"/>
                  </a:lnTo>
                  <a:lnTo>
                    <a:pt x="293611" y="525018"/>
                  </a:lnTo>
                  <a:lnTo>
                    <a:pt x="276720" y="523328"/>
                  </a:lnTo>
                  <a:lnTo>
                    <a:pt x="259829" y="525018"/>
                  </a:lnTo>
                  <a:lnTo>
                    <a:pt x="244094" y="529894"/>
                  </a:lnTo>
                  <a:lnTo>
                    <a:pt x="229831" y="537603"/>
                  </a:lnTo>
                  <a:lnTo>
                    <a:pt x="217385" y="547801"/>
                  </a:lnTo>
                  <a:lnTo>
                    <a:pt x="217385" y="496252"/>
                  </a:lnTo>
                  <a:lnTo>
                    <a:pt x="336054" y="496252"/>
                  </a:lnTo>
                  <a:lnTo>
                    <a:pt x="336054" y="471373"/>
                  </a:lnTo>
                  <a:lnTo>
                    <a:pt x="217373" y="471373"/>
                  </a:lnTo>
                  <a:lnTo>
                    <a:pt x="217373" y="465924"/>
                  </a:lnTo>
                  <a:lnTo>
                    <a:pt x="217373" y="380174"/>
                  </a:lnTo>
                  <a:lnTo>
                    <a:pt x="336054" y="380174"/>
                  </a:lnTo>
                  <a:lnTo>
                    <a:pt x="336054" y="278917"/>
                  </a:lnTo>
                  <a:lnTo>
                    <a:pt x="319341" y="227634"/>
                  </a:lnTo>
                  <a:lnTo>
                    <a:pt x="319341" y="335534"/>
                  </a:lnTo>
                  <a:lnTo>
                    <a:pt x="319341" y="351345"/>
                  </a:lnTo>
                  <a:lnTo>
                    <a:pt x="285038" y="351345"/>
                  </a:lnTo>
                  <a:lnTo>
                    <a:pt x="285038" y="335534"/>
                  </a:lnTo>
                  <a:lnTo>
                    <a:pt x="319341" y="335534"/>
                  </a:lnTo>
                  <a:lnTo>
                    <a:pt x="319341" y="227634"/>
                  </a:lnTo>
                  <a:lnTo>
                    <a:pt x="293966" y="149783"/>
                  </a:lnTo>
                  <a:lnTo>
                    <a:pt x="293966" y="290880"/>
                  </a:lnTo>
                  <a:lnTo>
                    <a:pt x="293966" y="306692"/>
                  </a:lnTo>
                  <a:lnTo>
                    <a:pt x="268579" y="306692"/>
                  </a:lnTo>
                  <a:lnTo>
                    <a:pt x="268579" y="335534"/>
                  </a:lnTo>
                  <a:lnTo>
                    <a:pt x="268579" y="351345"/>
                  </a:lnTo>
                  <a:lnTo>
                    <a:pt x="234276" y="351345"/>
                  </a:lnTo>
                  <a:lnTo>
                    <a:pt x="234276" y="343979"/>
                  </a:lnTo>
                  <a:lnTo>
                    <a:pt x="234276" y="335534"/>
                  </a:lnTo>
                  <a:lnTo>
                    <a:pt x="268579" y="335534"/>
                  </a:lnTo>
                  <a:lnTo>
                    <a:pt x="268579" y="306692"/>
                  </a:lnTo>
                  <a:lnTo>
                    <a:pt x="259664" y="306692"/>
                  </a:lnTo>
                  <a:lnTo>
                    <a:pt x="259664" y="290880"/>
                  </a:lnTo>
                  <a:lnTo>
                    <a:pt x="293966" y="290880"/>
                  </a:lnTo>
                  <a:lnTo>
                    <a:pt x="293966" y="149783"/>
                  </a:lnTo>
                  <a:lnTo>
                    <a:pt x="278942" y="103670"/>
                  </a:lnTo>
                  <a:lnTo>
                    <a:pt x="283400" y="102654"/>
                  </a:lnTo>
                  <a:lnTo>
                    <a:pt x="286766" y="98666"/>
                  </a:lnTo>
                  <a:lnTo>
                    <a:pt x="286766" y="87630"/>
                  </a:lnTo>
                  <a:lnTo>
                    <a:pt x="280987" y="82677"/>
                  </a:lnTo>
                  <a:lnTo>
                    <a:pt x="270598" y="84975"/>
                  </a:lnTo>
                  <a:lnTo>
                    <a:pt x="267512" y="88239"/>
                  </a:lnTo>
                  <a:lnTo>
                    <a:pt x="265938" y="97688"/>
                  </a:lnTo>
                  <a:lnTo>
                    <a:pt x="269532" y="102527"/>
                  </a:lnTo>
                  <a:lnTo>
                    <a:pt x="274535" y="103670"/>
                  </a:lnTo>
                  <a:lnTo>
                    <a:pt x="196215" y="343979"/>
                  </a:lnTo>
                  <a:lnTo>
                    <a:pt x="192506" y="343979"/>
                  </a:lnTo>
                  <a:lnTo>
                    <a:pt x="192506" y="355320"/>
                  </a:lnTo>
                  <a:lnTo>
                    <a:pt x="192506" y="465924"/>
                  </a:lnTo>
                  <a:lnTo>
                    <a:pt x="168998" y="448703"/>
                  </a:lnTo>
                  <a:lnTo>
                    <a:pt x="168998" y="355320"/>
                  </a:lnTo>
                  <a:lnTo>
                    <a:pt x="192506" y="355320"/>
                  </a:lnTo>
                  <a:lnTo>
                    <a:pt x="192506" y="343979"/>
                  </a:lnTo>
                  <a:lnTo>
                    <a:pt x="189725" y="343979"/>
                  </a:lnTo>
                  <a:lnTo>
                    <a:pt x="170078" y="283718"/>
                  </a:lnTo>
                  <a:lnTo>
                    <a:pt x="174980" y="283057"/>
                  </a:lnTo>
                  <a:lnTo>
                    <a:pt x="178777" y="278904"/>
                  </a:lnTo>
                  <a:lnTo>
                    <a:pt x="178777" y="267500"/>
                  </a:lnTo>
                  <a:lnTo>
                    <a:pt x="172986" y="262559"/>
                  </a:lnTo>
                  <a:lnTo>
                    <a:pt x="162509" y="264896"/>
                  </a:lnTo>
                  <a:lnTo>
                    <a:pt x="159397" y="268287"/>
                  </a:lnTo>
                  <a:lnTo>
                    <a:pt x="158013" y="278066"/>
                  </a:lnTo>
                  <a:lnTo>
                    <a:pt x="162115" y="283057"/>
                  </a:lnTo>
                  <a:lnTo>
                    <a:pt x="162610" y="283057"/>
                  </a:lnTo>
                  <a:lnTo>
                    <a:pt x="167436" y="283718"/>
                  </a:lnTo>
                  <a:lnTo>
                    <a:pt x="144106" y="355320"/>
                  </a:lnTo>
                  <a:lnTo>
                    <a:pt x="144119" y="444690"/>
                  </a:lnTo>
                  <a:lnTo>
                    <a:pt x="145021" y="452348"/>
                  </a:lnTo>
                  <a:lnTo>
                    <a:pt x="147662" y="459486"/>
                  </a:lnTo>
                  <a:lnTo>
                    <a:pt x="151968" y="465924"/>
                  </a:lnTo>
                  <a:lnTo>
                    <a:pt x="157518" y="471093"/>
                  </a:lnTo>
                  <a:lnTo>
                    <a:pt x="192519" y="496760"/>
                  </a:lnTo>
                  <a:lnTo>
                    <a:pt x="192506" y="688327"/>
                  </a:lnTo>
                  <a:lnTo>
                    <a:pt x="189826" y="697280"/>
                  </a:lnTo>
                  <a:lnTo>
                    <a:pt x="183222" y="703046"/>
                  </a:lnTo>
                  <a:lnTo>
                    <a:pt x="183007" y="703046"/>
                  </a:lnTo>
                  <a:lnTo>
                    <a:pt x="174688" y="704608"/>
                  </a:lnTo>
                  <a:lnTo>
                    <a:pt x="134848" y="671449"/>
                  </a:lnTo>
                  <a:lnTo>
                    <a:pt x="107022" y="634974"/>
                  </a:lnTo>
                  <a:lnTo>
                    <a:pt x="83172" y="592493"/>
                  </a:lnTo>
                  <a:lnTo>
                    <a:pt x="63754" y="544741"/>
                  </a:lnTo>
                  <a:lnTo>
                    <a:pt x="49288" y="492480"/>
                  </a:lnTo>
                  <a:lnTo>
                    <a:pt x="40246" y="436435"/>
                  </a:lnTo>
                  <a:lnTo>
                    <a:pt x="37122" y="377367"/>
                  </a:lnTo>
                  <a:lnTo>
                    <a:pt x="40246" y="318173"/>
                  </a:lnTo>
                  <a:lnTo>
                    <a:pt x="49237" y="262559"/>
                  </a:lnTo>
                  <a:lnTo>
                    <a:pt x="63855" y="209651"/>
                  </a:lnTo>
                  <a:lnTo>
                    <a:pt x="83337" y="161836"/>
                  </a:lnTo>
                  <a:lnTo>
                    <a:pt x="107276" y="119316"/>
                  </a:lnTo>
                  <a:lnTo>
                    <a:pt x="120040" y="102654"/>
                  </a:lnTo>
                  <a:lnTo>
                    <a:pt x="87706" y="102654"/>
                  </a:lnTo>
                  <a:lnTo>
                    <a:pt x="55981" y="149390"/>
                  </a:lnTo>
                  <a:lnTo>
                    <a:pt x="36207" y="190144"/>
                  </a:lnTo>
                  <a:lnTo>
                    <a:pt x="20586" y="233794"/>
                  </a:lnTo>
                  <a:lnTo>
                    <a:pt x="9245" y="279869"/>
                  </a:lnTo>
                  <a:lnTo>
                    <a:pt x="2336" y="327888"/>
                  </a:lnTo>
                  <a:lnTo>
                    <a:pt x="0" y="377367"/>
                  </a:lnTo>
                  <a:lnTo>
                    <a:pt x="2336" y="426847"/>
                  </a:lnTo>
                  <a:lnTo>
                    <a:pt x="9245" y="474865"/>
                  </a:lnTo>
                  <a:lnTo>
                    <a:pt x="20586" y="520941"/>
                  </a:lnTo>
                  <a:lnTo>
                    <a:pt x="36131" y="564388"/>
                  </a:lnTo>
                  <a:lnTo>
                    <a:pt x="36207" y="564603"/>
                  </a:lnTo>
                  <a:lnTo>
                    <a:pt x="55981" y="605345"/>
                  </a:lnTo>
                  <a:lnTo>
                    <a:pt x="79756" y="642721"/>
                  </a:lnTo>
                  <a:lnTo>
                    <a:pt x="104940" y="673544"/>
                  </a:lnTo>
                  <a:lnTo>
                    <a:pt x="161620" y="720915"/>
                  </a:lnTo>
                  <a:lnTo>
                    <a:pt x="198666" y="739673"/>
                  </a:lnTo>
                  <a:lnTo>
                    <a:pt x="246697" y="752576"/>
                  </a:lnTo>
                  <a:lnTo>
                    <a:pt x="276733" y="754748"/>
                  </a:lnTo>
                  <a:lnTo>
                    <a:pt x="291820" y="754202"/>
                  </a:lnTo>
                  <a:lnTo>
                    <a:pt x="336042" y="746150"/>
                  </a:lnTo>
                  <a:lnTo>
                    <a:pt x="391845" y="720915"/>
                  </a:lnTo>
                  <a:lnTo>
                    <a:pt x="448500" y="673544"/>
                  </a:lnTo>
                  <a:lnTo>
                    <a:pt x="473684" y="642721"/>
                  </a:lnTo>
                  <a:lnTo>
                    <a:pt x="497459" y="605345"/>
                  </a:lnTo>
                  <a:lnTo>
                    <a:pt x="517220" y="564603"/>
                  </a:lnTo>
                  <a:lnTo>
                    <a:pt x="532853" y="520941"/>
                  </a:lnTo>
                  <a:lnTo>
                    <a:pt x="544195" y="474865"/>
                  </a:lnTo>
                  <a:lnTo>
                    <a:pt x="551103" y="426847"/>
                  </a:lnTo>
                  <a:lnTo>
                    <a:pt x="553440" y="377367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E53D8D82-D41E-4DD7-9174-714F1688AFA6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67" y="6311796"/>
              <a:ext cx="89458" cy="89446"/>
            </a:xfrm>
            <a:prstGeom prst="rect">
              <a:avLst/>
            </a:prstGeom>
          </p:spPr>
        </p:pic>
      </p:grpSp>
      <p:sp>
        <p:nvSpPr>
          <p:cNvPr id="4" name="object 11">
            <a:extLst>
              <a:ext uri="{FF2B5EF4-FFF2-40B4-BE49-F238E27FC236}">
                <a16:creationId xmlns:a16="http://schemas.microsoft.com/office/drawing/2014/main" id="{5CC4583C-5BD0-99CA-4EE2-020F45EC9532}"/>
              </a:ext>
            </a:extLst>
          </p:cNvPr>
          <p:cNvSpPr txBox="1"/>
          <p:nvPr userDrawn="1"/>
        </p:nvSpPr>
        <p:spPr>
          <a:xfrm>
            <a:off x="1139188" y="6063499"/>
            <a:ext cx="1534795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-10" dirty="0">
                <a:solidFill>
                  <a:srgbClr val="FFFFFF"/>
                </a:solidFill>
                <a:latin typeface="Marcellus"/>
                <a:cs typeface="Marcellus"/>
              </a:rPr>
              <a:t>brynmawr.edu</a:t>
            </a:r>
            <a:endParaRPr sz="1800" dirty="0">
              <a:latin typeface="Marcellus"/>
              <a:cs typeface="Marcellus"/>
            </a:endParaRPr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AA87B7F5-B783-4035-8FF7-B085A040F3A8}"/>
              </a:ext>
            </a:extLst>
          </p:cNvPr>
          <p:cNvGrpSpPr/>
          <p:nvPr userDrawn="1"/>
        </p:nvGrpSpPr>
        <p:grpSpPr>
          <a:xfrm>
            <a:off x="10018083" y="0"/>
            <a:ext cx="2171065" cy="6858000"/>
            <a:chOff x="10018083" y="0"/>
            <a:chExt cx="2171065" cy="685800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E3845EF9-D84A-AF95-F627-535405712FC7}"/>
                </a:ext>
              </a:extLst>
            </p:cNvPr>
            <p:cNvSpPr/>
            <p:nvPr/>
          </p:nvSpPr>
          <p:spPr>
            <a:xfrm>
              <a:off x="11602872" y="0"/>
              <a:ext cx="586105" cy="6858000"/>
            </a:xfrm>
            <a:custGeom>
              <a:avLst/>
              <a:gdLst/>
              <a:ahLst/>
              <a:cxnLst/>
              <a:rect l="l" t="t" r="r" b="b"/>
              <a:pathLst>
                <a:path w="586104" h="6858000">
                  <a:moveTo>
                    <a:pt x="58607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86079" y="6858000"/>
                  </a:lnTo>
                  <a:lnTo>
                    <a:pt x="586079" y="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E925E05-E7DE-69B6-8F50-47712DD692DC}"/>
                </a:ext>
              </a:extLst>
            </p:cNvPr>
            <p:cNvSpPr/>
            <p:nvPr/>
          </p:nvSpPr>
          <p:spPr>
            <a:xfrm>
              <a:off x="10018083" y="0"/>
              <a:ext cx="1737995" cy="6858000"/>
            </a:xfrm>
            <a:custGeom>
              <a:avLst/>
              <a:gdLst/>
              <a:ahLst/>
              <a:cxnLst/>
              <a:rect l="l" t="t" r="r" b="b"/>
              <a:pathLst>
                <a:path w="1737995" h="6858000">
                  <a:moveTo>
                    <a:pt x="78951" y="0"/>
                  </a:moveTo>
                  <a:lnTo>
                    <a:pt x="42773" y="0"/>
                  </a:lnTo>
                  <a:lnTo>
                    <a:pt x="288137" y="241300"/>
                  </a:lnTo>
                  <a:lnTo>
                    <a:pt x="275297" y="254000"/>
                  </a:lnTo>
                  <a:lnTo>
                    <a:pt x="0" y="533400"/>
                  </a:lnTo>
                  <a:lnTo>
                    <a:pt x="288137" y="825500"/>
                  </a:lnTo>
                  <a:lnTo>
                    <a:pt x="275297" y="838200"/>
                  </a:lnTo>
                  <a:lnTo>
                    <a:pt x="0" y="1117600"/>
                  </a:lnTo>
                  <a:lnTo>
                    <a:pt x="288124" y="1397000"/>
                  </a:lnTo>
                  <a:lnTo>
                    <a:pt x="0" y="1689100"/>
                  </a:lnTo>
                  <a:lnTo>
                    <a:pt x="288150" y="1981200"/>
                  </a:lnTo>
                  <a:lnTo>
                    <a:pt x="0" y="2260600"/>
                  </a:lnTo>
                  <a:lnTo>
                    <a:pt x="0" y="2273300"/>
                  </a:lnTo>
                  <a:lnTo>
                    <a:pt x="288137" y="2552700"/>
                  </a:lnTo>
                  <a:lnTo>
                    <a:pt x="0" y="2844800"/>
                  </a:lnTo>
                  <a:lnTo>
                    <a:pt x="288137" y="3136900"/>
                  </a:lnTo>
                  <a:lnTo>
                    <a:pt x="275297" y="3149600"/>
                  </a:lnTo>
                  <a:lnTo>
                    <a:pt x="0" y="3416300"/>
                  </a:lnTo>
                  <a:lnTo>
                    <a:pt x="288150" y="3708400"/>
                  </a:lnTo>
                  <a:lnTo>
                    <a:pt x="0" y="4000500"/>
                  </a:lnTo>
                  <a:lnTo>
                    <a:pt x="288150" y="4292600"/>
                  </a:lnTo>
                  <a:lnTo>
                    <a:pt x="0" y="4572000"/>
                  </a:lnTo>
                  <a:lnTo>
                    <a:pt x="275412" y="4851400"/>
                  </a:lnTo>
                  <a:lnTo>
                    <a:pt x="288137" y="4864100"/>
                  </a:lnTo>
                  <a:lnTo>
                    <a:pt x="0" y="5156200"/>
                  </a:lnTo>
                  <a:lnTo>
                    <a:pt x="288137" y="5435600"/>
                  </a:lnTo>
                  <a:lnTo>
                    <a:pt x="0" y="5727700"/>
                  </a:lnTo>
                  <a:lnTo>
                    <a:pt x="288150" y="6019800"/>
                  </a:lnTo>
                  <a:lnTo>
                    <a:pt x="275374" y="6032500"/>
                  </a:lnTo>
                  <a:lnTo>
                    <a:pt x="0" y="6311900"/>
                  </a:lnTo>
                  <a:lnTo>
                    <a:pt x="288150" y="6591300"/>
                  </a:lnTo>
                  <a:lnTo>
                    <a:pt x="18421" y="6858000"/>
                  </a:lnTo>
                  <a:lnTo>
                    <a:pt x="54840" y="6858000"/>
                  </a:lnTo>
                  <a:lnTo>
                    <a:pt x="306362" y="6616700"/>
                  </a:lnTo>
                  <a:lnTo>
                    <a:pt x="349859" y="6616700"/>
                  </a:lnTo>
                  <a:lnTo>
                    <a:pt x="337337" y="6604000"/>
                  </a:lnTo>
                  <a:lnTo>
                    <a:pt x="916487" y="6604000"/>
                  </a:lnTo>
                  <a:lnTo>
                    <a:pt x="904227" y="6591300"/>
                  </a:lnTo>
                  <a:lnTo>
                    <a:pt x="917071" y="6578600"/>
                  </a:lnTo>
                  <a:lnTo>
                    <a:pt x="306362" y="6578600"/>
                  </a:lnTo>
                  <a:lnTo>
                    <a:pt x="35902" y="6311900"/>
                  </a:lnTo>
                  <a:lnTo>
                    <a:pt x="306362" y="6032500"/>
                  </a:lnTo>
                  <a:lnTo>
                    <a:pt x="917210" y="6032500"/>
                  </a:lnTo>
                  <a:lnTo>
                    <a:pt x="904367" y="6019800"/>
                  </a:lnTo>
                  <a:lnTo>
                    <a:pt x="917204" y="6007100"/>
                  </a:lnTo>
                  <a:lnTo>
                    <a:pt x="337337" y="6007100"/>
                  </a:lnTo>
                  <a:lnTo>
                    <a:pt x="349852" y="5994400"/>
                  </a:lnTo>
                  <a:lnTo>
                    <a:pt x="306362" y="5994400"/>
                  </a:lnTo>
                  <a:lnTo>
                    <a:pt x="35902" y="5727700"/>
                  </a:lnTo>
                  <a:lnTo>
                    <a:pt x="306362" y="5461000"/>
                  </a:lnTo>
                  <a:lnTo>
                    <a:pt x="350004" y="5461000"/>
                  </a:lnTo>
                  <a:lnTo>
                    <a:pt x="337489" y="5448300"/>
                  </a:lnTo>
                  <a:lnTo>
                    <a:pt x="916548" y="5448300"/>
                  </a:lnTo>
                  <a:lnTo>
                    <a:pt x="904290" y="5435600"/>
                  </a:lnTo>
                  <a:lnTo>
                    <a:pt x="917137" y="5422900"/>
                  </a:lnTo>
                  <a:lnTo>
                    <a:pt x="306362" y="5422900"/>
                  </a:lnTo>
                  <a:lnTo>
                    <a:pt x="35941" y="5156200"/>
                  </a:lnTo>
                  <a:lnTo>
                    <a:pt x="306298" y="4876800"/>
                  </a:lnTo>
                  <a:lnTo>
                    <a:pt x="917162" y="4876800"/>
                  </a:lnTo>
                  <a:lnTo>
                    <a:pt x="904316" y="4864100"/>
                  </a:lnTo>
                  <a:lnTo>
                    <a:pt x="917155" y="4851400"/>
                  </a:lnTo>
                  <a:lnTo>
                    <a:pt x="306362" y="4851400"/>
                  </a:lnTo>
                  <a:lnTo>
                    <a:pt x="35902" y="4572000"/>
                  </a:lnTo>
                  <a:lnTo>
                    <a:pt x="306362" y="4305300"/>
                  </a:lnTo>
                  <a:lnTo>
                    <a:pt x="917204" y="4305300"/>
                  </a:lnTo>
                  <a:lnTo>
                    <a:pt x="904367" y="4292600"/>
                  </a:lnTo>
                  <a:lnTo>
                    <a:pt x="916627" y="4279900"/>
                  </a:lnTo>
                  <a:lnTo>
                    <a:pt x="337337" y="4279900"/>
                  </a:lnTo>
                  <a:lnTo>
                    <a:pt x="349852" y="4267200"/>
                  </a:lnTo>
                  <a:lnTo>
                    <a:pt x="306362" y="4267200"/>
                  </a:lnTo>
                  <a:lnTo>
                    <a:pt x="35902" y="4000500"/>
                  </a:lnTo>
                  <a:lnTo>
                    <a:pt x="306362" y="3733800"/>
                  </a:lnTo>
                  <a:lnTo>
                    <a:pt x="349859" y="3733800"/>
                  </a:lnTo>
                  <a:lnTo>
                    <a:pt x="337337" y="3721100"/>
                  </a:lnTo>
                  <a:lnTo>
                    <a:pt x="917071" y="3721100"/>
                  </a:lnTo>
                  <a:lnTo>
                    <a:pt x="904227" y="3708400"/>
                  </a:lnTo>
                  <a:lnTo>
                    <a:pt x="917071" y="3695700"/>
                  </a:lnTo>
                  <a:lnTo>
                    <a:pt x="306362" y="3695700"/>
                  </a:lnTo>
                  <a:lnTo>
                    <a:pt x="35902" y="3416300"/>
                  </a:lnTo>
                  <a:lnTo>
                    <a:pt x="306362" y="3149600"/>
                  </a:lnTo>
                  <a:lnTo>
                    <a:pt x="917228" y="3149600"/>
                  </a:lnTo>
                  <a:lnTo>
                    <a:pt x="904392" y="3136900"/>
                  </a:lnTo>
                  <a:lnTo>
                    <a:pt x="916651" y="3124200"/>
                  </a:lnTo>
                  <a:lnTo>
                    <a:pt x="337324" y="3124200"/>
                  </a:lnTo>
                  <a:lnTo>
                    <a:pt x="349715" y="3111500"/>
                  </a:lnTo>
                  <a:lnTo>
                    <a:pt x="306298" y="3111500"/>
                  </a:lnTo>
                  <a:lnTo>
                    <a:pt x="35941" y="2844800"/>
                  </a:lnTo>
                  <a:lnTo>
                    <a:pt x="306298" y="2578100"/>
                  </a:lnTo>
                  <a:lnTo>
                    <a:pt x="349901" y="2578100"/>
                  </a:lnTo>
                  <a:lnTo>
                    <a:pt x="337388" y="2565400"/>
                  </a:lnTo>
                  <a:lnTo>
                    <a:pt x="917138" y="2565400"/>
                  </a:lnTo>
                  <a:lnTo>
                    <a:pt x="904290" y="2552700"/>
                  </a:lnTo>
                  <a:lnTo>
                    <a:pt x="917131" y="2540000"/>
                  </a:lnTo>
                  <a:lnTo>
                    <a:pt x="306362" y="2540000"/>
                  </a:lnTo>
                  <a:lnTo>
                    <a:pt x="35902" y="2260600"/>
                  </a:lnTo>
                  <a:lnTo>
                    <a:pt x="306362" y="1993900"/>
                  </a:lnTo>
                  <a:lnTo>
                    <a:pt x="917210" y="1993900"/>
                  </a:lnTo>
                  <a:lnTo>
                    <a:pt x="904367" y="1981200"/>
                  </a:lnTo>
                  <a:lnTo>
                    <a:pt x="917204" y="1968500"/>
                  </a:lnTo>
                  <a:lnTo>
                    <a:pt x="337337" y="1968500"/>
                  </a:lnTo>
                  <a:lnTo>
                    <a:pt x="349852" y="1955800"/>
                  </a:lnTo>
                  <a:lnTo>
                    <a:pt x="306362" y="1955800"/>
                  </a:lnTo>
                  <a:lnTo>
                    <a:pt x="35902" y="1689100"/>
                  </a:lnTo>
                  <a:lnTo>
                    <a:pt x="306362" y="1422400"/>
                  </a:lnTo>
                  <a:lnTo>
                    <a:pt x="350004" y="1422400"/>
                  </a:lnTo>
                  <a:lnTo>
                    <a:pt x="337489" y="1409700"/>
                  </a:lnTo>
                  <a:lnTo>
                    <a:pt x="916560" y="1409700"/>
                  </a:lnTo>
                  <a:lnTo>
                    <a:pt x="904303" y="1397000"/>
                  </a:lnTo>
                  <a:lnTo>
                    <a:pt x="917149" y="1384300"/>
                  </a:lnTo>
                  <a:lnTo>
                    <a:pt x="306362" y="1384300"/>
                  </a:lnTo>
                  <a:lnTo>
                    <a:pt x="35941" y="1117600"/>
                  </a:lnTo>
                  <a:lnTo>
                    <a:pt x="306298" y="838200"/>
                  </a:lnTo>
                  <a:lnTo>
                    <a:pt x="917183" y="838200"/>
                  </a:lnTo>
                  <a:lnTo>
                    <a:pt x="904341" y="825500"/>
                  </a:lnTo>
                  <a:lnTo>
                    <a:pt x="917183" y="812800"/>
                  </a:lnTo>
                  <a:lnTo>
                    <a:pt x="337324" y="812800"/>
                  </a:lnTo>
                  <a:lnTo>
                    <a:pt x="349841" y="800100"/>
                  </a:lnTo>
                  <a:lnTo>
                    <a:pt x="306298" y="800100"/>
                  </a:lnTo>
                  <a:lnTo>
                    <a:pt x="35941" y="533400"/>
                  </a:lnTo>
                  <a:lnTo>
                    <a:pt x="306298" y="266700"/>
                  </a:lnTo>
                  <a:lnTo>
                    <a:pt x="349715" y="266700"/>
                  </a:lnTo>
                  <a:lnTo>
                    <a:pt x="337324" y="254000"/>
                  </a:lnTo>
                  <a:lnTo>
                    <a:pt x="916599" y="254000"/>
                  </a:lnTo>
                  <a:lnTo>
                    <a:pt x="904341" y="241300"/>
                  </a:lnTo>
                  <a:lnTo>
                    <a:pt x="917626" y="228600"/>
                  </a:lnTo>
                  <a:lnTo>
                    <a:pt x="306298" y="228600"/>
                  </a:lnTo>
                  <a:lnTo>
                    <a:pt x="78951" y="0"/>
                  </a:lnTo>
                  <a:close/>
                </a:path>
                <a:path w="1737995" h="6858000">
                  <a:moveTo>
                    <a:pt x="349859" y="6616700"/>
                  </a:moveTo>
                  <a:lnTo>
                    <a:pt x="306362" y="6616700"/>
                  </a:lnTo>
                  <a:lnTo>
                    <a:pt x="557742" y="6858000"/>
                  </a:lnTo>
                  <a:lnTo>
                    <a:pt x="594413" y="6858000"/>
                  </a:lnTo>
                  <a:lnTo>
                    <a:pt x="349859" y="6616700"/>
                  </a:lnTo>
                  <a:close/>
                </a:path>
                <a:path w="1737995" h="6858000">
                  <a:moveTo>
                    <a:pt x="916487" y="6604000"/>
                  </a:moveTo>
                  <a:lnTo>
                    <a:pt x="879411" y="6604000"/>
                  </a:lnTo>
                  <a:lnTo>
                    <a:pt x="1136487" y="6858000"/>
                  </a:lnTo>
                  <a:lnTo>
                    <a:pt x="1168182" y="6858000"/>
                  </a:lnTo>
                  <a:lnTo>
                    <a:pt x="916487" y="6604000"/>
                  </a:lnTo>
                  <a:close/>
                </a:path>
                <a:path w="1737995" h="6858000">
                  <a:moveTo>
                    <a:pt x="1204341" y="6324600"/>
                  </a:moveTo>
                  <a:lnTo>
                    <a:pt x="1173949" y="6324600"/>
                  </a:lnTo>
                  <a:lnTo>
                    <a:pt x="1443659" y="6591300"/>
                  </a:lnTo>
                  <a:lnTo>
                    <a:pt x="1179853" y="6858000"/>
                  </a:lnTo>
                  <a:lnTo>
                    <a:pt x="1210231" y="6858000"/>
                  </a:lnTo>
                  <a:lnTo>
                    <a:pt x="1467294" y="6604000"/>
                  </a:lnTo>
                  <a:lnTo>
                    <a:pt x="1737639" y="6604000"/>
                  </a:lnTo>
                  <a:lnTo>
                    <a:pt x="1737639" y="6578600"/>
                  </a:lnTo>
                  <a:lnTo>
                    <a:pt x="1467154" y="6578600"/>
                  </a:lnTo>
                  <a:lnTo>
                    <a:pt x="1204341" y="6324600"/>
                  </a:lnTo>
                  <a:close/>
                </a:path>
                <a:path w="1737995" h="6858000">
                  <a:moveTo>
                    <a:pt x="337337" y="6032500"/>
                  </a:moveTo>
                  <a:lnTo>
                    <a:pt x="306362" y="6032500"/>
                  </a:lnTo>
                  <a:lnTo>
                    <a:pt x="576668" y="6311900"/>
                  </a:lnTo>
                  <a:lnTo>
                    <a:pt x="306362" y="6578600"/>
                  </a:lnTo>
                  <a:lnTo>
                    <a:pt x="337489" y="6578600"/>
                  </a:lnTo>
                  <a:lnTo>
                    <a:pt x="600303" y="6324600"/>
                  </a:lnTo>
                  <a:lnTo>
                    <a:pt x="1737639" y="6324600"/>
                  </a:lnTo>
                  <a:lnTo>
                    <a:pt x="1737639" y="6299200"/>
                  </a:lnTo>
                  <a:lnTo>
                    <a:pt x="600163" y="6299200"/>
                  </a:lnTo>
                  <a:lnTo>
                    <a:pt x="337337" y="6032500"/>
                  </a:lnTo>
                  <a:close/>
                </a:path>
                <a:path w="1737995" h="6858000">
                  <a:moveTo>
                    <a:pt x="1173949" y="6324600"/>
                  </a:moveTo>
                  <a:lnTo>
                    <a:pt x="1142377" y="6324600"/>
                  </a:lnTo>
                  <a:lnTo>
                    <a:pt x="879563" y="6578600"/>
                  </a:lnTo>
                  <a:lnTo>
                    <a:pt x="917071" y="6578600"/>
                  </a:lnTo>
                  <a:lnTo>
                    <a:pt x="1173949" y="6324600"/>
                  </a:lnTo>
                  <a:close/>
                </a:path>
                <a:path w="1737995" h="6858000">
                  <a:moveTo>
                    <a:pt x="917210" y="6032500"/>
                  </a:moveTo>
                  <a:lnTo>
                    <a:pt x="879411" y="6032500"/>
                  </a:lnTo>
                  <a:lnTo>
                    <a:pt x="1142377" y="6299200"/>
                  </a:lnTo>
                  <a:lnTo>
                    <a:pt x="1204341" y="6299200"/>
                  </a:lnTo>
                  <a:lnTo>
                    <a:pt x="1216855" y="6286500"/>
                  </a:lnTo>
                  <a:lnTo>
                    <a:pt x="1174089" y="6286500"/>
                  </a:lnTo>
                  <a:lnTo>
                    <a:pt x="917210" y="6032500"/>
                  </a:lnTo>
                  <a:close/>
                </a:path>
                <a:path w="1737995" h="6858000">
                  <a:moveTo>
                    <a:pt x="1216855" y="5753100"/>
                  </a:moveTo>
                  <a:lnTo>
                    <a:pt x="1173949" y="5753100"/>
                  </a:lnTo>
                  <a:lnTo>
                    <a:pt x="1443659" y="6019800"/>
                  </a:lnTo>
                  <a:lnTo>
                    <a:pt x="1174089" y="6286500"/>
                  </a:lnTo>
                  <a:lnTo>
                    <a:pt x="1216855" y="6286500"/>
                  </a:lnTo>
                  <a:lnTo>
                    <a:pt x="1467154" y="6032500"/>
                  </a:lnTo>
                  <a:lnTo>
                    <a:pt x="1737639" y="6032500"/>
                  </a:lnTo>
                  <a:lnTo>
                    <a:pt x="1737639" y="6007100"/>
                  </a:lnTo>
                  <a:lnTo>
                    <a:pt x="1467154" y="6007100"/>
                  </a:lnTo>
                  <a:lnTo>
                    <a:pt x="1216855" y="5753100"/>
                  </a:lnTo>
                  <a:close/>
                </a:path>
                <a:path w="1737995" h="6858000">
                  <a:moveTo>
                    <a:pt x="1204341" y="5740400"/>
                  </a:moveTo>
                  <a:lnTo>
                    <a:pt x="1142377" y="5740400"/>
                  </a:lnTo>
                  <a:lnTo>
                    <a:pt x="879563" y="6007100"/>
                  </a:lnTo>
                  <a:lnTo>
                    <a:pt x="917204" y="6007100"/>
                  </a:lnTo>
                  <a:lnTo>
                    <a:pt x="1173949" y="5753100"/>
                  </a:lnTo>
                  <a:lnTo>
                    <a:pt x="1216855" y="5753100"/>
                  </a:lnTo>
                  <a:lnTo>
                    <a:pt x="1204341" y="5740400"/>
                  </a:lnTo>
                  <a:close/>
                </a:path>
                <a:path w="1737995" h="6858000">
                  <a:moveTo>
                    <a:pt x="350004" y="5461000"/>
                  </a:moveTo>
                  <a:lnTo>
                    <a:pt x="306362" y="5461000"/>
                  </a:lnTo>
                  <a:lnTo>
                    <a:pt x="576668" y="5727700"/>
                  </a:lnTo>
                  <a:lnTo>
                    <a:pt x="306362" y="5994400"/>
                  </a:lnTo>
                  <a:lnTo>
                    <a:pt x="349852" y="5994400"/>
                  </a:lnTo>
                  <a:lnTo>
                    <a:pt x="600163" y="5740400"/>
                  </a:lnTo>
                  <a:lnTo>
                    <a:pt x="1737639" y="5740400"/>
                  </a:lnTo>
                  <a:lnTo>
                    <a:pt x="1737639" y="5715000"/>
                  </a:lnTo>
                  <a:lnTo>
                    <a:pt x="600303" y="5715000"/>
                  </a:lnTo>
                  <a:lnTo>
                    <a:pt x="350004" y="5461000"/>
                  </a:lnTo>
                  <a:close/>
                </a:path>
                <a:path w="1737995" h="6858000">
                  <a:moveTo>
                    <a:pt x="916548" y="5448300"/>
                  </a:moveTo>
                  <a:lnTo>
                    <a:pt x="879563" y="5448300"/>
                  </a:lnTo>
                  <a:lnTo>
                    <a:pt x="1142377" y="5715000"/>
                  </a:lnTo>
                  <a:lnTo>
                    <a:pt x="1173949" y="5715000"/>
                  </a:lnTo>
                  <a:lnTo>
                    <a:pt x="916548" y="5448300"/>
                  </a:lnTo>
                  <a:close/>
                </a:path>
                <a:path w="1737995" h="6858000">
                  <a:moveTo>
                    <a:pt x="1204391" y="5168900"/>
                  </a:moveTo>
                  <a:lnTo>
                    <a:pt x="1174064" y="5168900"/>
                  </a:lnTo>
                  <a:lnTo>
                    <a:pt x="1443659" y="5435600"/>
                  </a:lnTo>
                  <a:lnTo>
                    <a:pt x="1174089" y="5715000"/>
                  </a:lnTo>
                  <a:lnTo>
                    <a:pt x="1204341" y="5715000"/>
                  </a:lnTo>
                  <a:lnTo>
                    <a:pt x="1467154" y="5448300"/>
                  </a:lnTo>
                  <a:lnTo>
                    <a:pt x="1737639" y="5448300"/>
                  </a:lnTo>
                  <a:lnTo>
                    <a:pt x="1737639" y="5422900"/>
                  </a:lnTo>
                  <a:lnTo>
                    <a:pt x="1467294" y="5422900"/>
                  </a:lnTo>
                  <a:lnTo>
                    <a:pt x="1204391" y="5168900"/>
                  </a:lnTo>
                  <a:close/>
                </a:path>
                <a:path w="1737995" h="6858000">
                  <a:moveTo>
                    <a:pt x="337324" y="4876800"/>
                  </a:moveTo>
                  <a:lnTo>
                    <a:pt x="306298" y="4876800"/>
                  </a:lnTo>
                  <a:lnTo>
                    <a:pt x="576694" y="5156200"/>
                  </a:lnTo>
                  <a:lnTo>
                    <a:pt x="306362" y="5422900"/>
                  </a:lnTo>
                  <a:lnTo>
                    <a:pt x="337324" y="5422900"/>
                  </a:lnTo>
                  <a:lnTo>
                    <a:pt x="600176" y="5168900"/>
                  </a:lnTo>
                  <a:lnTo>
                    <a:pt x="1737639" y="5168900"/>
                  </a:lnTo>
                  <a:lnTo>
                    <a:pt x="1737639" y="5143500"/>
                  </a:lnTo>
                  <a:lnTo>
                    <a:pt x="600176" y="5143500"/>
                  </a:lnTo>
                  <a:lnTo>
                    <a:pt x="523189" y="5067300"/>
                  </a:lnTo>
                  <a:lnTo>
                    <a:pt x="337324" y="4876800"/>
                  </a:lnTo>
                  <a:close/>
                </a:path>
                <a:path w="1737995" h="6858000">
                  <a:moveTo>
                    <a:pt x="1174064" y="5168900"/>
                  </a:moveTo>
                  <a:lnTo>
                    <a:pt x="1142314" y="5168900"/>
                  </a:lnTo>
                  <a:lnTo>
                    <a:pt x="879475" y="5422900"/>
                  </a:lnTo>
                  <a:lnTo>
                    <a:pt x="917137" y="5422900"/>
                  </a:lnTo>
                  <a:lnTo>
                    <a:pt x="1174064" y="5168900"/>
                  </a:lnTo>
                  <a:close/>
                </a:path>
                <a:path w="1737995" h="6858000">
                  <a:moveTo>
                    <a:pt x="917162" y="4876800"/>
                  </a:moveTo>
                  <a:lnTo>
                    <a:pt x="879436" y="4876800"/>
                  </a:lnTo>
                  <a:lnTo>
                    <a:pt x="1142225" y="5143500"/>
                  </a:lnTo>
                  <a:lnTo>
                    <a:pt x="1204480" y="5143500"/>
                  </a:lnTo>
                  <a:lnTo>
                    <a:pt x="1216995" y="5130800"/>
                  </a:lnTo>
                  <a:lnTo>
                    <a:pt x="1174089" y="5130800"/>
                  </a:lnTo>
                  <a:lnTo>
                    <a:pt x="917162" y="4876800"/>
                  </a:lnTo>
                  <a:close/>
                </a:path>
                <a:path w="1737995" h="6858000">
                  <a:moveTo>
                    <a:pt x="1216855" y="4597400"/>
                  </a:moveTo>
                  <a:lnTo>
                    <a:pt x="1173949" y="4597400"/>
                  </a:lnTo>
                  <a:lnTo>
                    <a:pt x="1443659" y="4864100"/>
                  </a:lnTo>
                  <a:lnTo>
                    <a:pt x="1174089" y="5130800"/>
                  </a:lnTo>
                  <a:lnTo>
                    <a:pt x="1216995" y="5130800"/>
                  </a:lnTo>
                  <a:lnTo>
                    <a:pt x="1467294" y="4876800"/>
                  </a:lnTo>
                  <a:lnTo>
                    <a:pt x="1737639" y="4876800"/>
                  </a:lnTo>
                  <a:lnTo>
                    <a:pt x="1737639" y="4851400"/>
                  </a:lnTo>
                  <a:lnTo>
                    <a:pt x="1467154" y="4851400"/>
                  </a:lnTo>
                  <a:lnTo>
                    <a:pt x="1216855" y="4597400"/>
                  </a:lnTo>
                  <a:close/>
                </a:path>
                <a:path w="1737995" h="6858000">
                  <a:moveTo>
                    <a:pt x="337337" y="4305300"/>
                  </a:moveTo>
                  <a:lnTo>
                    <a:pt x="306362" y="4305300"/>
                  </a:lnTo>
                  <a:lnTo>
                    <a:pt x="576668" y="4572000"/>
                  </a:lnTo>
                  <a:lnTo>
                    <a:pt x="306362" y="4851400"/>
                  </a:lnTo>
                  <a:lnTo>
                    <a:pt x="337337" y="4851400"/>
                  </a:lnTo>
                  <a:lnTo>
                    <a:pt x="600163" y="4584700"/>
                  </a:lnTo>
                  <a:lnTo>
                    <a:pt x="1737639" y="4584700"/>
                  </a:lnTo>
                  <a:lnTo>
                    <a:pt x="1737639" y="4559300"/>
                  </a:lnTo>
                  <a:lnTo>
                    <a:pt x="600163" y="4559300"/>
                  </a:lnTo>
                  <a:lnTo>
                    <a:pt x="337337" y="4305300"/>
                  </a:lnTo>
                  <a:close/>
                </a:path>
                <a:path w="1737995" h="6858000">
                  <a:moveTo>
                    <a:pt x="1204341" y="4584700"/>
                  </a:moveTo>
                  <a:lnTo>
                    <a:pt x="1142377" y="4584700"/>
                  </a:lnTo>
                  <a:lnTo>
                    <a:pt x="879563" y="4851400"/>
                  </a:lnTo>
                  <a:lnTo>
                    <a:pt x="917155" y="4851400"/>
                  </a:lnTo>
                  <a:lnTo>
                    <a:pt x="1173949" y="4597400"/>
                  </a:lnTo>
                  <a:lnTo>
                    <a:pt x="1216855" y="4597400"/>
                  </a:lnTo>
                  <a:lnTo>
                    <a:pt x="1204341" y="4584700"/>
                  </a:lnTo>
                  <a:close/>
                </a:path>
                <a:path w="1737995" h="6858000">
                  <a:moveTo>
                    <a:pt x="917204" y="4305300"/>
                  </a:moveTo>
                  <a:lnTo>
                    <a:pt x="879563" y="4305300"/>
                  </a:lnTo>
                  <a:lnTo>
                    <a:pt x="1142377" y="4559300"/>
                  </a:lnTo>
                  <a:lnTo>
                    <a:pt x="1173949" y="4559300"/>
                  </a:lnTo>
                  <a:lnTo>
                    <a:pt x="917204" y="4305300"/>
                  </a:lnTo>
                  <a:close/>
                </a:path>
                <a:path w="1737995" h="6858000">
                  <a:moveTo>
                    <a:pt x="1204480" y="4013200"/>
                  </a:moveTo>
                  <a:lnTo>
                    <a:pt x="1174089" y="4013200"/>
                  </a:lnTo>
                  <a:lnTo>
                    <a:pt x="1443659" y="4292600"/>
                  </a:lnTo>
                  <a:lnTo>
                    <a:pt x="1174089" y="4559300"/>
                  </a:lnTo>
                  <a:lnTo>
                    <a:pt x="1204341" y="4559300"/>
                  </a:lnTo>
                  <a:lnTo>
                    <a:pt x="1467154" y="4305300"/>
                  </a:lnTo>
                  <a:lnTo>
                    <a:pt x="1737639" y="4305300"/>
                  </a:lnTo>
                  <a:lnTo>
                    <a:pt x="1737639" y="4279900"/>
                  </a:lnTo>
                  <a:lnTo>
                    <a:pt x="1467294" y="4279900"/>
                  </a:lnTo>
                  <a:lnTo>
                    <a:pt x="1204480" y="4013200"/>
                  </a:lnTo>
                  <a:close/>
                </a:path>
                <a:path w="1737995" h="6858000">
                  <a:moveTo>
                    <a:pt x="1174089" y="4013200"/>
                  </a:moveTo>
                  <a:lnTo>
                    <a:pt x="1142225" y="4013200"/>
                  </a:lnTo>
                  <a:lnTo>
                    <a:pt x="879411" y="4279900"/>
                  </a:lnTo>
                  <a:lnTo>
                    <a:pt x="916627" y="4279900"/>
                  </a:lnTo>
                  <a:lnTo>
                    <a:pt x="1174089" y="4013200"/>
                  </a:lnTo>
                  <a:close/>
                </a:path>
                <a:path w="1737995" h="6858000">
                  <a:moveTo>
                    <a:pt x="349859" y="3733800"/>
                  </a:moveTo>
                  <a:lnTo>
                    <a:pt x="306362" y="3733800"/>
                  </a:lnTo>
                  <a:lnTo>
                    <a:pt x="576668" y="4000500"/>
                  </a:lnTo>
                  <a:lnTo>
                    <a:pt x="306362" y="4267200"/>
                  </a:lnTo>
                  <a:lnTo>
                    <a:pt x="349852" y="4267200"/>
                  </a:lnTo>
                  <a:lnTo>
                    <a:pt x="600163" y="4013200"/>
                  </a:lnTo>
                  <a:lnTo>
                    <a:pt x="1737639" y="4013200"/>
                  </a:lnTo>
                  <a:lnTo>
                    <a:pt x="1737639" y="3987800"/>
                  </a:lnTo>
                  <a:lnTo>
                    <a:pt x="600303" y="3987800"/>
                  </a:lnTo>
                  <a:lnTo>
                    <a:pt x="349859" y="3733800"/>
                  </a:lnTo>
                  <a:close/>
                </a:path>
                <a:path w="1737995" h="6858000">
                  <a:moveTo>
                    <a:pt x="917071" y="3721100"/>
                  </a:moveTo>
                  <a:lnTo>
                    <a:pt x="879411" y="3721100"/>
                  </a:lnTo>
                  <a:lnTo>
                    <a:pt x="1142377" y="3987800"/>
                  </a:lnTo>
                  <a:lnTo>
                    <a:pt x="1204341" y="3987800"/>
                  </a:lnTo>
                  <a:lnTo>
                    <a:pt x="1216862" y="3975100"/>
                  </a:lnTo>
                  <a:lnTo>
                    <a:pt x="1173949" y="3975100"/>
                  </a:lnTo>
                  <a:lnTo>
                    <a:pt x="917071" y="3721100"/>
                  </a:lnTo>
                  <a:close/>
                </a:path>
                <a:path w="1737995" h="6858000">
                  <a:moveTo>
                    <a:pt x="1216855" y="3441700"/>
                  </a:moveTo>
                  <a:lnTo>
                    <a:pt x="1173949" y="3441700"/>
                  </a:lnTo>
                  <a:lnTo>
                    <a:pt x="1443659" y="3708400"/>
                  </a:lnTo>
                  <a:lnTo>
                    <a:pt x="1174089" y="3975100"/>
                  </a:lnTo>
                  <a:lnTo>
                    <a:pt x="1216862" y="3975100"/>
                  </a:lnTo>
                  <a:lnTo>
                    <a:pt x="1467294" y="3721100"/>
                  </a:lnTo>
                  <a:lnTo>
                    <a:pt x="1737639" y="3721100"/>
                  </a:lnTo>
                  <a:lnTo>
                    <a:pt x="1737639" y="3695700"/>
                  </a:lnTo>
                  <a:lnTo>
                    <a:pt x="1467154" y="3695700"/>
                  </a:lnTo>
                  <a:lnTo>
                    <a:pt x="1216855" y="3441700"/>
                  </a:lnTo>
                  <a:close/>
                </a:path>
                <a:path w="1737995" h="6858000">
                  <a:moveTo>
                    <a:pt x="337337" y="3149600"/>
                  </a:moveTo>
                  <a:lnTo>
                    <a:pt x="306362" y="3149600"/>
                  </a:lnTo>
                  <a:lnTo>
                    <a:pt x="576668" y="3416300"/>
                  </a:lnTo>
                  <a:lnTo>
                    <a:pt x="306362" y="3695700"/>
                  </a:lnTo>
                  <a:lnTo>
                    <a:pt x="337489" y="3695700"/>
                  </a:lnTo>
                  <a:lnTo>
                    <a:pt x="600303" y="3429000"/>
                  </a:lnTo>
                  <a:lnTo>
                    <a:pt x="1737639" y="3429000"/>
                  </a:lnTo>
                  <a:lnTo>
                    <a:pt x="1737639" y="3403600"/>
                  </a:lnTo>
                  <a:lnTo>
                    <a:pt x="600163" y="3403600"/>
                  </a:lnTo>
                  <a:lnTo>
                    <a:pt x="337337" y="3149600"/>
                  </a:lnTo>
                  <a:close/>
                </a:path>
                <a:path w="1737995" h="6858000">
                  <a:moveTo>
                    <a:pt x="1204341" y="3429000"/>
                  </a:moveTo>
                  <a:lnTo>
                    <a:pt x="1142377" y="3429000"/>
                  </a:lnTo>
                  <a:lnTo>
                    <a:pt x="879563" y="3695700"/>
                  </a:lnTo>
                  <a:lnTo>
                    <a:pt x="917071" y="3695700"/>
                  </a:lnTo>
                  <a:lnTo>
                    <a:pt x="1173949" y="3441700"/>
                  </a:lnTo>
                  <a:lnTo>
                    <a:pt x="1216855" y="3441700"/>
                  </a:lnTo>
                  <a:lnTo>
                    <a:pt x="1204341" y="3429000"/>
                  </a:lnTo>
                  <a:close/>
                </a:path>
                <a:path w="1737995" h="6858000">
                  <a:moveTo>
                    <a:pt x="917228" y="3149600"/>
                  </a:moveTo>
                  <a:lnTo>
                    <a:pt x="879563" y="3149600"/>
                  </a:lnTo>
                  <a:lnTo>
                    <a:pt x="1142377" y="3403600"/>
                  </a:lnTo>
                  <a:lnTo>
                    <a:pt x="1173949" y="3403600"/>
                  </a:lnTo>
                  <a:lnTo>
                    <a:pt x="917228" y="3149600"/>
                  </a:lnTo>
                  <a:close/>
                </a:path>
                <a:path w="1737995" h="6858000">
                  <a:moveTo>
                    <a:pt x="1204341" y="2857500"/>
                  </a:moveTo>
                  <a:lnTo>
                    <a:pt x="1174102" y="2857500"/>
                  </a:lnTo>
                  <a:lnTo>
                    <a:pt x="1443659" y="3136900"/>
                  </a:lnTo>
                  <a:lnTo>
                    <a:pt x="1174089" y="3403600"/>
                  </a:lnTo>
                  <a:lnTo>
                    <a:pt x="1204341" y="3403600"/>
                  </a:lnTo>
                  <a:lnTo>
                    <a:pt x="1467154" y="3149600"/>
                  </a:lnTo>
                  <a:lnTo>
                    <a:pt x="1737639" y="3149600"/>
                  </a:lnTo>
                  <a:lnTo>
                    <a:pt x="1737639" y="3124200"/>
                  </a:lnTo>
                  <a:lnTo>
                    <a:pt x="1467154" y="3124200"/>
                  </a:lnTo>
                  <a:lnTo>
                    <a:pt x="1204341" y="2857500"/>
                  </a:lnTo>
                  <a:close/>
                </a:path>
                <a:path w="1737995" h="6858000">
                  <a:moveTo>
                    <a:pt x="1174102" y="2857500"/>
                  </a:moveTo>
                  <a:lnTo>
                    <a:pt x="1142403" y="2857500"/>
                  </a:lnTo>
                  <a:lnTo>
                    <a:pt x="879424" y="3124200"/>
                  </a:lnTo>
                  <a:lnTo>
                    <a:pt x="916651" y="3124200"/>
                  </a:lnTo>
                  <a:lnTo>
                    <a:pt x="1174102" y="2857500"/>
                  </a:lnTo>
                  <a:close/>
                </a:path>
                <a:path w="1737995" h="6858000">
                  <a:moveTo>
                    <a:pt x="349901" y="2578100"/>
                  </a:moveTo>
                  <a:lnTo>
                    <a:pt x="306298" y="2578100"/>
                  </a:lnTo>
                  <a:lnTo>
                    <a:pt x="576694" y="2844800"/>
                  </a:lnTo>
                  <a:lnTo>
                    <a:pt x="497497" y="2921000"/>
                  </a:lnTo>
                  <a:lnTo>
                    <a:pt x="306298" y="3111500"/>
                  </a:lnTo>
                  <a:lnTo>
                    <a:pt x="349715" y="3111500"/>
                  </a:lnTo>
                  <a:lnTo>
                    <a:pt x="523189" y="2933700"/>
                  </a:lnTo>
                  <a:lnTo>
                    <a:pt x="600176" y="2857500"/>
                  </a:lnTo>
                  <a:lnTo>
                    <a:pt x="1737639" y="2857500"/>
                  </a:lnTo>
                  <a:lnTo>
                    <a:pt x="1737639" y="2832100"/>
                  </a:lnTo>
                  <a:lnTo>
                    <a:pt x="600176" y="2832100"/>
                  </a:lnTo>
                  <a:lnTo>
                    <a:pt x="349901" y="2578100"/>
                  </a:lnTo>
                  <a:close/>
                </a:path>
                <a:path w="1737995" h="6858000">
                  <a:moveTo>
                    <a:pt x="917138" y="2565400"/>
                  </a:moveTo>
                  <a:lnTo>
                    <a:pt x="879563" y="2565400"/>
                  </a:lnTo>
                  <a:lnTo>
                    <a:pt x="1142339" y="2832100"/>
                  </a:lnTo>
                  <a:lnTo>
                    <a:pt x="1204366" y="2832100"/>
                  </a:lnTo>
                  <a:lnTo>
                    <a:pt x="1216880" y="2819400"/>
                  </a:lnTo>
                  <a:lnTo>
                    <a:pt x="1174089" y="2819400"/>
                  </a:lnTo>
                  <a:lnTo>
                    <a:pt x="917138" y="2565400"/>
                  </a:lnTo>
                  <a:close/>
                </a:path>
                <a:path w="1737995" h="6858000">
                  <a:moveTo>
                    <a:pt x="1216862" y="2286000"/>
                  </a:moveTo>
                  <a:lnTo>
                    <a:pt x="1174089" y="2286000"/>
                  </a:lnTo>
                  <a:lnTo>
                    <a:pt x="1443659" y="2552700"/>
                  </a:lnTo>
                  <a:lnTo>
                    <a:pt x="1174089" y="2819400"/>
                  </a:lnTo>
                  <a:lnTo>
                    <a:pt x="1216880" y="2819400"/>
                  </a:lnTo>
                  <a:lnTo>
                    <a:pt x="1467154" y="2565400"/>
                  </a:lnTo>
                  <a:lnTo>
                    <a:pt x="1737639" y="2565400"/>
                  </a:lnTo>
                  <a:lnTo>
                    <a:pt x="1737639" y="2540000"/>
                  </a:lnTo>
                  <a:lnTo>
                    <a:pt x="1467294" y="2540000"/>
                  </a:lnTo>
                  <a:lnTo>
                    <a:pt x="1216862" y="2286000"/>
                  </a:lnTo>
                  <a:close/>
                </a:path>
                <a:path w="1737995" h="6858000">
                  <a:moveTo>
                    <a:pt x="337337" y="1993900"/>
                  </a:moveTo>
                  <a:lnTo>
                    <a:pt x="306362" y="1993900"/>
                  </a:lnTo>
                  <a:lnTo>
                    <a:pt x="576668" y="2260600"/>
                  </a:lnTo>
                  <a:lnTo>
                    <a:pt x="306362" y="2540000"/>
                  </a:lnTo>
                  <a:lnTo>
                    <a:pt x="337413" y="2540000"/>
                  </a:lnTo>
                  <a:lnTo>
                    <a:pt x="600303" y="2273300"/>
                  </a:lnTo>
                  <a:lnTo>
                    <a:pt x="1737639" y="2273300"/>
                  </a:lnTo>
                  <a:lnTo>
                    <a:pt x="1737639" y="2247900"/>
                  </a:lnTo>
                  <a:lnTo>
                    <a:pt x="600163" y="2247900"/>
                  </a:lnTo>
                  <a:lnTo>
                    <a:pt x="337337" y="1993900"/>
                  </a:lnTo>
                  <a:close/>
                </a:path>
                <a:path w="1737995" h="6858000">
                  <a:moveTo>
                    <a:pt x="1204341" y="2273300"/>
                  </a:moveTo>
                  <a:lnTo>
                    <a:pt x="1142377" y="2273300"/>
                  </a:lnTo>
                  <a:lnTo>
                    <a:pt x="879487" y="2540000"/>
                  </a:lnTo>
                  <a:lnTo>
                    <a:pt x="917131" y="2540000"/>
                  </a:lnTo>
                  <a:lnTo>
                    <a:pt x="1173949" y="2286000"/>
                  </a:lnTo>
                  <a:lnTo>
                    <a:pt x="1216862" y="2286000"/>
                  </a:lnTo>
                  <a:lnTo>
                    <a:pt x="1204341" y="2273300"/>
                  </a:lnTo>
                  <a:close/>
                </a:path>
                <a:path w="1737995" h="6858000">
                  <a:moveTo>
                    <a:pt x="917210" y="1993900"/>
                  </a:moveTo>
                  <a:lnTo>
                    <a:pt x="879411" y="1993900"/>
                  </a:lnTo>
                  <a:lnTo>
                    <a:pt x="1142225" y="2247900"/>
                  </a:lnTo>
                  <a:lnTo>
                    <a:pt x="1174089" y="2247900"/>
                  </a:lnTo>
                  <a:lnTo>
                    <a:pt x="917210" y="1993900"/>
                  </a:lnTo>
                  <a:close/>
                </a:path>
                <a:path w="1737995" h="6858000">
                  <a:moveTo>
                    <a:pt x="1216855" y="1714500"/>
                  </a:moveTo>
                  <a:lnTo>
                    <a:pt x="1173949" y="1714500"/>
                  </a:lnTo>
                  <a:lnTo>
                    <a:pt x="1443659" y="1981200"/>
                  </a:lnTo>
                  <a:lnTo>
                    <a:pt x="1174089" y="2247900"/>
                  </a:lnTo>
                  <a:lnTo>
                    <a:pt x="1204480" y="2247900"/>
                  </a:lnTo>
                  <a:lnTo>
                    <a:pt x="1467294" y="1993900"/>
                  </a:lnTo>
                  <a:lnTo>
                    <a:pt x="1737639" y="1993900"/>
                  </a:lnTo>
                  <a:lnTo>
                    <a:pt x="1737639" y="1968500"/>
                  </a:lnTo>
                  <a:lnTo>
                    <a:pt x="1467154" y="1968500"/>
                  </a:lnTo>
                  <a:lnTo>
                    <a:pt x="1216855" y="1714500"/>
                  </a:lnTo>
                  <a:close/>
                </a:path>
                <a:path w="1737995" h="6858000">
                  <a:moveTo>
                    <a:pt x="1204341" y="1701800"/>
                  </a:moveTo>
                  <a:lnTo>
                    <a:pt x="1142377" y="1701800"/>
                  </a:lnTo>
                  <a:lnTo>
                    <a:pt x="879563" y="1968500"/>
                  </a:lnTo>
                  <a:lnTo>
                    <a:pt x="917204" y="1968500"/>
                  </a:lnTo>
                  <a:lnTo>
                    <a:pt x="1173949" y="1714500"/>
                  </a:lnTo>
                  <a:lnTo>
                    <a:pt x="1216855" y="1714500"/>
                  </a:lnTo>
                  <a:lnTo>
                    <a:pt x="1204341" y="1701800"/>
                  </a:lnTo>
                  <a:close/>
                </a:path>
                <a:path w="1737995" h="6858000">
                  <a:moveTo>
                    <a:pt x="350004" y="1422400"/>
                  </a:moveTo>
                  <a:lnTo>
                    <a:pt x="306362" y="1422400"/>
                  </a:lnTo>
                  <a:lnTo>
                    <a:pt x="576668" y="1689100"/>
                  </a:lnTo>
                  <a:lnTo>
                    <a:pt x="306362" y="1955800"/>
                  </a:lnTo>
                  <a:lnTo>
                    <a:pt x="349852" y="1955800"/>
                  </a:lnTo>
                  <a:lnTo>
                    <a:pt x="600163" y="1701800"/>
                  </a:lnTo>
                  <a:lnTo>
                    <a:pt x="1737639" y="1701800"/>
                  </a:lnTo>
                  <a:lnTo>
                    <a:pt x="1737639" y="1676400"/>
                  </a:lnTo>
                  <a:lnTo>
                    <a:pt x="600303" y="1676400"/>
                  </a:lnTo>
                  <a:lnTo>
                    <a:pt x="350004" y="1422400"/>
                  </a:lnTo>
                  <a:close/>
                </a:path>
                <a:path w="1737995" h="6858000">
                  <a:moveTo>
                    <a:pt x="916560" y="1409700"/>
                  </a:moveTo>
                  <a:lnTo>
                    <a:pt x="879563" y="1409700"/>
                  </a:lnTo>
                  <a:lnTo>
                    <a:pt x="1142377" y="1676400"/>
                  </a:lnTo>
                  <a:lnTo>
                    <a:pt x="1173949" y="1676400"/>
                  </a:lnTo>
                  <a:lnTo>
                    <a:pt x="916560" y="1409700"/>
                  </a:lnTo>
                  <a:close/>
                </a:path>
                <a:path w="1737995" h="6858000">
                  <a:moveTo>
                    <a:pt x="1204404" y="1130300"/>
                  </a:moveTo>
                  <a:lnTo>
                    <a:pt x="1174076" y="1130300"/>
                  </a:lnTo>
                  <a:lnTo>
                    <a:pt x="1443659" y="1397000"/>
                  </a:lnTo>
                  <a:lnTo>
                    <a:pt x="1174089" y="1676400"/>
                  </a:lnTo>
                  <a:lnTo>
                    <a:pt x="1204341" y="1676400"/>
                  </a:lnTo>
                  <a:lnTo>
                    <a:pt x="1467154" y="1409700"/>
                  </a:lnTo>
                  <a:lnTo>
                    <a:pt x="1737639" y="1409700"/>
                  </a:lnTo>
                  <a:lnTo>
                    <a:pt x="1737639" y="1384300"/>
                  </a:lnTo>
                  <a:lnTo>
                    <a:pt x="1467294" y="1384300"/>
                  </a:lnTo>
                  <a:lnTo>
                    <a:pt x="1204404" y="1130300"/>
                  </a:lnTo>
                  <a:close/>
                </a:path>
                <a:path w="1737995" h="6858000">
                  <a:moveTo>
                    <a:pt x="337324" y="838200"/>
                  </a:moveTo>
                  <a:lnTo>
                    <a:pt x="306298" y="838200"/>
                  </a:lnTo>
                  <a:lnTo>
                    <a:pt x="497497" y="1028700"/>
                  </a:lnTo>
                  <a:lnTo>
                    <a:pt x="576694" y="1117600"/>
                  </a:lnTo>
                  <a:lnTo>
                    <a:pt x="306362" y="1384300"/>
                  </a:lnTo>
                  <a:lnTo>
                    <a:pt x="337324" y="1384300"/>
                  </a:lnTo>
                  <a:lnTo>
                    <a:pt x="523189" y="1206500"/>
                  </a:lnTo>
                  <a:lnTo>
                    <a:pt x="600176" y="1130300"/>
                  </a:lnTo>
                  <a:lnTo>
                    <a:pt x="1737639" y="1130300"/>
                  </a:lnTo>
                  <a:lnTo>
                    <a:pt x="1737639" y="1104900"/>
                  </a:lnTo>
                  <a:lnTo>
                    <a:pt x="600176" y="1104900"/>
                  </a:lnTo>
                  <a:lnTo>
                    <a:pt x="523189" y="1028700"/>
                  </a:lnTo>
                  <a:lnTo>
                    <a:pt x="337324" y="838200"/>
                  </a:lnTo>
                  <a:close/>
                </a:path>
                <a:path w="1737995" h="6858000">
                  <a:moveTo>
                    <a:pt x="1174076" y="1130300"/>
                  </a:moveTo>
                  <a:lnTo>
                    <a:pt x="1142301" y="1130300"/>
                  </a:lnTo>
                  <a:lnTo>
                    <a:pt x="879462" y="1384300"/>
                  </a:lnTo>
                  <a:lnTo>
                    <a:pt x="917149" y="1384300"/>
                  </a:lnTo>
                  <a:lnTo>
                    <a:pt x="1174076" y="1130300"/>
                  </a:lnTo>
                  <a:close/>
                </a:path>
                <a:path w="1737995" h="6858000">
                  <a:moveTo>
                    <a:pt x="917183" y="838200"/>
                  </a:moveTo>
                  <a:lnTo>
                    <a:pt x="879462" y="838200"/>
                  </a:lnTo>
                  <a:lnTo>
                    <a:pt x="1142301" y="1104900"/>
                  </a:lnTo>
                  <a:lnTo>
                    <a:pt x="1204404" y="1104900"/>
                  </a:lnTo>
                  <a:lnTo>
                    <a:pt x="1216790" y="1092200"/>
                  </a:lnTo>
                  <a:lnTo>
                    <a:pt x="1174013" y="1092200"/>
                  </a:lnTo>
                  <a:lnTo>
                    <a:pt x="917183" y="838200"/>
                  </a:lnTo>
                  <a:close/>
                </a:path>
                <a:path w="1737995" h="6858000">
                  <a:moveTo>
                    <a:pt x="1216845" y="558800"/>
                  </a:moveTo>
                  <a:lnTo>
                    <a:pt x="1174013" y="558800"/>
                  </a:lnTo>
                  <a:lnTo>
                    <a:pt x="1443697" y="825500"/>
                  </a:lnTo>
                  <a:lnTo>
                    <a:pt x="1364500" y="901700"/>
                  </a:lnTo>
                  <a:lnTo>
                    <a:pt x="1174013" y="1092200"/>
                  </a:lnTo>
                  <a:lnTo>
                    <a:pt x="1216790" y="1092200"/>
                  </a:lnTo>
                  <a:lnTo>
                    <a:pt x="1390192" y="914400"/>
                  </a:lnTo>
                  <a:lnTo>
                    <a:pt x="1467180" y="838200"/>
                  </a:lnTo>
                  <a:lnTo>
                    <a:pt x="1737639" y="838200"/>
                  </a:lnTo>
                  <a:lnTo>
                    <a:pt x="1737639" y="812800"/>
                  </a:lnTo>
                  <a:lnTo>
                    <a:pt x="1467180" y="812800"/>
                  </a:lnTo>
                  <a:lnTo>
                    <a:pt x="1216845" y="558800"/>
                  </a:lnTo>
                  <a:close/>
                </a:path>
                <a:path w="1737995" h="6858000">
                  <a:moveTo>
                    <a:pt x="1204328" y="546100"/>
                  </a:moveTo>
                  <a:lnTo>
                    <a:pt x="1142301" y="546100"/>
                  </a:lnTo>
                  <a:lnTo>
                    <a:pt x="879462" y="812800"/>
                  </a:lnTo>
                  <a:lnTo>
                    <a:pt x="917183" y="812800"/>
                  </a:lnTo>
                  <a:lnTo>
                    <a:pt x="1174013" y="558800"/>
                  </a:lnTo>
                  <a:lnTo>
                    <a:pt x="1216845" y="558800"/>
                  </a:lnTo>
                  <a:lnTo>
                    <a:pt x="1204328" y="546100"/>
                  </a:lnTo>
                  <a:close/>
                </a:path>
                <a:path w="1737995" h="6858000">
                  <a:moveTo>
                    <a:pt x="349715" y="266700"/>
                  </a:moveTo>
                  <a:lnTo>
                    <a:pt x="306298" y="266700"/>
                  </a:lnTo>
                  <a:lnTo>
                    <a:pt x="576694" y="533400"/>
                  </a:lnTo>
                  <a:lnTo>
                    <a:pt x="306298" y="800100"/>
                  </a:lnTo>
                  <a:lnTo>
                    <a:pt x="349841" y="800100"/>
                  </a:lnTo>
                  <a:lnTo>
                    <a:pt x="600176" y="546100"/>
                  </a:lnTo>
                  <a:lnTo>
                    <a:pt x="1737639" y="546100"/>
                  </a:lnTo>
                  <a:lnTo>
                    <a:pt x="1737639" y="520700"/>
                  </a:lnTo>
                  <a:lnTo>
                    <a:pt x="600176" y="520700"/>
                  </a:lnTo>
                  <a:lnTo>
                    <a:pt x="523189" y="444500"/>
                  </a:lnTo>
                  <a:lnTo>
                    <a:pt x="349715" y="266700"/>
                  </a:lnTo>
                  <a:close/>
                </a:path>
                <a:path w="1737995" h="6858000">
                  <a:moveTo>
                    <a:pt x="916599" y="254000"/>
                  </a:moveTo>
                  <a:lnTo>
                    <a:pt x="879462" y="254000"/>
                  </a:lnTo>
                  <a:lnTo>
                    <a:pt x="1142301" y="520700"/>
                  </a:lnTo>
                  <a:lnTo>
                    <a:pt x="1174013" y="520700"/>
                  </a:lnTo>
                  <a:lnTo>
                    <a:pt x="916599" y="254000"/>
                  </a:lnTo>
                  <a:close/>
                </a:path>
                <a:path w="1737995" h="6858000">
                  <a:moveTo>
                    <a:pt x="1234631" y="0"/>
                  </a:moveTo>
                  <a:lnTo>
                    <a:pt x="1198308" y="0"/>
                  </a:lnTo>
                  <a:lnTo>
                    <a:pt x="1443697" y="241300"/>
                  </a:lnTo>
                  <a:lnTo>
                    <a:pt x="1364500" y="330200"/>
                  </a:lnTo>
                  <a:lnTo>
                    <a:pt x="1174013" y="520700"/>
                  </a:lnTo>
                  <a:lnTo>
                    <a:pt x="1204328" y="520700"/>
                  </a:lnTo>
                  <a:lnTo>
                    <a:pt x="1390192" y="342900"/>
                  </a:lnTo>
                  <a:lnTo>
                    <a:pt x="1467180" y="254000"/>
                  </a:lnTo>
                  <a:lnTo>
                    <a:pt x="1737639" y="254000"/>
                  </a:lnTo>
                  <a:lnTo>
                    <a:pt x="1737639" y="228600"/>
                  </a:lnTo>
                  <a:lnTo>
                    <a:pt x="1467180" y="228600"/>
                  </a:lnTo>
                  <a:lnTo>
                    <a:pt x="1234631" y="0"/>
                  </a:lnTo>
                  <a:close/>
                </a:path>
                <a:path w="1737995" h="6858000">
                  <a:moveTo>
                    <a:pt x="569885" y="0"/>
                  </a:moveTo>
                  <a:lnTo>
                    <a:pt x="533670" y="0"/>
                  </a:lnTo>
                  <a:lnTo>
                    <a:pt x="306298" y="228600"/>
                  </a:lnTo>
                  <a:lnTo>
                    <a:pt x="337324" y="228600"/>
                  </a:lnTo>
                  <a:lnTo>
                    <a:pt x="569885" y="0"/>
                  </a:lnTo>
                  <a:close/>
                </a:path>
                <a:path w="1737995" h="6858000">
                  <a:moveTo>
                    <a:pt x="1149718" y="0"/>
                  </a:moveTo>
                  <a:lnTo>
                    <a:pt x="1112010" y="0"/>
                  </a:lnTo>
                  <a:lnTo>
                    <a:pt x="879462" y="228600"/>
                  </a:lnTo>
                  <a:lnTo>
                    <a:pt x="917626" y="228600"/>
                  </a:lnTo>
                  <a:lnTo>
                    <a:pt x="1149718" y="0"/>
                  </a:lnTo>
                  <a:close/>
                </a:path>
              </a:pathLst>
            </a:custGeom>
            <a:solidFill>
              <a:srgbClr val="FFC708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6265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-Opt 1"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and grey diamonds&#10;&#10;Description automatically generated">
            <a:extLst>
              <a:ext uri="{FF2B5EF4-FFF2-40B4-BE49-F238E27FC236}">
                <a16:creationId xmlns:a16="http://schemas.microsoft.com/office/drawing/2014/main" id="{1DB705BD-82B7-771F-51CD-7BAAD4AAD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3223335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/>
            </a:lvl1pPr>
          </a:lstStyle>
          <a:p>
            <a:r>
              <a:rPr lang="en-US" dirty="0"/>
              <a:t>Divider</a:t>
            </a:r>
            <a:r>
              <a:rPr lang="en-US" spc="-65" dirty="0"/>
              <a:t> </a:t>
            </a:r>
            <a:r>
              <a:rPr lang="en-US" dirty="0"/>
              <a:t>Title</a:t>
            </a:r>
            <a:r>
              <a:rPr lang="en-US" spc="-60" dirty="0"/>
              <a:t> </a:t>
            </a:r>
            <a:r>
              <a:rPr lang="en-US" dirty="0"/>
              <a:t>Goes</a:t>
            </a:r>
            <a:r>
              <a:rPr lang="en-US" spc="-60" dirty="0"/>
              <a:t> </a:t>
            </a:r>
            <a:r>
              <a:rPr lang="en-US" spc="-20" dirty="0"/>
              <a:t>Here </a:t>
            </a:r>
            <a:r>
              <a:rPr lang="en-US" dirty="0"/>
              <a:t>Across</a:t>
            </a:r>
            <a:r>
              <a:rPr lang="en-US" spc="-180" dirty="0"/>
              <a:t> </a:t>
            </a:r>
            <a:r>
              <a:rPr lang="en-US" spc="-380" dirty="0"/>
              <a:t>T</a:t>
            </a:r>
            <a:r>
              <a:rPr lang="en-US" spc="114" dirty="0"/>
              <a:t>w</a:t>
            </a:r>
            <a:r>
              <a:rPr lang="en-US" spc="120" dirty="0"/>
              <a:t>o</a:t>
            </a:r>
            <a:r>
              <a:rPr lang="en-US" spc="-175" dirty="0"/>
              <a:t> </a:t>
            </a:r>
            <a:r>
              <a:rPr lang="en-US" spc="-10" dirty="0"/>
              <a:t>Lines</a:t>
            </a:r>
            <a:endParaRPr lang="en-US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19693F-A090-6501-8B0D-6DBB3D7B8113}"/>
              </a:ext>
            </a:extLst>
          </p:cNvPr>
          <p:cNvSpPr/>
          <p:nvPr userDrawn="1"/>
        </p:nvSpPr>
        <p:spPr>
          <a:xfrm>
            <a:off x="640361" y="0"/>
            <a:ext cx="12700" cy="2503170"/>
          </a:xfrm>
          <a:custGeom>
            <a:avLst/>
            <a:gdLst/>
            <a:ahLst/>
            <a:cxnLst/>
            <a:rect l="l" t="t" r="r" b="b"/>
            <a:pathLst>
              <a:path w="12700" h="2503170">
                <a:moveTo>
                  <a:pt x="12700" y="0"/>
                </a:moveTo>
                <a:lnTo>
                  <a:pt x="0" y="0"/>
                </a:lnTo>
                <a:lnTo>
                  <a:pt x="0" y="2502814"/>
                </a:lnTo>
                <a:lnTo>
                  <a:pt x="12700" y="2502814"/>
                </a:lnTo>
                <a:lnTo>
                  <a:pt x="12700" y="0"/>
                </a:lnTo>
                <a:close/>
              </a:path>
            </a:pathLst>
          </a:custGeom>
          <a:solidFill>
            <a:srgbClr val="FFC500"/>
          </a:solidFill>
          <a:ln w="25400">
            <a:solidFill>
              <a:srgbClr val="002B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F1994C1-B379-2F61-BC28-62E0E1384DAF}"/>
              </a:ext>
            </a:extLst>
          </p:cNvPr>
          <p:cNvSpPr/>
          <p:nvPr userDrawn="1"/>
        </p:nvSpPr>
        <p:spPr>
          <a:xfrm>
            <a:off x="643534" y="4308467"/>
            <a:ext cx="0" cy="1317625"/>
          </a:xfrm>
          <a:custGeom>
            <a:avLst/>
            <a:gdLst/>
            <a:ahLst/>
            <a:cxnLst/>
            <a:rect l="l" t="t" r="r" b="b"/>
            <a:pathLst>
              <a:path h="1317625">
                <a:moveTo>
                  <a:pt x="0" y="0"/>
                </a:moveTo>
                <a:lnTo>
                  <a:pt x="0" y="1317205"/>
                </a:lnTo>
              </a:path>
            </a:pathLst>
          </a:custGeom>
          <a:ln w="25400">
            <a:solidFill>
              <a:srgbClr val="002B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F727CC30-D8EA-7CAB-A034-A3F8F31E7C30}"/>
              </a:ext>
            </a:extLst>
          </p:cNvPr>
          <p:cNvGrpSpPr/>
          <p:nvPr userDrawn="1"/>
        </p:nvGrpSpPr>
        <p:grpSpPr>
          <a:xfrm>
            <a:off x="356793" y="5743180"/>
            <a:ext cx="560070" cy="763270"/>
            <a:chOff x="356793" y="5823760"/>
            <a:chExt cx="560070" cy="76327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7F4359A5-9C22-F7F4-53F2-1AFDAF641E09}"/>
                </a:ext>
              </a:extLst>
            </p:cNvPr>
            <p:cNvSpPr/>
            <p:nvPr/>
          </p:nvSpPr>
          <p:spPr>
            <a:xfrm>
              <a:off x="356793" y="5823762"/>
              <a:ext cx="560070" cy="763270"/>
            </a:xfrm>
            <a:custGeom>
              <a:avLst/>
              <a:gdLst/>
              <a:ahLst/>
              <a:cxnLst/>
              <a:rect l="l" t="t" r="r" b="b"/>
              <a:pathLst>
                <a:path w="560069" h="763270">
                  <a:moveTo>
                    <a:pt x="271767" y="400900"/>
                  </a:moveTo>
                  <a:lnTo>
                    <a:pt x="237070" y="400900"/>
                  </a:lnTo>
                  <a:lnTo>
                    <a:pt x="237070" y="460108"/>
                  </a:lnTo>
                  <a:lnTo>
                    <a:pt x="271767" y="460108"/>
                  </a:lnTo>
                  <a:lnTo>
                    <a:pt x="271767" y="400900"/>
                  </a:lnTo>
                  <a:close/>
                </a:path>
                <a:path w="560069" h="763270">
                  <a:moveTo>
                    <a:pt x="322592" y="400900"/>
                  </a:moveTo>
                  <a:lnTo>
                    <a:pt x="287896" y="400900"/>
                  </a:lnTo>
                  <a:lnTo>
                    <a:pt x="287896" y="460108"/>
                  </a:lnTo>
                  <a:lnTo>
                    <a:pt x="322592" y="460108"/>
                  </a:lnTo>
                  <a:lnTo>
                    <a:pt x="322592" y="400900"/>
                  </a:lnTo>
                  <a:close/>
                </a:path>
                <a:path w="560069" h="763270">
                  <a:moveTo>
                    <a:pt x="559663" y="381609"/>
                  </a:moveTo>
                  <a:lnTo>
                    <a:pt x="557301" y="331584"/>
                  </a:lnTo>
                  <a:lnTo>
                    <a:pt x="550303" y="283032"/>
                  </a:lnTo>
                  <a:lnTo>
                    <a:pt x="538835" y="236435"/>
                  </a:lnTo>
                  <a:lnTo>
                    <a:pt x="523036" y="192290"/>
                  </a:lnTo>
                  <a:lnTo>
                    <a:pt x="522198" y="190576"/>
                  </a:lnTo>
                  <a:lnTo>
                    <a:pt x="522198" y="381609"/>
                  </a:lnTo>
                  <a:lnTo>
                    <a:pt x="519036" y="441337"/>
                  </a:lnTo>
                  <a:lnTo>
                    <a:pt x="509892" y="498017"/>
                  </a:lnTo>
                  <a:lnTo>
                    <a:pt x="495261" y="550862"/>
                  </a:lnTo>
                  <a:lnTo>
                    <a:pt x="475627" y="599160"/>
                  </a:lnTo>
                  <a:lnTo>
                    <a:pt x="451510" y="642112"/>
                  </a:lnTo>
                  <a:lnTo>
                    <a:pt x="423379" y="679005"/>
                  </a:lnTo>
                  <a:lnTo>
                    <a:pt x="391756" y="709053"/>
                  </a:lnTo>
                  <a:lnTo>
                    <a:pt x="383006" y="712584"/>
                  </a:lnTo>
                  <a:lnTo>
                    <a:pt x="374319" y="710958"/>
                  </a:lnTo>
                  <a:lnTo>
                    <a:pt x="367652" y="705129"/>
                  </a:lnTo>
                  <a:lnTo>
                    <a:pt x="364998" y="696061"/>
                  </a:lnTo>
                  <a:lnTo>
                    <a:pt x="364998" y="554342"/>
                  </a:lnTo>
                  <a:lnTo>
                    <a:pt x="364998" y="553948"/>
                  </a:lnTo>
                  <a:lnTo>
                    <a:pt x="364998" y="502348"/>
                  </a:lnTo>
                  <a:lnTo>
                    <a:pt x="365696" y="501827"/>
                  </a:lnTo>
                  <a:lnTo>
                    <a:pt x="400024" y="476669"/>
                  </a:lnTo>
                  <a:lnTo>
                    <a:pt x="400418" y="476389"/>
                  </a:lnTo>
                  <a:lnTo>
                    <a:pt x="406019" y="471157"/>
                  </a:lnTo>
                  <a:lnTo>
                    <a:pt x="410362" y="464654"/>
                  </a:lnTo>
                  <a:lnTo>
                    <a:pt x="413016" y="457428"/>
                  </a:lnTo>
                  <a:lnTo>
                    <a:pt x="413943" y="449681"/>
                  </a:lnTo>
                  <a:lnTo>
                    <a:pt x="413943" y="359321"/>
                  </a:lnTo>
                  <a:lnTo>
                    <a:pt x="412635" y="355295"/>
                  </a:lnTo>
                  <a:lnTo>
                    <a:pt x="410210" y="347840"/>
                  </a:lnTo>
                  <a:lnTo>
                    <a:pt x="390372" y="286905"/>
                  </a:lnTo>
                  <a:lnTo>
                    <a:pt x="395173" y="286245"/>
                  </a:lnTo>
                  <a:lnTo>
                    <a:pt x="395744" y="286245"/>
                  </a:lnTo>
                  <a:lnTo>
                    <a:pt x="399910" y="281178"/>
                  </a:lnTo>
                  <a:lnTo>
                    <a:pt x="398500" y="271310"/>
                  </a:lnTo>
                  <a:lnTo>
                    <a:pt x="395363" y="267868"/>
                  </a:lnTo>
                  <a:lnTo>
                    <a:pt x="388785" y="266407"/>
                  </a:lnTo>
                  <a:lnTo>
                    <a:pt x="388785" y="359321"/>
                  </a:lnTo>
                  <a:lnTo>
                    <a:pt x="388785" y="453732"/>
                  </a:lnTo>
                  <a:lnTo>
                    <a:pt x="364985" y="471157"/>
                  </a:lnTo>
                  <a:lnTo>
                    <a:pt x="364985" y="384441"/>
                  </a:lnTo>
                  <a:lnTo>
                    <a:pt x="364985" y="359321"/>
                  </a:lnTo>
                  <a:lnTo>
                    <a:pt x="388785" y="359321"/>
                  </a:lnTo>
                  <a:lnTo>
                    <a:pt x="388785" y="266407"/>
                  </a:lnTo>
                  <a:lnTo>
                    <a:pt x="384771" y="265506"/>
                  </a:lnTo>
                  <a:lnTo>
                    <a:pt x="378904" y="270510"/>
                  </a:lnTo>
                  <a:lnTo>
                    <a:pt x="378904" y="282028"/>
                  </a:lnTo>
                  <a:lnTo>
                    <a:pt x="382739" y="286245"/>
                  </a:lnTo>
                  <a:lnTo>
                    <a:pt x="387705" y="286905"/>
                  </a:lnTo>
                  <a:lnTo>
                    <a:pt x="367842" y="347840"/>
                  </a:lnTo>
                  <a:lnTo>
                    <a:pt x="361276" y="347840"/>
                  </a:lnTo>
                  <a:lnTo>
                    <a:pt x="358482" y="339305"/>
                  </a:lnTo>
                  <a:lnTo>
                    <a:pt x="348983" y="310134"/>
                  </a:lnTo>
                  <a:lnTo>
                    <a:pt x="343776" y="294144"/>
                  </a:lnTo>
                  <a:lnTo>
                    <a:pt x="339826" y="282028"/>
                  </a:lnTo>
                  <a:lnTo>
                    <a:pt x="339826" y="384441"/>
                  </a:lnTo>
                  <a:lnTo>
                    <a:pt x="339826" y="476669"/>
                  </a:lnTo>
                  <a:lnTo>
                    <a:pt x="339826" y="501827"/>
                  </a:lnTo>
                  <a:lnTo>
                    <a:pt x="339826" y="553948"/>
                  </a:lnTo>
                  <a:lnTo>
                    <a:pt x="339813" y="610489"/>
                  </a:lnTo>
                  <a:lnTo>
                    <a:pt x="339813" y="733755"/>
                  </a:lnTo>
                  <a:lnTo>
                    <a:pt x="333565" y="741807"/>
                  </a:lnTo>
                  <a:lnTo>
                    <a:pt x="324624" y="744347"/>
                  </a:lnTo>
                  <a:lnTo>
                    <a:pt x="313651" y="747077"/>
                  </a:lnTo>
                  <a:lnTo>
                    <a:pt x="302514" y="749058"/>
                  </a:lnTo>
                  <a:lnTo>
                    <a:pt x="290106" y="750366"/>
                  </a:lnTo>
                  <a:lnTo>
                    <a:pt x="287807" y="750366"/>
                  </a:lnTo>
                  <a:lnTo>
                    <a:pt x="279857" y="750646"/>
                  </a:lnTo>
                  <a:lnTo>
                    <a:pt x="271856" y="750366"/>
                  </a:lnTo>
                  <a:lnTo>
                    <a:pt x="269570" y="750366"/>
                  </a:lnTo>
                  <a:lnTo>
                    <a:pt x="226098" y="741807"/>
                  </a:lnTo>
                  <a:lnTo>
                    <a:pt x="219811" y="733755"/>
                  </a:lnTo>
                  <a:lnTo>
                    <a:pt x="219811" y="712584"/>
                  </a:lnTo>
                  <a:lnTo>
                    <a:pt x="219849" y="610489"/>
                  </a:lnTo>
                  <a:lnTo>
                    <a:pt x="238607" y="570738"/>
                  </a:lnTo>
                  <a:lnTo>
                    <a:pt x="279819" y="554342"/>
                  </a:lnTo>
                  <a:lnTo>
                    <a:pt x="302361" y="558736"/>
                  </a:lnTo>
                  <a:lnTo>
                    <a:pt x="321030" y="570738"/>
                  </a:lnTo>
                  <a:lnTo>
                    <a:pt x="334086" y="588619"/>
                  </a:lnTo>
                  <a:lnTo>
                    <a:pt x="339813" y="610489"/>
                  </a:lnTo>
                  <a:lnTo>
                    <a:pt x="339813" y="553948"/>
                  </a:lnTo>
                  <a:lnTo>
                    <a:pt x="327240" y="543636"/>
                  </a:lnTo>
                  <a:lnTo>
                    <a:pt x="312813" y="535851"/>
                  </a:lnTo>
                  <a:lnTo>
                    <a:pt x="296900" y="530936"/>
                  </a:lnTo>
                  <a:lnTo>
                    <a:pt x="279831" y="529209"/>
                  </a:lnTo>
                  <a:lnTo>
                    <a:pt x="262750" y="530936"/>
                  </a:lnTo>
                  <a:lnTo>
                    <a:pt x="246837" y="535851"/>
                  </a:lnTo>
                  <a:lnTo>
                    <a:pt x="232410" y="543636"/>
                  </a:lnTo>
                  <a:lnTo>
                    <a:pt x="219824" y="553948"/>
                  </a:lnTo>
                  <a:lnTo>
                    <a:pt x="219824" y="501827"/>
                  </a:lnTo>
                  <a:lnTo>
                    <a:pt x="339826" y="501827"/>
                  </a:lnTo>
                  <a:lnTo>
                    <a:pt x="339826" y="476669"/>
                  </a:lnTo>
                  <a:lnTo>
                    <a:pt x="219811" y="476669"/>
                  </a:lnTo>
                  <a:lnTo>
                    <a:pt x="219811" y="471157"/>
                  </a:lnTo>
                  <a:lnTo>
                    <a:pt x="219811" y="384441"/>
                  </a:lnTo>
                  <a:lnTo>
                    <a:pt x="339826" y="384441"/>
                  </a:lnTo>
                  <a:lnTo>
                    <a:pt x="339826" y="282028"/>
                  </a:lnTo>
                  <a:lnTo>
                    <a:pt x="322935" y="230200"/>
                  </a:lnTo>
                  <a:lnTo>
                    <a:pt x="322935" y="339305"/>
                  </a:lnTo>
                  <a:lnTo>
                    <a:pt x="322935" y="355295"/>
                  </a:lnTo>
                  <a:lnTo>
                    <a:pt x="288239" y="355295"/>
                  </a:lnTo>
                  <a:lnTo>
                    <a:pt x="288239" y="339305"/>
                  </a:lnTo>
                  <a:lnTo>
                    <a:pt x="322935" y="339305"/>
                  </a:lnTo>
                  <a:lnTo>
                    <a:pt x="322935" y="230200"/>
                  </a:lnTo>
                  <a:lnTo>
                    <a:pt x="297268" y="151447"/>
                  </a:lnTo>
                  <a:lnTo>
                    <a:pt x="297268" y="294144"/>
                  </a:lnTo>
                  <a:lnTo>
                    <a:pt x="297268" y="310134"/>
                  </a:lnTo>
                  <a:lnTo>
                    <a:pt x="271602" y="310134"/>
                  </a:lnTo>
                  <a:lnTo>
                    <a:pt x="271602" y="339305"/>
                  </a:lnTo>
                  <a:lnTo>
                    <a:pt x="271602" y="355295"/>
                  </a:lnTo>
                  <a:lnTo>
                    <a:pt x="236905" y="355295"/>
                  </a:lnTo>
                  <a:lnTo>
                    <a:pt x="236905" y="347840"/>
                  </a:lnTo>
                  <a:lnTo>
                    <a:pt x="236905" y="339305"/>
                  </a:lnTo>
                  <a:lnTo>
                    <a:pt x="271602" y="339305"/>
                  </a:lnTo>
                  <a:lnTo>
                    <a:pt x="271602" y="310134"/>
                  </a:lnTo>
                  <a:lnTo>
                    <a:pt x="262572" y="310134"/>
                  </a:lnTo>
                  <a:lnTo>
                    <a:pt x="262572" y="294144"/>
                  </a:lnTo>
                  <a:lnTo>
                    <a:pt x="297268" y="294144"/>
                  </a:lnTo>
                  <a:lnTo>
                    <a:pt x="297268" y="151447"/>
                  </a:lnTo>
                  <a:lnTo>
                    <a:pt x="282079" y="104838"/>
                  </a:lnTo>
                  <a:lnTo>
                    <a:pt x="286575" y="103809"/>
                  </a:lnTo>
                  <a:lnTo>
                    <a:pt x="289991" y="99771"/>
                  </a:lnTo>
                  <a:lnTo>
                    <a:pt x="289991" y="88607"/>
                  </a:lnTo>
                  <a:lnTo>
                    <a:pt x="284149" y="83604"/>
                  </a:lnTo>
                  <a:lnTo>
                    <a:pt x="273634" y="85928"/>
                  </a:lnTo>
                  <a:lnTo>
                    <a:pt x="270522" y="89230"/>
                  </a:lnTo>
                  <a:lnTo>
                    <a:pt x="268922" y="98780"/>
                  </a:lnTo>
                  <a:lnTo>
                    <a:pt x="272554" y="103682"/>
                  </a:lnTo>
                  <a:lnTo>
                    <a:pt x="277622" y="104838"/>
                  </a:lnTo>
                  <a:lnTo>
                    <a:pt x="198412" y="347840"/>
                  </a:lnTo>
                  <a:lnTo>
                    <a:pt x="194678" y="347840"/>
                  </a:lnTo>
                  <a:lnTo>
                    <a:pt x="194678" y="359321"/>
                  </a:lnTo>
                  <a:lnTo>
                    <a:pt x="194678" y="471157"/>
                  </a:lnTo>
                  <a:lnTo>
                    <a:pt x="170891" y="453732"/>
                  </a:lnTo>
                  <a:lnTo>
                    <a:pt x="170891" y="359321"/>
                  </a:lnTo>
                  <a:lnTo>
                    <a:pt x="194678" y="359321"/>
                  </a:lnTo>
                  <a:lnTo>
                    <a:pt x="194678" y="347840"/>
                  </a:lnTo>
                  <a:lnTo>
                    <a:pt x="191846" y="347840"/>
                  </a:lnTo>
                  <a:lnTo>
                    <a:pt x="171983" y="286905"/>
                  </a:lnTo>
                  <a:lnTo>
                    <a:pt x="176949" y="286245"/>
                  </a:lnTo>
                  <a:lnTo>
                    <a:pt x="180784" y="282028"/>
                  </a:lnTo>
                  <a:lnTo>
                    <a:pt x="180784" y="270510"/>
                  </a:lnTo>
                  <a:lnTo>
                    <a:pt x="174929" y="265506"/>
                  </a:lnTo>
                  <a:lnTo>
                    <a:pt x="164325" y="267868"/>
                  </a:lnTo>
                  <a:lnTo>
                    <a:pt x="161188" y="271310"/>
                  </a:lnTo>
                  <a:lnTo>
                    <a:pt x="159778" y="281178"/>
                  </a:lnTo>
                  <a:lnTo>
                    <a:pt x="163931" y="286245"/>
                  </a:lnTo>
                  <a:lnTo>
                    <a:pt x="164503" y="286245"/>
                  </a:lnTo>
                  <a:lnTo>
                    <a:pt x="169316" y="286905"/>
                  </a:lnTo>
                  <a:lnTo>
                    <a:pt x="145719" y="359321"/>
                  </a:lnTo>
                  <a:lnTo>
                    <a:pt x="145745" y="449681"/>
                  </a:lnTo>
                  <a:lnTo>
                    <a:pt x="146659" y="457428"/>
                  </a:lnTo>
                  <a:lnTo>
                    <a:pt x="149313" y="464654"/>
                  </a:lnTo>
                  <a:lnTo>
                    <a:pt x="153670" y="471157"/>
                  </a:lnTo>
                  <a:lnTo>
                    <a:pt x="159283" y="476389"/>
                  </a:lnTo>
                  <a:lnTo>
                    <a:pt x="194005" y="501827"/>
                  </a:lnTo>
                  <a:lnTo>
                    <a:pt x="194678" y="502348"/>
                  </a:lnTo>
                  <a:lnTo>
                    <a:pt x="194652" y="535851"/>
                  </a:lnTo>
                  <a:lnTo>
                    <a:pt x="194538" y="614489"/>
                  </a:lnTo>
                  <a:lnTo>
                    <a:pt x="194691" y="614489"/>
                  </a:lnTo>
                  <a:lnTo>
                    <a:pt x="194665" y="696061"/>
                  </a:lnTo>
                  <a:lnTo>
                    <a:pt x="191960" y="705129"/>
                  </a:lnTo>
                  <a:lnTo>
                    <a:pt x="185293" y="710958"/>
                  </a:lnTo>
                  <a:lnTo>
                    <a:pt x="185064" y="710958"/>
                  </a:lnTo>
                  <a:lnTo>
                    <a:pt x="176657" y="712533"/>
                  </a:lnTo>
                  <a:lnTo>
                    <a:pt x="136372" y="679005"/>
                  </a:lnTo>
                  <a:lnTo>
                    <a:pt x="108229" y="642112"/>
                  </a:lnTo>
                  <a:lnTo>
                    <a:pt x="84099" y="599160"/>
                  </a:lnTo>
                  <a:lnTo>
                    <a:pt x="64465" y="550862"/>
                  </a:lnTo>
                  <a:lnTo>
                    <a:pt x="49834" y="498017"/>
                  </a:lnTo>
                  <a:lnTo>
                    <a:pt x="40690" y="441337"/>
                  </a:lnTo>
                  <a:lnTo>
                    <a:pt x="37541" y="381609"/>
                  </a:lnTo>
                  <a:lnTo>
                    <a:pt x="40157" y="327075"/>
                  </a:lnTo>
                  <a:lnTo>
                    <a:pt x="47790" y="275031"/>
                  </a:lnTo>
                  <a:lnTo>
                    <a:pt x="60045" y="226034"/>
                  </a:lnTo>
                  <a:lnTo>
                    <a:pt x="76555" y="180670"/>
                  </a:lnTo>
                  <a:lnTo>
                    <a:pt x="96951" y="139509"/>
                  </a:lnTo>
                  <a:lnTo>
                    <a:pt x="120853" y="103098"/>
                  </a:lnTo>
                  <a:lnTo>
                    <a:pt x="147878" y="72034"/>
                  </a:lnTo>
                  <a:lnTo>
                    <a:pt x="177673" y="46888"/>
                  </a:lnTo>
                  <a:lnTo>
                    <a:pt x="244030" y="16586"/>
                  </a:lnTo>
                  <a:lnTo>
                    <a:pt x="279857" y="12585"/>
                  </a:lnTo>
                  <a:lnTo>
                    <a:pt x="315671" y="16586"/>
                  </a:lnTo>
                  <a:lnTo>
                    <a:pt x="382028" y="46888"/>
                  </a:lnTo>
                  <a:lnTo>
                    <a:pt x="411810" y="72034"/>
                  </a:lnTo>
                  <a:lnTo>
                    <a:pt x="438848" y="103098"/>
                  </a:lnTo>
                  <a:lnTo>
                    <a:pt x="462749" y="139509"/>
                  </a:lnTo>
                  <a:lnTo>
                    <a:pt x="483158" y="180670"/>
                  </a:lnTo>
                  <a:lnTo>
                    <a:pt x="499668" y="226034"/>
                  </a:lnTo>
                  <a:lnTo>
                    <a:pt x="511937" y="275031"/>
                  </a:lnTo>
                  <a:lnTo>
                    <a:pt x="519569" y="327075"/>
                  </a:lnTo>
                  <a:lnTo>
                    <a:pt x="522198" y="381609"/>
                  </a:lnTo>
                  <a:lnTo>
                    <a:pt x="522198" y="190576"/>
                  </a:lnTo>
                  <a:lnTo>
                    <a:pt x="503034" y="151079"/>
                  </a:lnTo>
                  <a:lnTo>
                    <a:pt x="479031" y="113296"/>
                  </a:lnTo>
                  <a:lnTo>
                    <a:pt x="445236" y="73444"/>
                  </a:lnTo>
                  <a:lnTo>
                    <a:pt x="407797" y="41846"/>
                  </a:lnTo>
                  <a:lnTo>
                    <a:pt x="367334" y="18834"/>
                  </a:lnTo>
                  <a:lnTo>
                    <a:pt x="324485" y="4775"/>
                  </a:lnTo>
                  <a:lnTo>
                    <a:pt x="279857" y="0"/>
                  </a:lnTo>
                  <a:lnTo>
                    <a:pt x="235216" y="4775"/>
                  </a:lnTo>
                  <a:lnTo>
                    <a:pt x="192354" y="18834"/>
                  </a:lnTo>
                  <a:lnTo>
                    <a:pt x="151879" y="41846"/>
                  </a:lnTo>
                  <a:lnTo>
                    <a:pt x="114439" y="73444"/>
                  </a:lnTo>
                  <a:lnTo>
                    <a:pt x="80632" y="113296"/>
                  </a:lnTo>
                  <a:lnTo>
                    <a:pt x="56603" y="151079"/>
                  </a:lnTo>
                  <a:lnTo>
                    <a:pt x="36614" y="192290"/>
                  </a:lnTo>
                  <a:lnTo>
                    <a:pt x="20815" y="236435"/>
                  </a:lnTo>
                  <a:lnTo>
                    <a:pt x="9347" y="283032"/>
                  </a:lnTo>
                  <a:lnTo>
                    <a:pt x="2349" y="331584"/>
                  </a:lnTo>
                  <a:lnTo>
                    <a:pt x="0" y="381609"/>
                  </a:lnTo>
                  <a:lnTo>
                    <a:pt x="2349" y="431647"/>
                  </a:lnTo>
                  <a:lnTo>
                    <a:pt x="9347" y="480212"/>
                  </a:lnTo>
                  <a:lnTo>
                    <a:pt x="20815" y="526808"/>
                  </a:lnTo>
                  <a:lnTo>
                    <a:pt x="36537" y="570738"/>
                  </a:lnTo>
                  <a:lnTo>
                    <a:pt x="36614" y="570953"/>
                  </a:lnTo>
                  <a:lnTo>
                    <a:pt x="56603" y="612165"/>
                  </a:lnTo>
                  <a:lnTo>
                    <a:pt x="80645" y="649947"/>
                  </a:lnTo>
                  <a:lnTo>
                    <a:pt x="106108" y="681113"/>
                  </a:lnTo>
                  <a:lnTo>
                    <a:pt x="133794" y="707529"/>
                  </a:lnTo>
                  <a:lnTo>
                    <a:pt x="194691" y="745426"/>
                  </a:lnTo>
                  <a:lnTo>
                    <a:pt x="234530" y="758317"/>
                  </a:lnTo>
                  <a:lnTo>
                    <a:pt x="279844" y="763231"/>
                  </a:lnTo>
                  <a:lnTo>
                    <a:pt x="295097" y="762685"/>
                  </a:lnTo>
                  <a:lnTo>
                    <a:pt x="339813" y="754532"/>
                  </a:lnTo>
                  <a:lnTo>
                    <a:pt x="351663" y="750646"/>
                  </a:lnTo>
                  <a:lnTo>
                    <a:pt x="352488" y="750366"/>
                  </a:lnTo>
                  <a:lnTo>
                    <a:pt x="358749" y="747991"/>
                  </a:lnTo>
                  <a:lnTo>
                    <a:pt x="364972" y="745426"/>
                  </a:lnTo>
                  <a:lnTo>
                    <a:pt x="396252" y="729018"/>
                  </a:lnTo>
                  <a:lnTo>
                    <a:pt x="418896" y="712584"/>
                  </a:lnTo>
                  <a:lnTo>
                    <a:pt x="425869" y="707529"/>
                  </a:lnTo>
                  <a:lnTo>
                    <a:pt x="453542" y="681113"/>
                  </a:lnTo>
                  <a:lnTo>
                    <a:pt x="479005" y="649947"/>
                  </a:lnTo>
                  <a:lnTo>
                    <a:pt x="503034" y="612165"/>
                  </a:lnTo>
                  <a:lnTo>
                    <a:pt x="523036" y="570953"/>
                  </a:lnTo>
                  <a:lnTo>
                    <a:pt x="538835" y="526808"/>
                  </a:lnTo>
                  <a:lnTo>
                    <a:pt x="550303" y="480212"/>
                  </a:lnTo>
                  <a:lnTo>
                    <a:pt x="557301" y="431647"/>
                  </a:lnTo>
                  <a:lnTo>
                    <a:pt x="559663" y="381609"/>
                  </a:lnTo>
                  <a:close/>
                </a:path>
              </a:pathLst>
            </a:custGeom>
            <a:solidFill>
              <a:srgbClr val="002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4">
              <a:extLst>
                <a:ext uri="{FF2B5EF4-FFF2-40B4-BE49-F238E27FC236}">
                  <a16:creationId xmlns:a16="http://schemas.microsoft.com/office/drawing/2014/main" id="{57CFFEE2-9DC0-4BFB-BCC7-518D5FECB36F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08" y="6394598"/>
              <a:ext cx="90462" cy="90449"/>
            </a:xfrm>
            <a:prstGeom prst="rect">
              <a:avLst/>
            </a:prstGeom>
          </p:spPr>
        </p:pic>
      </p:grpSp>
      <p:sp>
        <p:nvSpPr>
          <p:cNvPr id="6" name="object 10">
            <a:extLst>
              <a:ext uri="{FF2B5EF4-FFF2-40B4-BE49-F238E27FC236}">
                <a16:creationId xmlns:a16="http://schemas.microsoft.com/office/drawing/2014/main" id="{E7C50EEB-B298-D88B-0C46-A3615968A998}"/>
              </a:ext>
            </a:extLst>
          </p:cNvPr>
          <p:cNvSpPr txBox="1"/>
          <p:nvPr userDrawn="1"/>
        </p:nvSpPr>
        <p:spPr>
          <a:xfrm>
            <a:off x="10091866" y="6191060"/>
            <a:ext cx="151955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10" dirty="0">
                <a:solidFill>
                  <a:srgbClr val="002857"/>
                </a:solidFill>
                <a:latin typeface="Marcellus"/>
                <a:cs typeface="Marcellus"/>
              </a:rPr>
              <a:t>brynmawr.edu</a:t>
            </a:r>
            <a:endParaRPr sz="1800" dirty="0">
              <a:latin typeface="Marcellus"/>
              <a:cs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121454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-Op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55A5DE-32F8-D7B7-4A28-3D6DF6870AB0}"/>
              </a:ext>
            </a:extLst>
          </p:cNvPr>
          <p:cNvSpPr/>
          <p:nvPr userDrawn="1"/>
        </p:nvSpPr>
        <p:spPr>
          <a:xfrm>
            <a:off x="0" y="0"/>
            <a:ext cx="12185651" cy="5897880"/>
          </a:xfrm>
          <a:prstGeom prst="rect">
            <a:avLst/>
          </a:prstGeom>
          <a:solidFill>
            <a:srgbClr val="A76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white and grey diamonds&#10;&#10;Description automatically generated">
            <a:extLst>
              <a:ext uri="{FF2B5EF4-FFF2-40B4-BE49-F238E27FC236}">
                <a16:creationId xmlns:a16="http://schemas.microsoft.com/office/drawing/2014/main" id="{32BA69A8-D621-C39B-DEFF-AC40556E24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3223335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r>
              <a:rPr lang="en-US" spc="-65" dirty="0"/>
              <a:t> </a:t>
            </a:r>
            <a:r>
              <a:rPr lang="en-US" dirty="0"/>
              <a:t>Title</a:t>
            </a:r>
            <a:r>
              <a:rPr lang="en-US" spc="-60" dirty="0"/>
              <a:t> </a:t>
            </a:r>
            <a:r>
              <a:rPr lang="en-US" dirty="0"/>
              <a:t>Goes</a:t>
            </a:r>
            <a:r>
              <a:rPr lang="en-US" spc="-60" dirty="0"/>
              <a:t> </a:t>
            </a:r>
            <a:r>
              <a:rPr lang="en-US" spc="-20" dirty="0"/>
              <a:t>Here </a:t>
            </a:r>
            <a:r>
              <a:rPr lang="en-US" dirty="0"/>
              <a:t>Across</a:t>
            </a:r>
            <a:r>
              <a:rPr lang="en-US" spc="-180" dirty="0"/>
              <a:t> </a:t>
            </a:r>
            <a:r>
              <a:rPr lang="en-US" spc="-380" dirty="0"/>
              <a:t>T</a:t>
            </a:r>
            <a:r>
              <a:rPr lang="en-US" spc="114" dirty="0"/>
              <a:t>w</a:t>
            </a:r>
            <a:r>
              <a:rPr lang="en-US" spc="120" dirty="0"/>
              <a:t>o</a:t>
            </a:r>
            <a:r>
              <a:rPr lang="en-US" spc="-175" dirty="0"/>
              <a:t> </a:t>
            </a:r>
            <a:r>
              <a:rPr lang="en-US" spc="-10" dirty="0"/>
              <a:t>Lines</a:t>
            </a:r>
            <a:endParaRPr lang="en-US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E7C50EEB-B298-D88B-0C46-A3615968A998}"/>
              </a:ext>
            </a:extLst>
          </p:cNvPr>
          <p:cNvSpPr txBox="1"/>
          <p:nvPr userDrawn="1"/>
        </p:nvSpPr>
        <p:spPr>
          <a:xfrm>
            <a:off x="10091866" y="6191060"/>
            <a:ext cx="151955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10" dirty="0">
                <a:solidFill>
                  <a:srgbClr val="002857"/>
                </a:solidFill>
                <a:latin typeface="Marcellus"/>
                <a:cs typeface="Marcellus"/>
              </a:rPr>
              <a:t>brynmawr.edu</a:t>
            </a:r>
            <a:endParaRPr sz="1800" dirty="0">
              <a:latin typeface="Marcellus"/>
              <a:cs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166195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Title-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3223335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r>
              <a:rPr lang="en-US" spc="-65" dirty="0"/>
              <a:t> </a:t>
            </a:r>
            <a:r>
              <a:rPr lang="en-US" dirty="0"/>
              <a:t>Title</a:t>
            </a:r>
            <a:r>
              <a:rPr lang="en-US" spc="-60" dirty="0"/>
              <a:t> </a:t>
            </a:r>
            <a:r>
              <a:rPr lang="en-US" dirty="0"/>
              <a:t>Goes</a:t>
            </a:r>
            <a:r>
              <a:rPr lang="en-US" spc="-60" dirty="0"/>
              <a:t> </a:t>
            </a:r>
            <a:r>
              <a:rPr lang="en-US" spc="-20" dirty="0"/>
              <a:t>Here </a:t>
            </a:r>
            <a:r>
              <a:rPr lang="en-US" dirty="0"/>
              <a:t>Across</a:t>
            </a:r>
            <a:r>
              <a:rPr lang="en-US" spc="-180" dirty="0"/>
              <a:t> </a:t>
            </a:r>
            <a:r>
              <a:rPr lang="en-US" spc="-380" dirty="0"/>
              <a:t>T</a:t>
            </a:r>
            <a:r>
              <a:rPr lang="en-US" spc="114" dirty="0"/>
              <a:t>w</a:t>
            </a:r>
            <a:r>
              <a:rPr lang="en-US" spc="120" dirty="0"/>
              <a:t>o</a:t>
            </a:r>
            <a:r>
              <a:rPr lang="en-US" spc="-175" dirty="0"/>
              <a:t> </a:t>
            </a:r>
            <a:r>
              <a:rPr lang="en-US" spc="-10" dirty="0"/>
              <a:t>Lines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BE4DFC-0610-FBC6-745A-CAC9FA799622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AD407E-098D-3451-7CDC-9A91D9B3205A}"/>
              </a:ext>
            </a:extLst>
          </p:cNvPr>
          <p:cNvGrpSpPr/>
          <p:nvPr userDrawn="1"/>
        </p:nvGrpSpPr>
        <p:grpSpPr>
          <a:xfrm>
            <a:off x="614363" y="6077806"/>
            <a:ext cx="10997058" cy="543935"/>
            <a:chOff x="614363" y="6077806"/>
            <a:chExt cx="10997058" cy="54393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B1F11977-3D8F-8BF7-0DF6-3330F3D5DD18}"/>
                </a:ext>
              </a:extLst>
            </p:cNvPr>
            <p:cNvSpPr/>
            <p:nvPr userDrawn="1"/>
          </p:nvSpPr>
          <p:spPr>
            <a:xfrm>
              <a:off x="3082187" y="6346782"/>
              <a:ext cx="6823813" cy="45719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Picture 6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261C1002-3E01-5942-DAEF-99A8DEEE3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90CFA673-C3AD-085B-E48F-38CE9F6BDB97}"/>
                </a:ext>
              </a:extLst>
            </p:cNvPr>
            <p:cNvSpPr txBox="1"/>
            <p:nvPr userDrawn="1"/>
          </p:nvSpPr>
          <p:spPr>
            <a:xfrm>
              <a:off x="10091866" y="6191060"/>
              <a:ext cx="1519555" cy="3009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800" spc="-10" dirty="0">
                  <a:solidFill>
                    <a:srgbClr val="002857"/>
                  </a:solidFill>
                  <a:latin typeface="Marcellus"/>
                  <a:cs typeface="Marcellus"/>
                </a:rPr>
                <a:t>brynmawr.edu</a:t>
              </a:r>
              <a:endParaRPr sz="1800" dirty="0">
                <a:latin typeface="Marcellus"/>
                <a:cs typeface="Marcellu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16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E6EA516-2036-A16F-9688-114F06349B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250" y="611125"/>
            <a:ext cx="10934333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baseline="0">
                <a:latin typeface="Marcellus" panose="020E0602050203020307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solidFill>
                  <a:srgbClr val="A7631C"/>
                </a:solidFill>
              </a:rPr>
              <a:t>Headline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for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a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single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column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text</a:t>
            </a:r>
            <a:r>
              <a:rPr sz="3400" spc="-10" dirty="0">
                <a:solidFill>
                  <a:srgbClr val="A7631C"/>
                </a:solidFill>
              </a:rPr>
              <a:t> block</a:t>
            </a:r>
            <a:endParaRPr sz="34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31DB1FF-FE2C-2BC5-CEBA-06EA32E9F2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363" y="1681163"/>
            <a:ext cx="10934332" cy="38814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30" baseline="0">
                <a:solidFill>
                  <a:srgbClr val="002B4F"/>
                </a:solidFill>
                <a:latin typeface="Figtree" pitchFamily="2" charset="0"/>
              </a:defRPr>
            </a:lvl1pPr>
            <a:lvl2pPr>
              <a:defRPr sz="1400" spc="30" baseline="0">
                <a:solidFill>
                  <a:srgbClr val="A6611B"/>
                </a:solidFill>
                <a:latin typeface="Figtree" pitchFamily="2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styles.</a:t>
            </a:r>
            <a:endParaRPr lang="en-US" sz="900" dirty="0">
              <a:latin typeface="Figtree Light"/>
              <a:cs typeface="Figtre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01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-Opt 1"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and grey diamonds&#10;&#10;Description automatically generated">
            <a:extLst>
              <a:ext uri="{FF2B5EF4-FFF2-40B4-BE49-F238E27FC236}">
                <a16:creationId xmlns:a16="http://schemas.microsoft.com/office/drawing/2014/main" id="{1DB705BD-82B7-771F-51CD-7BAAD4AAD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-3574"/>
            <a:ext cx="12185650" cy="6861574"/>
          </a:xfrm>
          <a:prstGeom prst="rect">
            <a:avLst/>
          </a:prstGeom>
        </p:spPr>
      </p:pic>
      <p:pic>
        <p:nvPicPr>
          <p:cNvPr id="8" name="Picture 7" descr="A white lines in a black background&#10;&#10;Description automatically generated">
            <a:extLst>
              <a:ext uri="{FF2B5EF4-FFF2-40B4-BE49-F238E27FC236}">
                <a16:creationId xmlns:a16="http://schemas.microsoft.com/office/drawing/2014/main" id="{BE4166D4-7D73-6329-0949-CA66CC123E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609600"/>
            <a:ext cx="1813932" cy="906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01480" y="3223335"/>
            <a:ext cx="5989040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200" baseline="0"/>
            </a:lvl1pPr>
          </a:lstStyle>
          <a:p>
            <a:r>
              <a:rPr lang="en-US" dirty="0"/>
              <a:t>“Place text for a quote here. It can be as long as you need it to be.”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D01AA39-AED9-2A83-3317-AD2011071A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1975" y="4495800"/>
            <a:ext cx="5988050" cy="457200"/>
          </a:xfrm>
        </p:spPr>
        <p:txBody>
          <a:bodyPr>
            <a:noAutofit/>
          </a:bodyPr>
          <a:lstStyle>
            <a:lvl1pPr algn="ctr">
              <a:defRPr sz="2700" cap="all" baseline="0">
                <a:solidFill>
                  <a:srgbClr val="A7621C"/>
                </a:solidFill>
                <a:latin typeface="Figtree" pitchFamily="2" charset="0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134699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-Opt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474C14-956F-DFAB-B144-D50CE1855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3223335"/>
            <a:ext cx="5989040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“Place text for a quote here. It can be as long as you need it to be.”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0B4A123-F524-CF78-571E-214596195E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095" y="4495800"/>
            <a:ext cx="5988050" cy="457200"/>
          </a:xfrm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pic>
        <p:nvPicPr>
          <p:cNvPr id="14" name="Picture 13" descr="A yellow sunburst with black background&#10;&#10;Description automatically generated">
            <a:extLst>
              <a:ext uri="{FF2B5EF4-FFF2-40B4-BE49-F238E27FC236}">
                <a16:creationId xmlns:a16="http://schemas.microsoft.com/office/drawing/2014/main" id="{D240D519-0F18-AD22-7358-5DF35C57D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508" y="628004"/>
            <a:ext cx="1736121" cy="868061"/>
          </a:xfrm>
          <a:prstGeom prst="rect">
            <a:avLst/>
          </a:prstGeom>
        </p:spPr>
      </p:pic>
      <p:pic>
        <p:nvPicPr>
          <p:cNvPr id="16" name="Picture 15" descr="A yellow sunburst with black background&#10;&#10;Description automatically generated">
            <a:extLst>
              <a:ext uri="{FF2B5EF4-FFF2-40B4-BE49-F238E27FC236}">
                <a16:creationId xmlns:a16="http://schemas.microsoft.com/office/drawing/2014/main" id="{3573963F-E96D-5070-C17B-E70430D20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736508" y="5451149"/>
            <a:ext cx="1736121" cy="8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7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A7CA-91EF-E6E4-168F-CD9F2AF3A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10744200" cy="531812"/>
          </a:xfrm>
        </p:spPr>
        <p:txBody>
          <a:bodyPr anchor="t" anchorCtr="0">
            <a:noAutofit/>
          </a:bodyPr>
          <a:lstStyle>
            <a:lvl1pPr>
              <a:defRPr sz="3400" baseline="0"/>
            </a:lvl1pPr>
          </a:lstStyle>
          <a:p>
            <a:r>
              <a:rPr lang="en-US" dirty="0"/>
              <a:t>Title for a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C8A0C-98B9-4D37-BFA1-247595D5A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590800"/>
            <a:ext cx="2743199" cy="2744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E4ED09-3361-9796-325A-B35BFB2027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95326" y="1600200"/>
            <a:ext cx="274319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 baseline="0">
                <a:solidFill>
                  <a:srgbClr val="002B4F"/>
                </a:solidFill>
                <a:latin typeface="Besley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12700" marR="117475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Headline info for the chart</a:t>
            </a:r>
          </a:p>
        </p:txBody>
      </p:sp>
    </p:spTree>
    <p:extLst>
      <p:ext uri="{BB962C8B-B14F-4D97-AF65-F5344CB8AC3E}">
        <p14:creationId xmlns:p14="http://schemas.microsoft.com/office/powerpoint/2010/main" val="3288822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s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&#10;&#10;Description automatically generated">
            <a:extLst>
              <a:ext uri="{FF2B5EF4-FFF2-40B4-BE49-F238E27FC236}">
                <a16:creationId xmlns:a16="http://schemas.microsoft.com/office/drawing/2014/main" id="{1D69226A-5AE5-672B-D73E-D79EA3C6FC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EA7CA-91EF-E6E4-168F-CD9F2AF3A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4648200" cy="531812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400" baseline="0"/>
            </a:lvl1pPr>
          </a:lstStyle>
          <a:p>
            <a:r>
              <a:rPr lang="en-US" dirty="0"/>
              <a:t>Title for a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C8A0C-98B9-4D37-BFA1-247595D5A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590800"/>
            <a:ext cx="4657725" cy="27447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E4ED09-3361-9796-325A-B35BFB2027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95326" y="1600200"/>
            <a:ext cx="4648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 baseline="0">
                <a:solidFill>
                  <a:srgbClr val="002B4F"/>
                </a:solidFill>
                <a:latin typeface="Besley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12700" marR="117475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Headline info for the chart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7EFFB3-FCA5-9B77-4C5D-14900B065B2E}"/>
              </a:ext>
            </a:extLst>
          </p:cNvPr>
          <p:cNvGrpSpPr/>
          <p:nvPr userDrawn="1"/>
        </p:nvGrpSpPr>
        <p:grpSpPr>
          <a:xfrm>
            <a:off x="614363" y="6077806"/>
            <a:ext cx="10939221" cy="543935"/>
            <a:chOff x="614363" y="6077806"/>
            <a:chExt cx="10939221" cy="54393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3ED9DB31-250E-3C6B-4478-BA4C5863D935}"/>
                </a:ext>
              </a:extLst>
            </p:cNvPr>
            <p:cNvSpPr/>
            <p:nvPr userDrawn="1"/>
          </p:nvSpPr>
          <p:spPr>
            <a:xfrm>
              <a:off x="3082187" y="6346783"/>
              <a:ext cx="7936230" cy="0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F151A0F5-ADE0-43DC-D020-A261F8C12846}"/>
                </a:ext>
              </a:extLst>
            </p:cNvPr>
            <p:cNvSpPr/>
            <p:nvPr userDrawn="1"/>
          </p:nvSpPr>
          <p:spPr>
            <a:xfrm>
              <a:off x="11231004" y="6127026"/>
              <a:ext cx="322580" cy="440055"/>
            </a:xfrm>
            <a:custGeom>
              <a:avLst/>
              <a:gdLst/>
              <a:ahLst/>
              <a:cxnLst/>
              <a:rect l="l" t="t" r="r" b="b"/>
              <a:pathLst>
                <a:path w="322579" h="440054">
                  <a:moveTo>
                    <a:pt x="266103" y="152831"/>
                  </a:moveTo>
                  <a:lnTo>
                    <a:pt x="237883" y="134772"/>
                  </a:lnTo>
                  <a:lnTo>
                    <a:pt x="237883" y="186448"/>
                  </a:lnTo>
                  <a:lnTo>
                    <a:pt x="211836" y="321614"/>
                  </a:lnTo>
                  <a:lnTo>
                    <a:pt x="209740" y="320484"/>
                  </a:lnTo>
                  <a:lnTo>
                    <a:pt x="209740" y="332486"/>
                  </a:lnTo>
                  <a:lnTo>
                    <a:pt x="207327" y="344944"/>
                  </a:lnTo>
                  <a:lnTo>
                    <a:pt x="187248" y="344944"/>
                  </a:lnTo>
                  <a:lnTo>
                    <a:pt x="183375" y="333781"/>
                  </a:lnTo>
                  <a:lnTo>
                    <a:pt x="183273" y="333489"/>
                  </a:lnTo>
                  <a:lnTo>
                    <a:pt x="182930" y="333095"/>
                  </a:lnTo>
                  <a:lnTo>
                    <a:pt x="178993" y="328866"/>
                  </a:lnTo>
                  <a:lnTo>
                    <a:pt x="178638" y="328536"/>
                  </a:lnTo>
                  <a:lnTo>
                    <a:pt x="176187" y="326224"/>
                  </a:lnTo>
                  <a:lnTo>
                    <a:pt x="176187" y="344944"/>
                  </a:lnTo>
                  <a:lnTo>
                    <a:pt x="146672" y="344944"/>
                  </a:lnTo>
                  <a:lnTo>
                    <a:pt x="150583" y="337032"/>
                  </a:lnTo>
                  <a:lnTo>
                    <a:pt x="158915" y="329145"/>
                  </a:lnTo>
                  <a:lnTo>
                    <a:pt x="159537" y="328536"/>
                  </a:lnTo>
                  <a:lnTo>
                    <a:pt x="163322" y="328536"/>
                  </a:lnTo>
                  <a:lnTo>
                    <a:pt x="165989" y="331101"/>
                  </a:lnTo>
                  <a:lnTo>
                    <a:pt x="172275" y="337032"/>
                  </a:lnTo>
                  <a:lnTo>
                    <a:pt x="176187" y="344944"/>
                  </a:lnTo>
                  <a:lnTo>
                    <a:pt x="176187" y="326224"/>
                  </a:lnTo>
                  <a:lnTo>
                    <a:pt x="172516" y="322745"/>
                  </a:lnTo>
                  <a:lnTo>
                    <a:pt x="174599" y="319989"/>
                  </a:lnTo>
                  <a:lnTo>
                    <a:pt x="175628" y="318427"/>
                  </a:lnTo>
                  <a:lnTo>
                    <a:pt x="175729" y="318249"/>
                  </a:lnTo>
                  <a:lnTo>
                    <a:pt x="177571" y="315048"/>
                  </a:lnTo>
                  <a:lnTo>
                    <a:pt x="209740" y="332486"/>
                  </a:lnTo>
                  <a:lnTo>
                    <a:pt x="209740" y="320484"/>
                  </a:lnTo>
                  <a:lnTo>
                    <a:pt x="199707" y="315048"/>
                  </a:lnTo>
                  <a:lnTo>
                    <a:pt x="184099" y="306578"/>
                  </a:lnTo>
                  <a:lnTo>
                    <a:pt x="204025" y="275069"/>
                  </a:lnTo>
                  <a:lnTo>
                    <a:pt x="214287" y="258851"/>
                  </a:lnTo>
                  <a:lnTo>
                    <a:pt x="217995" y="253377"/>
                  </a:lnTo>
                  <a:lnTo>
                    <a:pt x="217906" y="251053"/>
                  </a:lnTo>
                  <a:lnTo>
                    <a:pt x="206641" y="233133"/>
                  </a:lnTo>
                  <a:lnTo>
                    <a:pt x="206641" y="249224"/>
                  </a:lnTo>
                  <a:lnTo>
                    <a:pt x="206641" y="251333"/>
                  </a:lnTo>
                  <a:lnTo>
                    <a:pt x="205562" y="252895"/>
                  </a:lnTo>
                  <a:lnTo>
                    <a:pt x="191541" y="275069"/>
                  </a:lnTo>
                  <a:lnTo>
                    <a:pt x="195491" y="257835"/>
                  </a:lnTo>
                  <a:lnTo>
                    <a:pt x="196875" y="251333"/>
                  </a:lnTo>
                  <a:lnTo>
                    <a:pt x="198945" y="240995"/>
                  </a:lnTo>
                  <a:lnTo>
                    <a:pt x="199059" y="240474"/>
                  </a:lnTo>
                  <a:lnTo>
                    <a:pt x="205397" y="247497"/>
                  </a:lnTo>
                  <a:lnTo>
                    <a:pt x="206641" y="249224"/>
                  </a:lnTo>
                  <a:lnTo>
                    <a:pt x="206641" y="233133"/>
                  </a:lnTo>
                  <a:lnTo>
                    <a:pt x="203822" y="229997"/>
                  </a:lnTo>
                  <a:lnTo>
                    <a:pt x="204724" y="228841"/>
                  </a:lnTo>
                  <a:lnTo>
                    <a:pt x="212458" y="218948"/>
                  </a:lnTo>
                  <a:lnTo>
                    <a:pt x="220421" y="208762"/>
                  </a:lnTo>
                  <a:lnTo>
                    <a:pt x="237883" y="186448"/>
                  </a:lnTo>
                  <a:lnTo>
                    <a:pt x="237883" y="134772"/>
                  </a:lnTo>
                  <a:lnTo>
                    <a:pt x="229260" y="129247"/>
                  </a:lnTo>
                  <a:lnTo>
                    <a:pt x="229260" y="180352"/>
                  </a:lnTo>
                  <a:lnTo>
                    <a:pt x="207035" y="208762"/>
                  </a:lnTo>
                  <a:lnTo>
                    <a:pt x="206057" y="202107"/>
                  </a:lnTo>
                  <a:lnTo>
                    <a:pt x="205435" y="199961"/>
                  </a:lnTo>
                  <a:lnTo>
                    <a:pt x="203568" y="195986"/>
                  </a:lnTo>
                  <a:lnTo>
                    <a:pt x="204089" y="195808"/>
                  </a:lnTo>
                  <a:lnTo>
                    <a:pt x="206184" y="195135"/>
                  </a:lnTo>
                  <a:lnTo>
                    <a:pt x="213169" y="190703"/>
                  </a:lnTo>
                  <a:lnTo>
                    <a:pt x="219786" y="186448"/>
                  </a:lnTo>
                  <a:lnTo>
                    <a:pt x="229260" y="180352"/>
                  </a:lnTo>
                  <a:lnTo>
                    <a:pt x="229260" y="129247"/>
                  </a:lnTo>
                  <a:lnTo>
                    <a:pt x="227939" y="128397"/>
                  </a:lnTo>
                  <a:lnTo>
                    <a:pt x="227939" y="168681"/>
                  </a:lnTo>
                  <a:lnTo>
                    <a:pt x="200329" y="186410"/>
                  </a:lnTo>
                  <a:lnTo>
                    <a:pt x="197192" y="181737"/>
                  </a:lnTo>
                  <a:lnTo>
                    <a:pt x="196075" y="180340"/>
                  </a:lnTo>
                  <a:lnTo>
                    <a:pt x="196075" y="201002"/>
                  </a:lnTo>
                  <a:lnTo>
                    <a:pt x="196075" y="213753"/>
                  </a:lnTo>
                  <a:lnTo>
                    <a:pt x="190881" y="218948"/>
                  </a:lnTo>
                  <a:lnTo>
                    <a:pt x="190500" y="218948"/>
                  </a:lnTo>
                  <a:lnTo>
                    <a:pt x="190500" y="228841"/>
                  </a:lnTo>
                  <a:lnTo>
                    <a:pt x="189992" y="231546"/>
                  </a:lnTo>
                  <a:lnTo>
                    <a:pt x="180492" y="275069"/>
                  </a:lnTo>
                  <a:lnTo>
                    <a:pt x="180441" y="275310"/>
                  </a:lnTo>
                  <a:lnTo>
                    <a:pt x="172377" y="301167"/>
                  </a:lnTo>
                  <a:lnTo>
                    <a:pt x="166116" y="313778"/>
                  </a:lnTo>
                  <a:lnTo>
                    <a:pt x="162001" y="317855"/>
                  </a:lnTo>
                  <a:lnTo>
                    <a:pt x="161201" y="318249"/>
                  </a:lnTo>
                  <a:lnTo>
                    <a:pt x="160375" y="317855"/>
                  </a:lnTo>
                  <a:lnTo>
                    <a:pt x="158559" y="316064"/>
                  </a:lnTo>
                  <a:lnTo>
                    <a:pt x="156235" y="313778"/>
                  </a:lnTo>
                  <a:lnTo>
                    <a:pt x="150177" y="301637"/>
                  </a:lnTo>
                  <a:lnTo>
                    <a:pt x="150177" y="322897"/>
                  </a:lnTo>
                  <a:lnTo>
                    <a:pt x="143891" y="328866"/>
                  </a:lnTo>
                  <a:lnTo>
                    <a:pt x="139598" y="333489"/>
                  </a:lnTo>
                  <a:lnTo>
                    <a:pt x="135610" y="344944"/>
                  </a:lnTo>
                  <a:lnTo>
                    <a:pt x="114935" y="344944"/>
                  </a:lnTo>
                  <a:lnTo>
                    <a:pt x="112788" y="333781"/>
                  </a:lnTo>
                  <a:lnTo>
                    <a:pt x="132842" y="322897"/>
                  </a:lnTo>
                  <a:lnTo>
                    <a:pt x="145440" y="316064"/>
                  </a:lnTo>
                  <a:lnTo>
                    <a:pt x="147294" y="319049"/>
                  </a:lnTo>
                  <a:lnTo>
                    <a:pt x="148209" y="320344"/>
                  </a:lnTo>
                  <a:lnTo>
                    <a:pt x="150114" y="322745"/>
                  </a:lnTo>
                  <a:lnTo>
                    <a:pt x="150177" y="322897"/>
                  </a:lnTo>
                  <a:lnTo>
                    <a:pt x="150177" y="301637"/>
                  </a:lnTo>
                  <a:lnTo>
                    <a:pt x="149948" y="301167"/>
                  </a:lnTo>
                  <a:lnTo>
                    <a:pt x="141859" y="275310"/>
                  </a:lnTo>
                  <a:lnTo>
                    <a:pt x="141452" y="273469"/>
                  </a:lnTo>
                  <a:lnTo>
                    <a:pt x="139280" y="263563"/>
                  </a:lnTo>
                  <a:lnTo>
                    <a:pt x="139280" y="307390"/>
                  </a:lnTo>
                  <a:lnTo>
                    <a:pt x="110680" y="322897"/>
                  </a:lnTo>
                  <a:lnTo>
                    <a:pt x="84188" y="185445"/>
                  </a:lnTo>
                  <a:lnTo>
                    <a:pt x="119037" y="229997"/>
                  </a:lnTo>
                  <a:lnTo>
                    <a:pt x="109118" y="240995"/>
                  </a:lnTo>
                  <a:lnTo>
                    <a:pt x="105117" y="246037"/>
                  </a:lnTo>
                  <a:lnTo>
                    <a:pt x="104990" y="249224"/>
                  </a:lnTo>
                  <a:lnTo>
                    <a:pt x="104927" y="251053"/>
                  </a:lnTo>
                  <a:lnTo>
                    <a:pt x="104838" y="253377"/>
                  </a:lnTo>
                  <a:lnTo>
                    <a:pt x="108572" y="258851"/>
                  </a:lnTo>
                  <a:lnTo>
                    <a:pt x="139280" y="307390"/>
                  </a:lnTo>
                  <a:lnTo>
                    <a:pt x="139280" y="263563"/>
                  </a:lnTo>
                  <a:lnTo>
                    <a:pt x="134340" y="240995"/>
                  </a:lnTo>
                  <a:lnTo>
                    <a:pt x="132283" y="231546"/>
                  </a:lnTo>
                  <a:lnTo>
                    <a:pt x="131991" y="229997"/>
                  </a:lnTo>
                  <a:lnTo>
                    <a:pt x="131889" y="229450"/>
                  </a:lnTo>
                  <a:lnTo>
                    <a:pt x="131775" y="228841"/>
                  </a:lnTo>
                  <a:lnTo>
                    <a:pt x="135902" y="229450"/>
                  </a:lnTo>
                  <a:lnTo>
                    <a:pt x="139484" y="229450"/>
                  </a:lnTo>
                  <a:lnTo>
                    <a:pt x="141833" y="229146"/>
                  </a:lnTo>
                  <a:lnTo>
                    <a:pt x="161137" y="261289"/>
                  </a:lnTo>
                  <a:lnTo>
                    <a:pt x="173304" y="240995"/>
                  </a:lnTo>
                  <a:lnTo>
                    <a:pt x="180416" y="229146"/>
                  </a:lnTo>
                  <a:lnTo>
                    <a:pt x="182765" y="229450"/>
                  </a:lnTo>
                  <a:lnTo>
                    <a:pt x="186359" y="229450"/>
                  </a:lnTo>
                  <a:lnTo>
                    <a:pt x="188391" y="229146"/>
                  </a:lnTo>
                  <a:lnTo>
                    <a:pt x="190423" y="228841"/>
                  </a:lnTo>
                  <a:lnTo>
                    <a:pt x="190500" y="218948"/>
                  </a:lnTo>
                  <a:lnTo>
                    <a:pt x="178130" y="218948"/>
                  </a:lnTo>
                  <a:lnTo>
                    <a:pt x="172935" y="213753"/>
                  </a:lnTo>
                  <a:lnTo>
                    <a:pt x="172935" y="201002"/>
                  </a:lnTo>
                  <a:lnTo>
                    <a:pt x="178117" y="195808"/>
                  </a:lnTo>
                  <a:lnTo>
                    <a:pt x="190881" y="195808"/>
                  </a:lnTo>
                  <a:lnTo>
                    <a:pt x="196075" y="201002"/>
                  </a:lnTo>
                  <a:lnTo>
                    <a:pt x="196075" y="180340"/>
                  </a:lnTo>
                  <a:lnTo>
                    <a:pt x="194919" y="178879"/>
                  </a:lnTo>
                  <a:lnTo>
                    <a:pt x="191160" y="174866"/>
                  </a:lnTo>
                  <a:lnTo>
                    <a:pt x="189865" y="173482"/>
                  </a:lnTo>
                  <a:lnTo>
                    <a:pt x="227939" y="168681"/>
                  </a:lnTo>
                  <a:lnTo>
                    <a:pt x="227939" y="128397"/>
                  </a:lnTo>
                  <a:lnTo>
                    <a:pt x="186347" y="101765"/>
                  </a:lnTo>
                  <a:lnTo>
                    <a:pt x="186347" y="184950"/>
                  </a:lnTo>
                  <a:lnTo>
                    <a:pt x="181597" y="185445"/>
                  </a:lnTo>
                  <a:lnTo>
                    <a:pt x="181902" y="185445"/>
                  </a:lnTo>
                  <a:lnTo>
                    <a:pt x="175615" y="187121"/>
                  </a:lnTo>
                  <a:lnTo>
                    <a:pt x="169989" y="190703"/>
                  </a:lnTo>
                  <a:lnTo>
                    <a:pt x="165671" y="195808"/>
                  </a:lnTo>
                  <a:lnTo>
                    <a:pt x="163042" y="202107"/>
                  </a:lnTo>
                  <a:lnTo>
                    <a:pt x="162458" y="205168"/>
                  </a:lnTo>
                  <a:lnTo>
                    <a:pt x="162458" y="209651"/>
                  </a:lnTo>
                  <a:lnTo>
                    <a:pt x="163042" y="212648"/>
                  </a:lnTo>
                  <a:lnTo>
                    <a:pt x="164084" y="216890"/>
                  </a:lnTo>
                  <a:lnTo>
                    <a:pt x="166344" y="220687"/>
                  </a:lnTo>
                  <a:lnTo>
                    <a:pt x="170764" y="224751"/>
                  </a:lnTo>
                  <a:lnTo>
                    <a:pt x="161137" y="240779"/>
                  </a:lnTo>
                  <a:lnTo>
                    <a:pt x="154152" y="229146"/>
                  </a:lnTo>
                  <a:lnTo>
                    <a:pt x="153974" y="228841"/>
                  </a:lnTo>
                  <a:lnTo>
                    <a:pt x="151523" y="224751"/>
                  </a:lnTo>
                  <a:lnTo>
                    <a:pt x="155943" y="220687"/>
                  </a:lnTo>
                  <a:lnTo>
                    <a:pt x="156972" y="218948"/>
                  </a:lnTo>
                  <a:lnTo>
                    <a:pt x="158203" y="216890"/>
                  </a:lnTo>
                  <a:lnTo>
                    <a:pt x="159245" y="212648"/>
                  </a:lnTo>
                  <a:lnTo>
                    <a:pt x="159880" y="209651"/>
                  </a:lnTo>
                  <a:lnTo>
                    <a:pt x="159969" y="205168"/>
                  </a:lnTo>
                  <a:lnTo>
                    <a:pt x="159245" y="202107"/>
                  </a:lnTo>
                  <a:lnTo>
                    <a:pt x="156679" y="195986"/>
                  </a:lnTo>
                  <a:lnTo>
                    <a:pt x="156603" y="195808"/>
                  </a:lnTo>
                  <a:lnTo>
                    <a:pt x="152298" y="190703"/>
                  </a:lnTo>
                  <a:lnTo>
                    <a:pt x="149339" y="188836"/>
                  </a:lnTo>
                  <a:lnTo>
                    <a:pt x="149339" y="201002"/>
                  </a:lnTo>
                  <a:lnTo>
                    <a:pt x="149339" y="213753"/>
                  </a:lnTo>
                  <a:lnTo>
                    <a:pt x="144145" y="218948"/>
                  </a:lnTo>
                  <a:lnTo>
                    <a:pt x="131381" y="218948"/>
                  </a:lnTo>
                  <a:lnTo>
                    <a:pt x="130289" y="217855"/>
                  </a:lnTo>
                  <a:lnTo>
                    <a:pt x="130289" y="273443"/>
                  </a:lnTo>
                  <a:lnTo>
                    <a:pt x="117284" y="252895"/>
                  </a:lnTo>
                  <a:lnTo>
                    <a:pt x="116205" y="251333"/>
                  </a:lnTo>
                  <a:lnTo>
                    <a:pt x="116217" y="249224"/>
                  </a:lnTo>
                  <a:lnTo>
                    <a:pt x="117462" y="247497"/>
                  </a:lnTo>
                  <a:lnTo>
                    <a:pt x="123329" y="240995"/>
                  </a:lnTo>
                  <a:lnTo>
                    <a:pt x="125336" y="251053"/>
                  </a:lnTo>
                  <a:lnTo>
                    <a:pt x="126580" y="256946"/>
                  </a:lnTo>
                  <a:lnTo>
                    <a:pt x="130289" y="273443"/>
                  </a:lnTo>
                  <a:lnTo>
                    <a:pt x="130289" y="217855"/>
                  </a:lnTo>
                  <a:lnTo>
                    <a:pt x="126187" y="213753"/>
                  </a:lnTo>
                  <a:lnTo>
                    <a:pt x="126187" y="208000"/>
                  </a:lnTo>
                  <a:lnTo>
                    <a:pt x="126187" y="201002"/>
                  </a:lnTo>
                  <a:lnTo>
                    <a:pt x="131368" y="195808"/>
                  </a:lnTo>
                  <a:lnTo>
                    <a:pt x="144145" y="195808"/>
                  </a:lnTo>
                  <a:lnTo>
                    <a:pt x="149339" y="201002"/>
                  </a:lnTo>
                  <a:lnTo>
                    <a:pt x="149339" y="188836"/>
                  </a:lnTo>
                  <a:lnTo>
                    <a:pt x="146659" y="187121"/>
                  </a:lnTo>
                  <a:lnTo>
                    <a:pt x="143002" y="186143"/>
                  </a:lnTo>
                  <a:lnTo>
                    <a:pt x="140373" y="185445"/>
                  </a:lnTo>
                  <a:lnTo>
                    <a:pt x="140817" y="185445"/>
                  </a:lnTo>
                  <a:lnTo>
                    <a:pt x="136080" y="184950"/>
                  </a:lnTo>
                  <a:lnTo>
                    <a:pt x="135940" y="184950"/>
                  </a:lnTo>
                  <a:lnTo>
                    <a:pt x="141592" y="179374"/>
                  </a:lnTo>
                  <a:lnTo>
                    <a:pt x="142214" y="178879"/>
                  </a:lnTo>
                  <a:lnTo>
                    <a:pt x="144754" y="176949"/>
                  </a:lnTo>
                  <a:lnTo>
                    <a:pt x="148437" y="174866"/>
                  </a:lnTo>
                  <a:lnTo>
                    <a:pt x="154876" y="175285"/>
                  </a:lnTo>
                  <a:lnTo>
                    <a:pt x="174612" y="175285"/>
                  </a:lnTo>
                  <a:lnTo>
                    <a:pt x="177800" y="177139"/>
                  </a:lnTo>
                  <a:lnTo>
                    <a:pt x="180695" y="179374"/>
                  </a:lnTo>
                  <a:lnTo>
                    <a:pt x="186347" y="184950"/>
                  </a:lnTo>
                  <a:lnTo>
                    <a:pt x="186347" y="101765"/>
                  </a:lnTo>
                  <a:lnTo>
                    <a:pt x="169583" y="91020"/>
                  </a:lnTo>
                  <a:lnTo>
                    <a:pt x="176593" y="87807"/>
                  </a:lnTo>
                  <a:lnTo>
                    <a:pt x="181483" y="80746"/>
                  </a:lnTo>
                  <a:lnTo>
                    <a:pt x="181483" y="78384"/>
                  </a:lnTo>
                  <a:lnTo>
                    <a:pt x="181483" y="72542"/>
                  </a:lnTo>
                  <a:lnTo>
                    <a:pt x="180289" y="66700"/>
                  </a:lnTo>
                  <a:lnTo>
                    <a:pt x="179882" y="64630"/>
                  </a:lnTo>
                  <a:lnTo>
                    <a:pt x="175514" y="58166"/>
                  </a:lnTo>
                  <a:lnTo>
                    <a:pt x="169062" y="53809"/>
                  </a:lnTo>
                  <a:lnTo>
                    <a:pt x="167005" y="53403"/>
                  </a:lnTo>
                  <a:lnTo>
                    <a:pt x="167005" y="69316"/>
                  </a:lnTo>
                  <a:lnTo>
                    <a:pt x="167005" y="75768"/>
                  </a:lnTo>
                  <a:lnTo>
                    <a:pt x="164388" y="78384"/>
                  </a:lnTo>
                  <a:lnTo>
                    <a:pt x="157937" y="78384"/>
                  </a:lnTo>
                  <a:lnTo>
                    <a:pt x="155321" y="75768"/>
                  </a:lnTo>
                  <a:lnTo>
                    <a:pt x="155321" y="69316"/>
                  </a:lnTo>
                  <a:lnTo>
                    <a:pt x="157937" y="66700"/>
                  </a:lnTo>
                  <a:lnTo>
                    <a:pt x="164388" y="66700"/>
                  </a:lnTo>
                  <a:lnTo>
                    <a:pt x="167005" y="69316"/>
                  </a:lnTo>
                  <a:lnTo>
                    <a:pt x="167005" y="53403"/>
                  </a:lnTo>
                  <a:lnTo>
                    <a:pt x="140830" y="72542"/>
                  </a:lnTo>
                  <a:lnTo>
                    <a:pt x="140830" y="80746"/>
                  </a:lnTo>
                  <a:lnTo>
                    <a:pt x="145719" y="87807"/>
                  </a:lnTo>
                  <a:lnTo>
                    <a:pt x="152730" y="91020"/>
                  </a:lnTo>
                  <a:lnTo>
                    <a:pt x="132867" y="103746"/>
                  </a:lnTo>
                  <a:lnTo>
                    <a:pt x="132867" y="173062"/>
                  </a:lnTo>
                  <a:lnTo>
                    <a:pt x="127622" y="178536"/>
                  </a:lnTo>
                  <a:lnTo>
                    <a:pt x="125285" y="181444"/>
                  </a:lnTo>
                  <a:lnTo>
                    <a:pt x="122097" y="186143"/>
                  </a:lnTo>
                  <a:lnTo>
                    <a:pt x="118719" y="183972"/>
                  </a:lnTo>
                  <a:lnTo>
                    <a:pt x="118719" y="195986"/>
                  </a:lnTo>
                  <a:lnTo>
                    <a:pt x="116954" y="199669"/>
                  </a:lnTo>
                  <a:lnTo>
                    <a:pt x="116332" y="201625"/>
                  </a:lnTo>
                  <a:lnTo>
                    <a:pt x="115328" y="207378"/>
                  </a:lnTo>
                  <a:lnTo>
                    <a:pt x="115227" y="208000"/>
                  </a:lnTo>
                  <a:lnTo>
                    <a:pt x="97586" y="185445"/>
                  </a:lnTo>
                  <a:lnTo>
                    <a:pt x="93611" y="180352"/>
                  </a:lnTo>
                  <a:lnTo>
                    <a:pt x="116560" y="195135"/>
                  </a:lnTo>
                  <a:lnTo>
                    <a:pt x="116700" y="195135"/>
                  </a:lnTo>
                  <a:lnTo>
                    <a:pt x="118364" y="195808"/>
                  </a:lnTo>
                  <a:lnTo>
                    <a:pt x="118719" y="195986"/>
                  </a:lnTo>
                  <a:lnTo>
                    <a:pt x="118719" y="183972"/>
                  </a:lnTo>
                  <a:lnTo>
                    <a:pt x="113106" y="180352"/>
                  </a:lnTo>
                  <a:lnTo>
                    <a:pt x="94780" y="168541"/>
                  </a:lnTo>
                  <a:lnTo>
                    <a:pt x="132867" y="173062"/>
                  </a:lnTo>
                  <a:lnTo>
                    <a:pt x="132867" y="103746"/>
                  </a:lnTo>
                  <a:lnTo>
                    <a:pt x="56210" y="152831"/>
                  </a:lnTo>
                  <a:lnTo>
                    <a:pt x="56235" y="165430"/>
                  </a:lnTo>
                  <a:lnTo>
                    <a:pt x="61341" y="167271"/>
                  </a:lnTo>
                  <a:lnTo>
                    <a:pt x="68033" y="167576"/>
                  </a:lnTo>
                  <a:lnTo>
                    <a:pt x="68135" y="168325"/>
                  </a:lnTo>
                  <a:lnTo>
                    <a:pt x="102387" y="346087"/>
                  </a:lnTo>
                  <a:lnTo>
                    <a:pt x="96723" y="368249"/>
                  </a:lnTo>
                  <a:lnTo>
                    <a:pt x="99060" y="372186"/>
                  </a:lnTo>
                  <a:lnTo>
                    <a:pt x="103822" y="373405"/>
                  </a:lnTo>
                  <a:lnTo>
                    <a:pt x="107962" y="373405"/>
                  </a:lnTo>
                  <a:lnTo>
                    <a:pt x="110909" y="371233"/>
                  </a:lnTo>
                  <a:lnTo>
                    <a:pt x="114477" y="357301"/>
                  </a:lnTo>
                  <a:lnTo>
                    <a:pt x="207772" y="357301"/>
                  </a:lnTo>
                  <a:lnTo>
                    <a:pt x="211340" y="371233"/>
                  </a:lnTo>
                  <a:lnTo>
                    <a:pt x="214287" y="373405"/>
                  </a:lnTo>
                  <a:lnTo>
                    <a:pt x="218414" y="373405"/>
                  </a:lnTo>
                  <a:lnTo>
                    <a:pt x="223189" y="372186"/>
                  </a:lnTo>
                  <a:lnTo>
                    <a:pt x="225539" y="368249"/>
                  </a:lnTo>
                  <a:lnTo>
                    <a:pt x="222732" y="357301"/>
                  </a:lnTo>
                  <a:lnTo>
                    <a:pt x="219862" y="346087"/>
                  </a:lnTo>
                  <a:lnTo>
                    <a:pt x="220078" y="344944"/>
                  </a:lnTo>
                  <a:lnTo>
                    <a:pt x="224574" y="321614"/>
                  </a:lnTo>
                  <a:lnTo>
                    <a:pt x="250482" y="187121"/>
                  </a:lnTo>
                  <a:lnTo>
                    <a:pt x="250583" y="186626"/>
                  </a:lnTo>
                  <a:lnTo>
                    <a:pt x="250621" y="186448"/>
                  </a:lnTo>
                  <a:lnTo>
                    <a:pt x="251790" y="180352"/>
                  </a:lnTo>
                  <a:lnTo>
                    <a:pt x="254038" y="168681"/>
                  </a:lnTo>
                  <a:lnTo>
                    <a:pt x="254063" y="168541"/>
                  </a:lnTo>
                  <a:lnTo>
                    <a:pt x="254114" y="168325"/>
                  </a:lnTo>
                  <a:lnTo>
                    <a:pt x="254215" y="167576"/>
                  </a:lnTo>
                  <a:lnTo>
                    <a:pt x="260959" y="167271"/>
                  </a:lnTo>
                  <a:lnTo>
                    <a:pt x="266103" y="165430"/>
                  </a:lnTo>
                  <a:lnTo>
                    <a:pt x="266103" y="152831"/>
                  </a:lnTo>
                  <a:close/>
                </a:path>
                <a:path w="322579" h="440054">
                  <a:moveTo>
                    <a:pt x="322313" y="219760"/>
                  </a:moveTo>
                  <a:lnTo>
                    <a:pt x="319265" y="176847"/>
                  </a:lnTo>
                  <a:lnTo>
                    <a:pt x="310324" y="136156"/>
                  </a:lnTo>
                  <a:lnTo>
                    <a:pt x="300710" y="111379"/>
                  </a:lnTo>
                  <a:lnTo>
                    <a:pt x="300710" y="219760"/>
                  </a:lnTo>
                  <a:lnTo>
                    <a:pt x="295719" y="276263"/>
                  </a:lnTo>
                  <a:lnTo>
                    <a:pt x="281660" y="327025"/>
                  </a:lnTo>
                  <a:lnTo>
                    <a:pt x="259829" y="370039"/>
                  </a:lnTo>
                  <a:lnTo>
                    <a:pt x="231584" y="403275"/>
                  </a:lnTo>
                  <a:lnTo>
                    <a:pt x="198247" y="424688"/>
                  </a:lnTo>
                  <a:lnTo>
                    <a:pt x="161175" y="432282"/>
                  </a:lnTo>
                  <a:lnTo>
                    <a:pt x="90728" y="403275"/>
                  </a:lnTo>
                  <a:lnTo>
                    <a:pt x="62484" y="370039"/>
                  </a:lnTo>
                  <a:lnTo>
                    <a:pt x="40665" y="327025"/>
                  </a:lnTo>
                  <a:lnTo>
                    <a:pt x="26606" y="276263"/>
                  </a:lnTo>
                  <a:lnTo>
                    <a:pt x="21615" y="219760"/>
                  </a:lnTo>
                  <a:lnTo>
                    <a:pt x="26593" y="163271"/>
                  </a:lnTo>
                  <a:lnTo>
                    <a:pt x="40665" y="112496"/>
                  </a:lnTo>
                  <a:lnTo>
                    <a:pt x="62471" y="69494"/>
                  </a:lnTo>
                  <a:lnTo>
                    <a:pt x="90716" y="36271"/>
                  </a:lnTo>
                  <a:lnTo>
                    <a:pt x="124053" y="14846"/>
                  </a:lnTo>
                  <a:lnTo>
                    <a:pt x="161150" y="7251"/>
                  </a:lnTo>
                  <a:lnTo>
                    <a:pt x="198259" y="14846"/>
                  </a:lnTo>
                  <a:lnTo>
                    <a:pt x="231597" y="36271"/>
                  </a:lnTo>
                  <a:lnTo>
                    <a:pt x="259842" y="69494"/>
                  </a:lnTo>
                  <a:lnTo>
                    <a:pt x="281660" y="112496"/>
                  </a:lnTo>
                  <a:lnTo>
                    <a:pt x="295732" y="163271"/>
                  </a:lnTo>
                  <a:lnTo>
                    <a:pt x="300710" y="219760"/>
                  </a:lnTo>
                  <a:lnTo>
                    <a:pt x="300710" y="111379"/>
                  </a:lnTo>
                  <a:lnTo>
                    <a:pt x="275869" y="65239"/>
                  </a:lnTo>
                  <a:lnTo>
                    <a:pt x="223393" y="16840"/>
                  </a:lnTo>
                  <a:lnTo>
                    <a:pt x="161150" y="0"/>
                  </a:lnTo>
                  <a:lnTo>
                    <a:pt x="129171" y="4279"/>
                  </a:lnTo>
                  <a:lnTo>
                    <a:pt x="71120" y="37299"/>
                  </a:lnTo>
                  <a:lnTo>
                    <a:pt x="26555" y="98640"/>
                  </a:lnTo>
                  <a:lnTo>
                    <a:pt x="11988" y="136156"/>
                  </a:lnTo>
                  <a:lnTo>
                    <a:pt x="3048" y="176847"/>
                  </a:lnTo>
                  <a:lnTo>
                    <a:pt x="0" y="219760"/>
                  </a:lnTo>
                  <a:lnTo>
                    <a:pt x="3048" y="262674"/>
                  </a:lnTo>
                  <a:lnTo>
                    <a:pt x="11988" y="303364"/>
                  </a:lnTo>
                  <a:lnTo>
                    <a:pt x="26555" y="340880"/>
                  </a:lnTo>
                  <a:lnTo>
                    <a:pt x="46456" y="374281"/>
                  </a:lnTo>
                  <a:lnTo>
                    <a:pt x="98920" y="422681"/>
                  </a:lnTo>
                  <a:lnTo>
                    <a:pt x="161150" y="439521"/>
                  </a:lnTo>
                  <a:lnTo>
                    <a:pt x="193141" y="435241"/>
                  </a:lnTo>
                  <a:lnTo>
                    <a:pt x="251206" y="402234"/>
                  </a:lnTo>
                  <a:lnTo>
                    <a:pt x="295770" y="340880"/>
                  </a:lnTo>
                  <a:lnTo>
                    <a:pt x="310324" y="303364"/>
                  </a:lnTo>
                  <a:lnTo>
                    <a:pt x="319265" y="262674"/>
                  </a:lnTo>
                  <a:lnTo>
                    <a:pt x="322313" y="21976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Picture 10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E48CB208-E0B9-E9BE-56A8-9C3B7F4205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53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0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ngle Column +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rectangle&#10;&#10;Description automatically generated">
            <a:extLst>
              <a:ext uri="{FF2B5EF4-FFF2-40B4-BE49-F238E27FC236}">
                <a16:creationId xmlns:a16="http://schemas.microsoft.com/office/drawing/2014/main" id="{2ACFE647-41D8-0956-7151-65BC440EF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" y="0"/>
            <a:ext cx="12179303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BE6EA516-2036-A16F-9688-114F06349B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250" y="353273"/>
            <a:ext cx="4790949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baseline="0">
                <a:latin typeface="Marcellus" panose="020E0602050203020307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solidFill>
                  <a:srgbClr val="A7631C"/>
                </a:solidFill>
              </a:rPr>
              <a:t>Headline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for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a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single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column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text</a:t>
            </a:r>
            <a:r>
              <a:rPr sz="3400" spc="-10" dirty="0">
                <a:solidFill>
                  <a:srgbClr val="A7631C"/>
                </a:solidFill>
              </a:rPr>
              <a:t> block</a:t>
            </a:r>
            <a:endParaRPr sz="34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31DB1FF-FE2C-2BC5-CEBA-06EA32E9F2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363" y="1681163"/>
            <a:ext cx="4790948" cy="38814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30" baseline="0">
                <a:solidFill>
                  <a:srgbClr val="002B4F"/>
                </a:solidFill>
                <a:latin typeface="Figtree" pitchFamily="2" charset="0"/>
              </a:defRPr>
            </a:lvl1pPr>
            <a:lvl2pPr>
              <a:defRPr sz="1400" spc="30" baseline="0">
                <a:solidFill>
                  <a:srgbClr val="A6611B"/>
                </a:solidFill>
                <a:latin typeface="Figtree" pitchFamily="2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styles.</a:t>
            </a:r>
            <a:endParaRPr lang="en-US" sz="1400" dirty="0">
              <a:latin typeface="Figtree Light"/>
              <a:cs typeface="Figtree Light"/>
            </a:endParaRPr>
          </a:p>
        </p:txBody>
      </p:sp>
      <p:pic>
        <p:nvPicPr>
          <p:cNvPr id="2" name="Picture 1" descr="A yellow sunburst on a black background&#10;&#10;Description automatically generated">
            <a:extLst>
              <a:ext uri="{FF2B5EF4-FFF2-40B4-BE49-F238E27FC236}">
                <a16:creationId xmlns:a16="http://schemas.microsoft.com/office/drawing/2014/main" id="{CF499C9D-5C47-3233-8575-54A8AE2A8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201400" y="319045"/>
            <a:ext cx="671556" cy="6715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B5C9EB-3EC8-5F5E-BC30-0B30E87D1771}"/>
              </a:ext>
            </a:extLst>
          </p:cNvPr>
          <p:cNvGrpSpPr/>
          <p:nvPr userDrawn="1"/>
        </p:nvGrpSpPr>
        <p:grpSpPr>
          <a:xfrm>
            <a:off x="614363" y="6077806"/>
            <a:ext cx="10939221" cy="543935"/>
            <a:chOff x="614363" y="6077806"/>
            <a:chExt cx="10939221" cy="543935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9BDFA14C-90CF-B97A-5345-9CB0C7D6F7B9}"/>
                </a:ext>
              </a:extLst>
            </p:cNvPr>
            <p:cNvSpPr/>
            <p:nvPr userDrawn="1"/>
          </p:nvSpPr>
          <p:spPr>
            <a:xfrm>
              <a:off x="3082187" y="6346783"/>
              <a:ext cx="7936230" cy="0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E9BE3BC7-95E1-A605-B0FA-FEBC6FA22542}"/>
                </a:ext>
              </a:extLst>
            </p:cNvPr>
            <p:cNvSpPr/>
            <p:nvPr userDrawn="1"/>
          </p:nvSpPr>
          <p:spPr>
            <a:xfrm>
              <a:off x="11231004" y="6127026"/>
              <a:ext cx="322580" cy="440055"/>
            </a:xfrm>
            <a:custGeom>
              <a:avLst/>
              <a:gdLst/>
              <a:ahLst/>
              <a:cxnLst/>
              <a:rect l="l" t="t" r="r" b="b"/>
              <a:pathLst>
                <a:path w="322579" h="440054">
                  <a:moveTo>
                    <a:pt x="266103" y="152831"/>
                  </a:moveTo>
                  <a:lnTo>
                    <a:pt x="237883" y="134772"/>
                  </a:lnTo>
                  <a:lnTo>
                    <a:pt x="237883" y="186448"/>
                  </a:lnTo>
                  <a:lnTo>
                    <a:pt x="211836" y="321614"/>
                  </a:lnTo>
                  <a:lnTo>
                    <a:pt x="209740" y="320484"/>
                  </a:lnTo>
                  <a:lnTo>
                    <a:pt x="209740" y="332486"/>
                  </a:lnTo>
                  <a:lnTo>
                    <a:pt x="207327" y="344944"/>
                  </a:lnTo>
                  <a:lnTo>
                    <a:pt x="187248" y="344944"/>
                  </a:lnTo>
                  <a:lnTo>
                    <a:pt x="183375" y="333781"/>
                  </a:lnTo>
                  <a:lnTo>
                    <a:pt x="183273" y="333489"/>
                  </a:lnTo>
                  <a:lnTo>
                    <a:pt x="182930" y="333095"/>
                  </a:lnTo>
                  <a:lnTo>
                    <a:pt x="178993" y="328866"/>
                  </a:lnTo>
                  <a:lnTo>
                    <a:pt x="178638" y="328536"/>
                  </a:lnTo>
                  <a:lnTo>
                    <a:pt x="176187" y="326224"/>
                  </a:lnTo>
                  <a:lnTo>
                    <a:pt x="176187" y="344944"/>
                  </a:lnTo>
                  <a:lnTo>
                    <a:pt x="146672" y="344944"/>
                  </a:lnTo>
                  <a:lnTo>
                    <a:pt x="150583" y="337032"/>
                  </a:lnTo>
                  <a:lnTo>
                    <a:pt x="158915" y="329145"/>
                  </a:lnTo>
                  <a:lnTo>
                    <a:pt x="159537" y="328536"/>
                  </a:lnTo>
                  <a:lnTo>
                    <a:pt x="163322" y="328536"/>
                  </a:lnTo>
                  <a:lnTo>
                    <a:pt x="165989" y="331101"/>
                  </a:lnTo>
                  <a:lnTo>
                    <a:pt x="172275" y="337032"/>
                  </a:lnTo>
                  <a:lnTo>
                    <a:pt x="176187" y="344944"/>
                  </a:lnTo>
                  <a:lnTo>
                    <a:pt x="176187" y="326224"/>
                  </a:lnTo>
                  <a:lnTo>
                    <a:pt x="172516" y="322745"/>
                  </a:lnTo>
                  <a:lnTo>
                    <a:pt x="174599" y="319989"/>
                  </a:lnTo>
                  <a:lnTo>
                    <a:pt x="175628" y="318427"/>
                  </a:lnTo>
                  <a:lnTo>
                    <a:pt x="175729" y="318249"/>
                  </a:lnTo>
                  <a:lnTo>
                    <a:pt x="177571" y="315048"/>
                  </a:lnTo>
                  <a:lnTo>
                    <a:pt x="209740" y="332486"/>
                  </a:lnTo>
                  <a:lnTo>
                    <a:pt x="209740" y="320484"/>
                  </a:lnTo>
                  <a:lnTo>
                    <a:pt x="199707" y="315048"/>
                  </a:lnTo>
                  <a:lnTo>
                    <a:pt x="184099" y="306578"/>
                  </a:lnTo>
                  <a:lnTo>
                    <a:pt x="204025" y="275069"/>
                  </a:lnTo>
                  <a:lnTo>
                    <a:pt x="214287" y="258851"/>
                  </a:lnTo>
                  <a:lnTo>
                    <a:pt x="217995" y="253377"/>
                  </a:lnTo>
                  <a:lnTo>
                    <a:pt x="217906" y="251053"/>
                  </a:lnTo>
                  <a:lnTo>
                    <a:pt x="206641" y="233133"/>
                  </a:lnTo>
                  <a:lnTo>
                    <a:pt x="206641" y="249224"/>
                  </a:lnTo>
                  <a:lnTo>
                    <a:pt x="206641" y="251333"/>
                  </a:lnTo>
                  <a:lnTo>
                    <a:pt x="205562" y="252895"/>
                  </a:lnTo>
                  <a:lnTo>
                    <a:pt x="191541" y="275069"/>
                  </a:lnTo>
                  <a:lnTo>
                    <a:pt x="195491" y="257835"/>
                  </a:lnTo>
                  <a:lnTo>
                    <a:pt x="196875" y="251333"/>
                  </a:lnTo>
                  <a:lnTo>
                    <a:pt x="198945" y="240995"/>
                  </a:lnTo>
                  <a:lnTo>
                    <a:pt x="199059" y="240474"/>
                  </a:lnTo>
                  <a:lnTo>
                    <a:pt x="205397" y="247497"/>
                  </a:lnTo>
                  <a:lnTo>
                    <a:pt x="206641" y="249224"/>
                  </a:lnTo>
                  <a:lnTo>
                    <a:pt x="206641" y="233133"/>
                  </a:lnTo>
                  <a:lnTo>
                    <a:pt x="203822" y="229997"/>
                  </a:lnTo>
                  <a:lnTo>
                    <a:pt x="204724" y="228841"/>
                  </a:lnTo>
                  <a:lnTo>
                    <a:pt x="212458" y="218948"/>
                  </a:lnTo>
                  <a:lnTo>
                    <a:pt x="220421" y="208762"/>
                  </a:lnTo>
                  <a:lnTo>
                    <a:pt x="237883" y="186448"/>
                  </a:lnTo>
                  <a:lnTo>
                    <a:pt x="237883" y="134772"/>
                  </a:lnTo>
                  <a:lnTo>
                    <a:pt x="229260" y="129247"/>
                  </a:lnTo>
                  <a:lnTo>
                    <a:pt x="229260" y="180352"/>
                  </a:lnTo>
                  <a:lnTo>
                    <a:pt x="207035" y="208762"/>
                  </a:lnTo>
                  <a:lnTo>
                    <a:pt x="206057" y="202107"/>
                  </a:lnTo>
                  <a:lnTo>
                    <a:pt x="205435" y="199961"/>
                  </a:lnTo>
                  <a:lnTo>
                    <a:pt x="203568" y="195986"/>
                  </a:lnTo>
                  <a:lnTo>
                    <a:pt x="204089" y="195808"/>
                  </a:lnTo>
                  <a:lnTo>
                    <a:pt x="206184" y="195135"/>
                  </a:lnTo>
                  <a:lnTo>
                    <a:pt x="213169" y="190703"/>
                  </a:lnTo>
                  <a:lnTo>
                    <a:pt x="219786" y="186448"/>
                  </a:lnTo>
                  <a:lnTo>
                    <a:pt x="229260" y="180352"/>
                  </a:lnTo>
                  <a:lnTo>
                    <a:pt x="229260" y="129247"/>
                  </a:lnTo>
                  <a:lnTo>
                    <a:pt x="227939" y="128397"/>
                  </a:lnTo>
                  <a:lnTo>
                    <a:pt x="227939" y="168681"/>
                  </a:lnTo>
                  <a:lnTo>
                    <a:pt x="200329" y="186410"/>
                  </a:lnTo>
                  <a:lnTo>
                    <a:pt x="197192" y="181737"/>
                  </a:lnTo>
                  <a:lnTo>
                    <a:pt x="196075" y="180340"/>
                  </a:lnTo>
                  <a:lnTo>
                    <a:pt x="196075" y="201002"/>
                  </a:lnTo>
                  <a:lnTo>
                    <a:pt x="196075" y="213753"/>
                  </a:lnTo>
                  <a:lnTo>
                    <a:pt x="190881" y="218948"/>
                  </a:lnTo>
                  <a:lnTo>
                    <a:pt x="190500" y="218948"/>
                  </a:lnTo>
                  <a:lnTo>
                    <a:pt x="190500" y="228841"/>
                  </a:lnTo>
                  <a:lnTo>
                    <a:pt x="189992" y="231546"/>
                  </a:lnTo>
                  <a:lnTo>
                    <a:pt x="180492" y="275069"/>
                  </a:lnTo>
                  <a:lnTo>
                    <a:pt x="180441" y="275310"/>
                  </a:lnTo>
                  <a:lnTo>
                    <a:pt x="172377" y="301167"/>
                  </a:lnTo>
                  <a:lnTo>
                    <a:pt x="166116" y="313778"/>
                  </a:lnTo>
                  <a:lnTo>
                    <a:pt x="162001" y="317855"/>
                  </a:lnTo>
                  <a:lnTo>
                    <a:pt x="161201" y="318249"/>
                  </a:lnTo>
                  <a:lnTo>
                    <a:pt x="160375" y="317855"/>
                  </a:lnTo>
                  <a:lnTo>
                    <a:pt x="158559" y="316064"/>
                  </a:lnTo>
                  <a:lnTo>
                    <a:pt x="156235" y="313778"/>
                  </a:lnTo>
                  <a:lnTo>
                    <a:pt x="150177" y="301637"/>
                  </a:lnTo>
                  <a:lnTo>
                    <a:pt x="150177" y="322897"/>
                  </a:lnTo>
                  <a:lnTo>
                    <a:pt x="143891" y="328866"/>
                  </a:lnTo>
                  <a:lnTo>
                    <a:pt x="139598" y="333489"/>
                  </a:lnTo>
                  <a:lnTo>
                    <a:pt x="135610" y="344944"/>
                  </a:lnTo>
                  <a:lnTo>
                    <a:pt x="114935" y="344944"/>
                  </a:lnTo>
                  <a:lnTo>
                    <a:pt x="112788" y="333781"/>
                  </a:lnTo>
                  <a:lnTo>
                    <a:pt x="132842" y="322897"/>
                  </a:lnTo>
                  <a:lnTo>
                    <a:pt x="145440" y="316064"/>
                  </a:lnTo>
                  <a:lnTo>
                    <a:pt x="147294" y="319049"/>
                  </a:lnTo>
                  <a:lnTo>
                    <a:pt x="148209" y="320344"/>
                  </a:lnTo>
                  <a:lnTo>
                    <a:pt x="150114" y="322745"/>
                  </a:lnTo>
                  <a:lnTo>
                    <a:pt x="150177" y="322897"/>
                  </a:lnTo>
                  <a:lnTo>
                    <a:pt x="150177" y="301637"/>
                  </a:lnTo>
                  <a:lnTo>
                    <a:pt x="149948" y="301167"/>
                  </a:lnTo>
                  <a:lnTo>
                    <a:pt x="141859" y="275310"/>
                  </a:lnTo>
                  <a:lnTo>
                    <a:pt x="141452" y="273469"/>
                  </a:lnTo>
                  <a:lnTo>
                    <a:pt x="139280" y="263563"/>
                  </a:lnTo>
                  <a:lnTo>
                    <a:pt x="139280" y="307390"/>
                  </a:lnTo>
                  <a:lnTo>
                    <a:pt x="110680" y="322897"/>
                  </a:lnTo>
                  <a:lnTo>
                    <a:pt x="84188" y="185445"/>
                  </a:lnTo>
                  <a:lnTo>
                    <a:pt x="119037" y="229997"/>
                  </a:lnTo>
                  <a:lnTo>
                    <a:pt x="109118" y="240995"/>
                  </a:lnTo>
                  <a:lnTo>
                    <a:pt x="105117" y="246037"/>
                  </a:lnTo>
                  <a:lnTo>
                    <a:pt x="104990" y="249224"/>
                  </a:lnTo>
                  <a:lnTo>
                    <a:pt x="104927" y="251053"/>
                  </a:lnTo>
                  <a:lnTo>
                    <a:pt x="104838" y="253377"/>
                  </a:lnTo>
                  <a:lnTo>
                    <a:pt x="108572" y="258851"/>
                  </a:lnTo>
                  <a:lnTo>
                    <a:pt x="139280" y="307390"/>
                  </a:lnTo>
                  <a:lnTo>
                    <a:pt x="139280" y="263563"/>
                  </a:lnTo>
                  <a:lnTo>
                    <a:pt x="134340" y="240995"/>
                  </a:lnTo>
                  <a:lnTo>
                    <a:pt x="132283" y="231546"/>
                  </a:lnTo>
                  <a:lnTo>
                    <a:pt x="131991" y="229997"/>
                  </a:lnTo>
                  <a:lnTo>
                    <a:pt x="131889" y="229450"/>
                  </a:lnTo>
                  <a:lnTo>
                    <a:pt x="131775" y="228841"/>
                  </a:lnTo>
                  <a:lnTo>
                    <a:pt x="135902" y="229450"/>
                  </a:lnTo>
                  <a:lnTo>
                    <a:pt x="139484" y="229450"/>
                  </a:lnTo>
                  <a:lnTo>
                    <a:pt x="141833" y="229146"/>
                  </a:lnTo>
                  <a:lnTo>
                    <a:pt x="161137" y="261289"/>
                  </a:lnTo>
                  <a:lnTo>
                    <a:pt x="173304" y="240995"/>
                  </a:lnTo>
                  <a:lnTo>
                    <a:pt x="180416" y="229146"/>
                  </a:lnTo>
                  <a:lnTo>
                    <a:pt x="182765" y="229450"/>
                  </a:lnTo>
                  <a:lnTo>
                    <a:pt x="186359" y="229450"/>
                  </a:lnTo>
                  <a:lnTo>
                    <a:pt x="188391" y="229146"/>
                  </a:lnTo>
                  <a:lnTo>
                    <a:pt x="190423" y="228841"/>
                  </a:lnTo>
                  <a:lnTo>
                    <a:pt x="190500" y="218948"/>
                  </a:lnTo>
                  <a:lnTo>
                    <a:pt x="178130" y="218948"/>
                  </a:lnTo>
                  <a:lnTo>
                    <a:pt x="172935" y="213753"/>
                  </a:lnTo>
                  <a:lnTo>
                    <a:pt x="172935" y="201002"/>
                  </a:lnTo>
                  <a:lnTo>
                    <a:pt x="178117" y="195808"/>
                  </a:lnTo>
                  <a:lnTo>
                    <a:pt x="190881" y="195808"/>
                  </a:lnTo>
                  <a:lnTo>
                    <a:pt x="196075" y="201002"/>
                  </a:lnTo>
                  <a:lnTo>
                    <a:pt x="196075" y="180340"/>
                  </a:lnTo>
                  <a:lnTo>
                    <a:pt x="194919" y="178879"/>
                  </a:lnTo>
                  <a:lnTo>
                    <a:pt x="191160" y="174866"/>
                  </a:lnTo>
                  <a:lnTo>
                    <a:pt x="189865" y="173482"/>
                  </a:lnTo>
                  <a:lnTo>
                    <a:pt x="227939" y="168681"/>
                  </a:lnTo>
                  <a:lnTo>
                    <a:pt x="227939" y="128397"/>
                  </a:lnTo>
                  <a:lnTo>
                    <a:pt x="186347" y="101765"/>
                  </a:lnTo>
                  <a:lnTo>
                    <a:pt x="186347" y="184950"/>
                  </a:lnTo>
                  <a:lnTo>
                    <a:pt x="181597" y="185445"/>
                  </a:lnTo>
                  <a:lnTo>
                    <a:pt x="181902" y="185445"/>
                  </a:lnTo>
                  <a:lnTo>
                    <a:pt x="175615" y="187121"/>
                  </a:lnTo>
                  <a:lnTo>
                    <a:pt x="169989" y="190703"/>
                  </a:lnTo>
                  <a:lnTo>
                    <a:pt x="165671" y="195808"/>
                  </a:lnTo>
                  <a:lnTo>
                    <a:pt x="163042" y="202107"/>
                  </a:lnTo>
                  <a:lnTo>
                    <a:pt x="162458" y="205168"/>
                  </a:lnTo>
                  <a:lnTo>
                    <a:pt x="162458" y="209651"/>
                  </a:lnTo>
                  <a:lnTo>
                    <a:pt x="163042" y="212648"/>
                  </a:lnTo>
                  <a:lnTo>
                    <a:pt x="164084" y="216890"/>
                  </a:lnTo>
                  <a:lnTo>
                    <a:pt x="166344" y="220687"/>
                  </a:lnTo>
                  <a:lnTo>
                    <a:pt x="170764" y="224751"/>
                  </a:lnTo>
                  <a:lnTo>
                    <a:pt x="161137" y="240779"/>
                  </a:lnTo>
                  <a:lnTo>
                    <a:pt x="154152" y="229146"/>
                  </a:lnTo>
                  <a:lnTo>
                    <a:pt x="153974" y="228841"/>
                  </a:lnTo>
                  <a:lnTo>
                    <a:pt x="151523" y="224751"/>
                  </a:lnTo>
                  <a:lnTo>
                    <a:pt x="155943" y="220687"/>
                  </a:lnTo>
                  <a:lnTo>
                    <a:pt x="156972" y="218948"/>
                  </a:lnTo>
                  <a:lnTo>
                    <a:pt x="158203" y="216890"/>
                  </a:lnTo>
                  <a:lnTo>
                    <a:pt x="159245" y="212648"/>
                  </a:lnTo>
                  <a:lnTo>
                    <a:pt x="159880" y="209651"/>
                  </a:lnTo>
                  <a:lnTo>
                    <a:pt x="159969" y="205168"/>
                  </a:lnTo>
                  <a:lnTo>
                    <a:pt x="159245" y="202107"/>
                  </a:lnTo>
                  <a:lnTo>
                    <a:pt x="156679" y="195986"/>
                  </a:lnTo>
                  <a:lnTo>
                    <a:pt x="156603" y="195808"/>
                  </a:lnTo>
                  <a:lnTo>
                    <a:pt x="152298" y="190703"/>
                  </a:lnTo>
                  <a:lnTo>
                    <a:pt x="149339" y="188836"/>
                  </a:lnTo>
                  <a:lnTo>
                    <a:pt x="149339" y="201002"/>
                  </a:lnTo>
                  <a:lnTo>
                    <a:pt x="149339" y="213753"/>
                  </a:lnTo>
                  <a:lnTo>
                    <a:pt x="144145" y="218948"/>
                  </a:lnTo>
                  <a:lnTo>
                    <a:pt x="131381" y="218948"/>
                  </a:lnTo>
                  <a:lnTo>
                    <a:pt x="130289" y="217855"/>
                  </a:lnTo>
                  <a:lnTo>
                    <a:pt x="130289" y="273443"/>
                  </a:lnTo>
                  <a:lnTo>
                    <a:pt x="117284" y="252895"/>
                  </a:lnTo>
                  <a:lnTo>
                    <a:pt x="116205" y="251333"/>
                  </a:lnTo>
                  <a:lnTo>
                    <a:pt x="116217" y="249224"/>
                  </a:lnTo>
                  <a:lnTo>
                    <a:pt x="117462" y="247497"/>
                  </a:lnTo>
                  <a:lnTo>
                    <a:pt x="123329" y="240995"/>
                  </a:lnTo>
                  <a:lnTo>
                    <a:pt x="125336" y="251053"/>
                  </a:lnTo>
                  <a:lnTo>
                    <a:pt x="126580" y="256946"/>
                  </a:lnTo>
                  <a:lnTo>
                    <a:pt x="130289" y="273443"/>
                  </a:lnTo>
                  <a:lnTo>
                    <a:pt x="130289" y="217855"/>
                  </a:lnTo>
                  <a:lnTo>
                    <a:pt x="126187" y="213753"/>
                  </a:lnTo>
                  <a:lnTo>
                    <a:pt x="126187" y="208000"/>
                  </a:lnTo>
                  <a:lnTo>
                    <a:pt x="126187" y="201002"/>
                  </a:lnTo>
                  <a:lnTo>
                    <a:pt x="131368" y="195808"/>
                  </a:lnTo>
                  <a:lnTo>
                    <a:pt x="144145" y="195808"/>
                  </a:lnTo>
                  <a:lnTo>
                    <a:pt x="149339" y="201002"/>
                  </a:lnTo>
                  <a:lnTo>
                    <a:pt x="149339" y="188836"/>
                  </a:lnTo>
                  <a:lnTo>
                    <a:pt x="146659" y="187121"/>
                  </a:lnTo>
                  <a:lnTo>
                    <a:pt x="143002" y="186143"/>
                  </a:lnTo>
                  <a:lnTo>
                    <a:pt x="140373" y="185445"/>
                  </a:lnTo>
                  <a:lnTo>
                    <a:pt x="140817" y="185445"/>
                  </a:lnTo>
                  <a:lnTo>
                    <a:pt x="136080" y="184950"/>
                  </a:lnTo>
                  <a:lnTo>
                    <a:pt x="135940" y="184950"/>
                  </a:lnTo>
                  <a:lnTo>
                    <a:pt x="141592" y="179374"/>
                  </a:lnTo>
                  <a:lnTo>
                    <a:pt x="142214" y="178879"/>
                  </a:lnTo>
                  <a:lnTo>
                    <a:pt x="144754" y="176949"/>
                  </a:lnTo>
                  <a:lnTo>
                    <a:pt x="148437" y="174866"/>
                  </a:lnTo>
                  <a:lnTo>
                    <a:pt x="154876" y="175285"/>
                  </a:lnTo>
                  <a:lnTo>
                    <a:pt x="174612" y="175285"/>
                  </a:lnTo>
                  <a:lnTo>
                    <a:pt x="177800" y="177139"/>
                  </a:lnTo>
                  <a:lnTo>
                    <a:pt x="180695" y="179374"/>
                  </a:lnTo>
                  <a:lnTo>
                    <a:pt x="186347" y="184950"/>
                  </a:lnTo>
                  <a:lnTo>
                    <a:pt x="186347" y="101765"/>
                  </a:lnTo>
                  <a:lnTo>
                    <a:pt x="169583" y="91020"/>
                  </a:lnTo>
                  <a:lnTo>
                    <a:pt x="176593" y="87807"/>
                  </a:lnTo>
                  <a:lnTo>
                    <a:pt x="181483" y="80746"/>
                  </a:lnTo>
                  <a:lnTo>
                    <a:pt x="181483" y="78384"/>
                  </a:lnTo>
                  <a:lnTo>
                    <a:pt x="181483" y="72542"/>
                  </a:lnTo>
                  <a:lnTo>
                    <a:pt x="180289" y="66700"/>
                  </a:lnTo>
                  <a:lnTo>
                    <a:pt x="179882" y="64630"/>
                  </a:lnTo>
                  <a:lnTo>
                    <a:pt x="175514" y="58166"/>
                  </a:lnTo>
                  <a:lnTo>
                    <a:pt x="169062" y="53809"/>
                  </a:lnTo>
                  <a:lnTo>
                    <a:pt x="167005" y="53403"/>
                  </a:lnTo>
                  <a:lnTo>
                    <a:pt x="167005" y="69316"/>
                  </a:lnTo>
                  <a:lnTo>
                    <a:pt x="167005" y="75768"/>
                  </a:lnTo>
                  <a:lnTo>
                    <a:pt x="164388" y="78384"/>
                  </a:lnTo>
                  <a:lnTo>
                    <a:pt x="157937" y="78384"/>
                  </a:lnTo>
                  <a:lnTo>
                    <a:pt x="155321" y="75768"/>
                  </a:lnTo>
                  <a:lnTo>
                    <a:pt x="155321" y="69316"/>
                  </a:lnTo>
                  <a:lnTo>
                    <a:pt x="157937" y="66700"/>
                  </a:lnTo>
                  <a:lnTo>
                    <a:pt x="164388" y="66700"/>
                  </a:lnTo>
                  <a:lnTo>
                    <a:pt x="167005" y="69316"/>
                  </a:lnTo>
                  <a:lnTo>
                    <a:pt x="167005" y="53403"/>
                  </a:lnTo>
                  <a:lnTo>
                    <a:pt x="140830" y="72542"/>
                  </a:lnTo>
                  <a:lnTo>
                    <a:pt x="140830" y="80746"/>
                  </a:lnTo>
                  <a:lnTo>
                    <a:pt x="145719" y="87807"/>
                  </a:lnTo>
                  <a:lnTo>
                    <a:pt x="152730" y="91020"/>
                  </a:lnTo>
                  <a:lnTo>
                    <a:pt x="132867" y="103746"/>
                  </a:lnTo>
                  <a:lnTo>
                    <a:pt x="132867" y="173062"/>
                  </a:lnTo>
                  <a:lnTo>
                    <a:pt x="127622" y="178536"/>
                  </a:lnTo>
                  <a:lnTo>
                    <a:pt x="125285" y="181444"/>
                  </a:lnTo>
                  <a:lnTo>
                    <a:pt x="122097" y="186143"/>
                  </a:lnTo>
                  <a:lnTo>
                    <a:pt x="118719" y="183972"/>
                  </a:lnTo>
                  <a:lnTo>
                    <a:pt x="118719" y="195986"/>
                  </a:lnTo>
                  <a:lnTo>
                    <a:pt x="116954" y="199669"/>
                  </a:lnTo>
                  <a:lnTo>
                    <a:pt x="116332" y="201625"/>
                  </a:lnTo>
                  <a:lnTo>
                    <a:pt x="115328" y="207378"/>
                  </a:lnTo>
                  <a:lnTo>
                    <a:pt x="115227" y="208000"/>
                  </a:lnTo>
                  <a:lnTo>
                    <a:pt x="97586" y="185445"/>
                  </a:lnTo>
                  <a:lnTo>
                    <a:pt x="93611" y="180352"/>
                  </a:lnTo>
                  <a:lnTo>
                    <a:pt x="116560" y="195135"/>
                  </a:lnTo>
                  <a:lnTo>
                    <a:pt x="116700" y="195135"/>
                  </a:lnTo>
                  <a:lnTo>
                    <a:pt x="118364" y="195808"/>
                  </a:lnTo>
                  <a:lnTo>
                    <a:pt x="118719" y="195986"/>
                  </a:lnTo>
                  <a:lnTo>
                    <a:pt x="118719" y="183972"/>
                  </a:lnTo>
                  <a:lnTo>
                    <a:pt x="113106" y="180352"/>
                  </a:lnTo>
                  <a:lnTo>
                    <a:pt x="94780" y="168541"/>
                  </a:lnTo>
                  <a:lnTo>
                    <a:pt x="132867" y="173062"/>
                  </a:lnTo>
                  <a:lnTo>
                    <a:pt x="132867" y="103746"/>
                  </a:lnTo>
                  <a:lnTo>
                    <a:pt x="56210" y="152831"/>
                  </a:lnTo>
                  <a:lnTo>
                    <a:pt x="56235" y="165430"/>
                  </a:lnTo>
                  <a:lnTo>
                    <a:pt x="61341" y="167271"/>
                  </a:lnTo>
                  <a:lnTo>
                    <a:pt x="68033" y="167576"/>
                  </a:lnTo>
                  <a:lnTo>
                    <a:pt x="68135" y="168325"/>
                  </a:lnTo>
                  <a:lnTo>
                    <a:pt x="102387" y="346087"/>
                  </a:lnTo>
                  <a:lnTo>
                    <a:pt x="96723" y="368249"/>
                  </a:lnTo>
                  <a:lnTo>
                    <a:pt x="99060" y="372186"/>
                  </a:lnTo>
                  <a:lnTo>
                    <a:pt x="103822" y="373405"/>
                  </a:lnTo>
                  <a:lnTo>
                    <a:pt x="107962" y="373405"/>
                  </a:lnTo>
                  <a:lnTo>
                    <a:pt x="110909" y="371233"/>
                  </a:lnTo>
                  <a:lnTo>
                    <a:pt x="114477" y="357301"/>
                  </a:lnTo>
                  <a:lnTo>
                    <a:pt x="207772" y="357301"/>
                  </a:lnTo>
                  <a:lnTo>
                    <a:pt x="211340" y="371233"/>
                  </a:lnTo>
                  <a:lnTo>
                    <a:pt x="214287" y="373405"/>
                  </a:lnTo>
                  <a:lnTo>
                    <a:pt x="218414" y="373405"/>
                  </a:lnTo>
                  <a:lnTo>
                    <a:pt x="223189" y="372186"/>
                  </a:lnTo>
                  <a:lnTo>
                    <a:pt x="225539" y="368249"/>
                  </a:lnTo>
                  <a:lnTo>
                    <a:pt x="222732" y="357301"/>
                  </a:lnTo>
                  <a:lnTo>
                    <a:pt x="219862" y="346087"/>
                  </a:lnTo>
                  <a:lnTo>
                    <a:pt x="220078" y="344944"/>
                  </a:lnTo>
                  <a:lnTo>
                    <a:pt x="224574" y="321614"/>
                  </a:lnTo>
                  <a:lnTo>
                    <a:pt x="250482" y="187121"/>
                  </a:lnTo>
                  <a:lnTo>
                    <a:pt x="250583" y="186626"/>
                  </a:lnTo>
                  <a:lnTo>
                    <a:pt x="250621" y="186448"/>
                  </a:lnTo>
                  <a:lnTo>
                    <a:pt x="251790" y="180352"/>
                  </a:lnTo>
                  <a:lnTo>
                    <a:pt x="254038" y="168681"/>
                  </a:lnTo>
                  <a:lnTo>
                    <a:pt x="254063" y="168541"/>
                  </a:lnTo>
                  <a:lnTo>
                    <a:pt x="254114" y="168325"/>
                  </a:lnTo>
                  <a:lnTo>
                    <a:pt x="254215" y="167576"/>
                  </a:lnTo>
                  <a:lnTo>
                    <a:pt x="260959" y="167271"/>
                  </a:lnTo>
                  <a:lnTo>
                    <a:pt x="266103" y="165430"/>
                  </a:lnTo>
                  <a:lnTo>
                    <a:pt x="266103" y="152831"/>
                  </a:lnTo>
                  <a:close/>
                </a:path>
                <a:path w="322579" h="440054">
                  <a:moveTo>
                    <a:pt x="322313" y="219760"/>
                  </a:moveTo>
                  <a:lnTo>
                    <a:pt x="319265" y="176847"/>
                  </a:lnTo>
                  <a:lnTo>
                    <a:pt x="310324" y="136156"/>
                  </a:lnTo>
                  <a:lnTo>
                    <a:pt x="300710" y="111379"/>
                  </a:lnTo>
                  <a:lnTo>
                    <a:pt x="300710" y="219760"/>
                  </a:lnTo>
                  <a:lnTo>
                    <a:pt x="295719" y="276263"/>
                  </a:lnTo>
                  <a:lnTo>
                    <a:pt x="281660" y="327025"/>
                  </a:lnTo>
                  <a:lnTo>
                    <a:pt x="259829" y="370039"/>
                  </a:lnTo>
                  <a:lnTo>
                    <a:pt x="231584" y="403275"/>
                  </a:lnTo>
                  <a:lnTo>
                    <a:pt x="198247" y="424688"/>
                  </a:lnTo>
                  <a:lnTo>
                    <a:pt x="161175" y="432282"/>
                  </a:lnTo>
                  <a:lnTo>
                    <a:pt x="90728" y="403275"/>
                  </a:lnTo>
                  <a:lnTo>
                    <a:pt x="62484" y="370039"/>
                  </a:lnTo>
                  <a:lnTo>
                    <a:pt x="40665" y="327025"/>
                  </a:lnTo>
                  <a:lnTo>
                    <a:pt x="26606" y="276263"/>
                  </a:lnTo>
                  <a:lnTo>
                    <a:pt x="21615" y="219760"/>
                  </a:lnTo>
                  <a:lnTo>
                    <a:pt x="26593" y="163271"/>
                  </a:lnTo>
                  <a:lnTo>
                    <a:pt x="40665" y="112496"/>
                  </a:lnTo>
                  <a:lnTo>
                    <a:pt x="62471" y="69494"/>
                  </a:lnTo>
                  <a:lnTo>
                    <a:pt x="90716" y="36271"/>
                  </a:lnTo>
                  <a:lnTo>
                    <a:pt x="124053" y="14846"/>
                  </a:lnTo>
                  <a:lnTo>
                    <a:pt x="161150" y="7251"/>
                  </a:lnTo>
                  <a:lnTo>
                    <a:pt x="198259" y="14846"/>
                  </a:lnTo>
                  <a:lnTo>
                    <a:pt x="231597" y="36271"/>
                  </a:lnTo>
                  <a:lnTo>
                    <a:pt x="259842" y="69494"/>
                  </a:lnTo>
                  <a:lnTo>
                    <a:pt x="281660" y="112496"/>
                  </a:lnTo>
                  <a:lnTo>
                    <a:pt x="295732" y="163271"/>
                  </a:lnTo>
                  <a:lnTo>
                    <a:pt x="300710" y="219760"/>
                  </a:lnTo>
                  <a:lnTo>
                    <a:pt x="300710" y="111379"/>
                  </a:lnTo>
                  <a:lnTo>
                    <a:pt x="275869" y="65239"/>
                  </a:lnTo>
                  <a:lnTo>
                    <a:pt x="223393" y="16840"/>
                  </a:lnTo>
                  <a:lnTo>
                    <a:pt x="161150" y="0"/>
                  </a:lnTo>
                  <a:lnTo>
                    <a:pt x="129171" y="4279"/>
                  </a:lnTo>
                  <a:lnTo>
                    <a:pt x="71120" y="37299"/>
                  </a:lnTo>
                  <a:lnTo>
                    <a:pt x="26555" y="98640"/>
                  </a:lnTo>
                  <a:lnTo>
                    <a:pt x="11988" y="136156"/>
                  </a:lnTo>
                  <a:lnTo>
                    <a:pt x="3048" y="176847"/>
                  </a:lnTo>
                  <a:lnTo>
                    <a:pt x="0" y="219760"/>
                  </a:lnTo>
                  <a:lnTo>
                    <a:pt x="3048" y="262674"/>
                  </a:lnTo>
                  <a:lnTo>
                    <a:pt x="11988" y="303364"/>
                  </a:lnTo>
                  <a:lnTo>
                    <a:pt x="26555" y="340880"/>
                  </a:lnTo>
                  <a:lnTo>
                    <a:pt x="46456" y="374281"/>
                  </a:lnTo>
                  <a:lnTo>
                    <a:pt x="98920" y="422681"/>
                  </a:lnTo>
                  <a:lnTo>
                    <a:pt x="161150" y="439521"/>
                  </a:lnTo>
                  <a:lnTo>
                    <a:pt x="193141" y="435241"/>
                  </a:lnTo>
                  <a:lnTo>
                    <a:pt x="251206" y="402234"/>
                  </a:lnTo>
                  <a:lnTo>
                    <a:pt x="295770" y="340880"/>
                  </a:lnTo>
                  <a:lnTo>
                    <a:pt x="310324" y="303364"/>
                  </a:lnTo>
                  <a:lnTo>
                    <a:pt x="319265" y="262674"/>
                  </a:lnTo>
                  <a:lnTo>
                    <a:pt x="322313" y="21976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Picture 12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D257AD95-1EEE-977C-918D-E1E742A4A6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973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E6EA516-2036-A16F-9688-114F06349B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250" y="611125"/>
            <a:ext cx="10934333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baseline="0">
                <a:latin typeface="Marcellus" panose="020E0602050203020307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solidFill>
                  <a:srgbClr val="A7631C"/>
                </a:solidFill>
              </a:rPr>
              <a:t>Headline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for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a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single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column</a:t>
            </a:r>
            <a:r>
              <a:rPr sz="3400" spc="-10" dirty="0">
                <a:solidFill>
                  <a:srgbClr val="A7631C"/>
                </a:solidFill>
              </a:rPr>
              <a:t> </a:t>
            </a:r>
            <a:r>
              <a:rPr sz="3400" dirty="0">
                <a:solidFill>
                  <a:srgbClr val="A7631C"/>
                </a:solidFill>
              </a:rPr>
              <a:t>text</a:t>
            </a:r>
            <a:r>
              <a:rPr sz="3400" spc="-10" dirty="0">
                <a:solidFill>
                  <a:srgbClr val="A7631C"/>
                </a:solidFill>
              </a:rPr>
              <a:t> block</a:t>
            </a:r>
            <a:endParaRPr sz="3400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AD7362A-F5A1-D84F-8B54-655E1D4CAF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363" y="1681163"/>
            <a:ext cx="5199062" cy="38814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spc="30" baseline="0">
                <a:solidFill>
                  <a:srgbClr val="002B4F"/>
                </a:solidFill>
                <a:latin typeface="Figtree" pitchFamily="2" charset="0"/>
              </a:defRPr>
            </a:lvl1pPr>
            <a:lvl2pPr>
              <a:defRPr sz="1400" spc="30" baseline="0">
                <a:solidFill>
                  <a:srgbClr val="A6611B"/>
                </a:solidFill>
                <a:latin typeface="Figtree" pitchFamily="2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styles.</a:t>
            </a:r>
            <a:endParaRPr lang="en-US" sz="1400" dirty="0">
              <a:latin typeface="Figtree Light"/>
              <a:cs typeface="Figtree Light"/>
            </a:endParaRP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34AD7389-344E-A293-FC56-553CBE81BA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234" y="1681163"/>
            <a:ext cx="5199062" cy="38814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spc="30" baseline="0">
                <a:solidFill>
                  <a:srgbClr val="002B4F"/>
                </a:solidFill>
                <a:latin typeface="Figtree" pitchFamily="2" charset="0"/>
              </a:defRPr>
            </a:lvl1pPr>
            <a:lvl2pPr>
              <a:defRPr sz="1400" spc="30" baseline="0">
                <a:solidFill>
                  <a:srgbClr val="A6611B"/>
                </a:solidFill>
                <a:latin typeface="Figtree" pitchFamily="2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styles.</a:t>
            </a:r>
            <a:endParaRPr lang="en-US" sz="1400" dirty="0">
              <a:latin typeface="Figtree Light"/>
              <a:cs typeface="Figtre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421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rectangle&#10;&#10;Description automatically generated">
            <a:extLst>
              <a:ext uri="{FF2B5EF4-FFF2-40B4-BE49-F238E27FC236}">
                <a16:creationId xmlns:a16="http://schemas.microsoft.com/office/drawing/2014/main" id="{2ACFE647-41D8-0956-7151-65BC440EF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" y="0"/>
            <a:ext cx="12179303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BE6EA516-2036-A16F-9688-114F06349B1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19250" y="614883"/>
            <a:ext cx="517195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baseline="0">
                <a:latin typeface="Marcellus" panose="020E0602050203020307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400" dirty="0">
                <a:solidFill>
                  <a:srgbClr val="A7631C"/>
                </a:solidFill>
              </a:rPr>
              <a:t>About</a:t>
            </a:r>
            <a:r>
              <a:rPr lang="en-US" sz="3400" spc="-40" dirty="0">
                <a:solidFill>
                  <a:srgbClr val="A7631C"/>
                </a:solidFill>
              </a:rPr>
              <a:t> </a:t>
            </a:r>
            <a:r>
              <a:rPr lang="en-US" sz="3400" dirty="0">
                <a:solidFill>
                  <a:srgbClr val="A7631C"/>
                </a:solidFill>
              </a:rPr>
              <a:t>Bryn</a:t>
            </a:r>
            <a:r>
              <a:rPr lang="en-US" sz="3400" spc="-40" dirty="0">
                <a:solidFill>
                  <a:srgbClr val="A7631C"/>
                </a:solidFill>
              </a:rPr>
              <a:t> </a:t>
            </a:r>
            <a:r>
              <a:rPr lang="en-US" sz="3400" dirty="0" err="1">
                <a:solidFill>
                  <a:srgbClr val="A7631C"/>
                </a:solidFill>
              </a:rPr>
              <a:t>Mawr</a:t>
            </a:r>
            <a:r>
              <a:rPr lang="en-US" sz="3400" spc="-35" dirty="0">
                <a:solidFill>
                  <a:srgbClr val="A7631C"/>
                </a:solidFill>
              </a:rPr>
              <a:t> </a:t>
            </a:r>
            <a:r>
              <a:rPr lang="en-US" sz="3400" spc="-10" dirty="0">
                <a:solidFill>
                  <a:srgbClr val="A7631C"/>
                </a:solidFill>
              </a:rPr>
              <a:t>College</a:t>
            </a:r>
            <a:endParaRPr sz="3400" dirty="0"/>
          </a:p>
        </p:txBody>
      </p:sp>
      <p:pic>
        <p:nvPicPr>
          <p:cNvPr id="5" name="Picture 4" descr="A yellow sunburst on a black background&#10;&#10;Description automatically generated">
            <a:extLst>
              <a:ext uri="{FF2B5EF4-FFF2-40B4-BE49-F238E27FC236}">
                <a16:creationId xmlns:a16="http://schemas.microsoft.com/office/drawing/2014/main" id="{5F87F60E-3054-5A5D-CDFB-7B313801A2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86822" y="353273"/>
            <a:ext cx="850900" cy="850900"/>
          </a:xfrm>
          <a:prstGeom prst="rect">
            <a:avLst/>
          </a:prstGeom>
        </p:spPr>
      </p:pic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B4CA4648-D848-C9F5-00DB-CA9C532EA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363" y="1673736"/>
            <a:ext cx="5019548" cy="38928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spc="30" baseline="0">
                <a:solidFill>
                  <a:srgbClr val="002B4F"/>
                </a:solidFill>
                <a:latin typeface="Figtree" pitchFamily="2" charset="0"/>
              </a:defRPr>
            </a:lvl1pPr>
            <a:lvl2pPr>
              <a:defRPr sz="1400" spc="30" baseline="0">
                <a:solidFill>
                  <a:srgbClr val="A6611B"/>
                </a:solidFill>
                <a:latin typeface="Figtree" pitchFamily="2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styles.</a:t>
            </a:r>
            <a:endParaRPr lang="en-US" sz="1400" dirty="0">
              <a:latin typeface="Figtree Light"/>
              <a:cs typeface="Figtree 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92CFB0-6B29-5ED8-D348-2B1EA266CBF8}"/>
              </a:ext>
            </a:extLst>
          </p:cNvPr>
          <p:cNvGrpSpPr/>
          <p:nvPr userDrawn="1"/>
        </p:nvGrpSpPr>
        <p:grpSpPr>
          <a:xfrm>
            <a:off x="614363" y="6077806"/>
            <a:ext cx="10997058" cy="543935"/>
            <a:chOff x="614363" y="6077806"/>
            <a:chExt cx="10997058" cy="54393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01C3634-0E90-C96C-B80F-6B5B21ACA150}"/>
                </a:ext>
              </a:extLst>
            </p:cNvPr>
            <p:cNvSpPr/>
            <p:nvPr userDrawn="1"/>
          </p:nvSpPr>
          <p:spPr>
            <a:xfrm>
              <a:off x="3082187" y="6346782"/>
              <a:ext cx="6823813" cy="45719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Picture 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41C4AD4C-C003-4BFB-3918-E04EE2EDD4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AFEABB4E-A85D-B9CF-78C5-25FDBADF2726}"/>
                </a:ext>
              </a:extLst>
            </p:cNvPr>
            <p:cNvSpPr txBox="1"/>
            <p:nvPr userDrawn="1"/>
          </p:nvSpPr>
          <p:spPr>
            <a:xfrm>
              <a:off x="10091866" y="6191060"/>
              <a:ext cx="1519555" cy="3009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800" spc="-10" baseline="0" dirty="0">
                  <a:solidFill>
                    <a:schemeClr val="bg1"/>
                  </a:solidFill>
                  <a:latin typeface="Marcellus"/>
                  <a:cs typeface="Marcellus"/>
                </a:rPr>
                <a:t>brynmawr.edu</a:t>
              </a:r>
              <a:endParaRPr sz="1800" baseline="0" dirty="0">
                <a:solidFill>
                  <a:schemeClr val="bg1"/>
                </a:solidFill>
                <a:latin typeface="Marcellus"/>
                <a:cs typeface="Marcellu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525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background&#10;&#10;Description automatically generated">
            <a:extLst>
              <a:ext uri="{FF2B5EF4-FFF2-40B4-BE49-F238E27FC236}">
                <a16:creationId xmlns:a16="http://schemas.microsoft.com/office/drawing/2014/main" id="{5A24A5C9-A5F0-0C3F-523D-7B23C96EB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" y="0"/>
            <a:ext cx="12179301" cy="6857999"/>
          </a:xfrm>
          <a:prstGeom prst="rect">
            <a:avLst/>
          </a:prstGeom>
        </p:spPr>
      </p:pic>
      <p:pic>
        <p:nvPicPr>
          <p:cNvPr id="6" name="Picture 5" descr="A black and white rectangle&#10;&#10;Description automatically generated">
            <a:extLst>
              <a:ext uri="{FF2B5EF4-FFF2-40B4-BE49-F238E27FC236}">
                <a16:creationId xmlns:a16="http://schemas.microsoft.com/office/drawing/2014/main" id="{2ACFE647-41D8-0956-7151-65BC440EF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" y="-1"/>
            <a:ext cx="12179303" cy="6858000"/>
          </a:xfrm>
          <a:prstGeom prst="rect">
            <a:avLst/>
          </a:prstGeom>
        </p:spPr>
      </p:pic>
      <p:pic>
        <p:nvPicPr>
          <p:cNvPr id="13" name="Picture 12" descr="A white flowers in front of a building&#10;&#10;Description automatically generated">
            <a:extLst>
              <a:ext uri="{FF2B5EF4-FFF2-40B4-BE49-F238E27FC236}">
                <a16:creationId xmlns:a16="http://schemas.microsoft.com/office/drawing/2014/main" id="{3F6DE49E-F222-952D-DD72-43305B9C20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9738"/>
            <a:ext cx="12185650" cy="686157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31DB1FF-FE2C-2BC5-CEBA-06EA32E9F2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1" y="2362200"/>
            <a:ext cx="4790948" cy="1371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30" baseline="0">
                <a:solidFill>
                  <a:srgbClr val="002B4F"/>
                </a:solidFill>
                <a:latin typeface="+mn-lt"/>
              </a:defRPr>
            </a:lvl1pPr>
            <a:lvl2pPr>
              <a:defRPr sz="1400" spc="30" baseline="0">
                <a:solidFill>
                  <a:srgbClr val="A6611B"/>
                </a:solidFill>
                <a:latin typeface="Figtree" pitchFamily="2" charset="0"/>
              </a:defRPr>
            </a:lvl2pPr>
          </a:lstStyle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en-US" sz="1400" dirty="0">
                <a:latin typeface="Figtree Light"/>
                <a:cs typeface="Figtree Light"/>
              </a:rPr>
              <a:t>Vice</a:t>
            </a:r>
            <a:r>
              <a:rPr lang="en-US" sz="1400" spc="-20" dirty="0">
                <a:latin typeface="Figtree Light"/>
                <a:cs typeface="Figtree Light"/>
              </a:rPr>
              <a:t> </a:t>
            </a:r>
            <a:r>
              <a:rPr lang="en-US" sz="1400" dirty="0">
                <a:latin typeface="Figtree Light"/>
                <a:cs typeface="Figtree Light"/>
              </a:rPr>
              <a:t>President,</a:t>
            </a:r>
            <a:r>
              <a:rPr lang="en-US" sz="1400" spc="-15" dirty="0">
                <a:latin typeface="Figtree Light"/>
                <a:cs typeface="Figtree Light"/>
              </a:rPr>
              <a:t> </a:t>
            </a:r>
            <a:r>
              <a:rPr lang="en-US" sz="1400" dirty="0">
                <a:latin typeface="Figtree Light"/>
                <a:cs typeface="Figtree Light"/>
              </a:rPr>
              <a:t>Marketing</a:t>
            </a:r>
            <a:r>
              <a:rPr lang="en-US" sz="1400" spc="-15" dirty="0">
                <a:latin typeface="Figtree Light"/>
                <a:cs typeface="Figtree Light"/>
              </a:rPr>
              <a:t> </a:t>
            </a:r>
            <a:r>
              <a:rPr lang="en-US" sz="1400" dirty="0">
                <a:latin typeface="Figtree Light"/>
                <a:cs typeface="Figtree Light"/>
              </a:rPr>
              <a:t>&amp;</a:t>
            </a:r>
            <a:r>
              <a:rPr lang="en-US" sz="1400" spc="-20" dirty="0">
                <a:latin typeface="Figtree Light"/>
                <a:cs typeface="Figtree Light"/>
              </a:rPr>
              <a:t> </a:t>
            </a:r>
            <a:r>
              <a:rPr lang="en-US" sz="1400" spc="-10" dirty="0">
                <a:latin typeface="Figtree Light"/>
                <a:cs typeface="Figtree Light"/>
              </a:rPr>
              <a:t>Communications</a:t>
            </a:r>
          </a:p>
          <a:p>
            <a:pPr marL="12700" marR="5080">
              <a:lnSpc>
                <a:spcPct val="101200"/>
              </a:lnSpc>
              <a:spcBef>
                <a:spcPts val="80"/>
              </a:spcBef>
            </a:pPr>
            <a:endParaRPr lang="en-US" sz="1400" spc="-10" dirty="0">
              <a:solidFill>
                <a:srgbClr val="002857"/>
              </a:solidFill>
              <a:latin typeface="Figtree Light"/>
              <a:cs typeface="Figtree Light"/>
            </a:endParaRPr>
          </a:p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en-US" sz="1400" dirty="0">
                <a:solidFill>
                  <a:srgbClr val="002857"/>
                </a:solidFill>
                <a:latin typeface="Figtree Light"/>
                <a:cs typeface="Figtree Light"/>
              </a:rPr>
              <a:t>Pronouns:</a:t>
            </a:r>
            <a:r>
              <a:rPr lang="en-US" sz="1400" spc="-20" dirty="0">
                <a:solidFill>
                  <a:srgbClr val="002857"/>
                </a:solidFill>
                <a:latin typeface="Figtree Light"/>
                <a:cs typeface="Figtree Light"/>
              </a:rPr>
              <a:t> </a:t>
            </a:r>
            <a:r>
              <a:rPr lang="en-US" sz="1400" spc="-10" dirty="0">
                <a:solidFill>
                  <a:srgbClr val="002857"/>
                </a:solidFill>
                <a:latin typeface="Figtree Light"/>
                <a:cs typeface="Figtree Light"/>
              </a:rPr>
              <a:t>She/Her </a:t>
            </a:r>
          </a:p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en-US" sz="1400" dirty="0">
                <a:solidFill>
                  <a:srgbClr val="002857"/>
                </a:solidFill>
                <a:latin typeface="Figtree Light"/>
                <a:cs typeface="Figtree Light"/>
              </a:rPr>
              <a:t>Phone: </a:t>
            </a:r>
            <a:r>
              <a:rPr lang="en-US" sz="1400" spc="-10" dirty="0">
                <a:solidFill>
                  <a:srgbClr val="002857"/>
                </a:solidFill>
                <a:latin typeface="Figtree Light"/>
                <a:cs typeface="Figtree Light"/>
              </a:rPr>
              <a:t>123.456.7890</a:t>
            </a:r>
            <a:endParaRPr lang="en-US" sz="1400" dirty="0">
              <a:latin typeface="Figtree Light"/>
              <a:cs typeface="Figtree Ligh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n-US" sz="1400" spc="-10" dirty="0">
                <a:solidFill>
                  <a:srgbClr val="002857"/>
                </a:solidFill>
                <a:latin typeface="Figtree Light"/>
                <a:cs typeface="Figtree Light"/>
                <a:hlinkClick r:id="rId5"/>
              </a:rPr>
              <a:t>jdoe@brynmawr.edu</a:t>
            </a:r>
            <a:endParaRPr lang="en-US" sz="1400" dirty="0">
              <a:latin typeface="Figtree Light"/>
              <a:cs typeface="Figtree Light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DA879FBB-4321-D987-6387-0218A12D2710}"/>
              </a:ext>
            </a:extLst>
          </p:cNvPr>
          <p:cNvSpPr/>
          <p:nvPr userDrawn="1"/>
        </p:nvSpPr>
        <p:spPr>
          <a:xfrm flipH="1">
            <a:off x="9098281" y="1"/>
            <a:ext cx="45719" cy="1752600"/>
          </a:xfrm>
          <a:custGeom>
            <a:avLst/>
            <a:gdLst/>
            <a:ahLst/>
            <a:cxnLst/>
            <a:rect l="l" t="t" r="r" b="b"/>
            <a:pathLst>
              <a:path h="1318895">
                <a:moveTo>
                  <a:pt x="0" y="0"/>
                </a:moveTo>
                <a:lnTo>
                  <a:pt x="0" y="1318679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2C0A74B5-7ABB-0522-1F7C-02BEDDDE6379}"/>
              </a:ext>
            </a:extLst>
          </p:cNvPr>
          <p:cNvSpPr/>
          <p:nvPr userDrawn="1"/>
        </p:nvSpPr>
        <p:spPr>
          <a:xfrm flipH="1">
            <a:off x="9098280" y="5546480"/>
            <a:ext cx="45719" cy="1318896"/>
          </a:xfrm>
          <a:custGeom>
            <a:avLst/>
            <a:gdLst/>
            <a:ahLst/>
            <a:cxnLst/>
            <a:rect l="l" t="t" r="r" b="b"/>
            <a:pathLst>
              <a:path h="1318895">
                <a:moveTo>
                  <a:pt x="0" y="0"/>
                </a:moveTo>
                <a:lnTo>
                  <a:pt x="0" y="1318679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59A15061-F4A0-F68E-770A-6A8AE914450E}"/>
              </a:ext>
            </a:extLst>
          </p:cNvPr>
          <p:cNvSpPr txBox="1"/>
          <p:nvPr userDrawn="1"/>
        </p:nvSpPr>
        <p:spPr>
          <a:xfrm>
            <a:off x="10091866" y="6191060"/>
            <a:ext cx="151955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10" dirty="0">
                <a:solidFill>
                  <a:srgbClr val="002857"/>
                </a:solidFill>
                <a:latin typeface="Marcellus"/>
                <a:cs typeface="Marcellus"/>
              </a:rPr>
              <a:t>brynmawr.edu</a:t>
            </a:r>
            <a:endParaRPr sz="1800" dirty="0">
              <a:latin typeface="Marcellus"/>
              <a:cs typeface="Marcellus"/>
            </a:endParaRPr>
          </a:p>
        </p:txBody>
      </p:sp>
      <p:pic>
        <p:nvPicPr>
          <p:cNvPr id="21" name="Picture 2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2A021137-25F2-8115-AABD-4094FB6A81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9" y="4017291"/>
            <a:ext cx="3686621" cy="88522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10BA7F8-AA16-B433-7ECC-BF9DF0A6FCE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3400" y="1791917"/>
            <a:ext cx="4790949" cy="5360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 baseline="0">
                <a:solidFill>
                  <a:srgbClr val="002B4F"/>
                </a:solidFill>
                <a:latin typeface="Besley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12700" marR="117475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Your Name</a:t>
            </a:r>
          </a:p>
        </p:txBody>
      </p:sp>
      <p:pic>
        <p:nvPicPr>
          <p:cNvPr id="25" name="Picture 24" descr="A yellow sunburst on a black background&#10;&#10;Description automatically generated">
            <a:extLst>
              <a:ext uri="{FF2B5EF4-FFF2-40B4-BE49-F238E27FC236}">
                <a16:creationId xmlns:a16="http://schemas.microsoft.com/office/drawing/2014/main" id="{2EBE1767-1E43-904C-F985-1FF00B0800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2444" y="5908155"/>
            <a:ext cx="655374" cy="6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34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background&#10;&#10;Description automatically generated">
            <a:extLst>
              <a:ext uri="{FF2B5EF4-FFF2-40B4-BE49-F238E27FC236}">
                <a16:creationId xmlns:a16="http://schemas.microsoft.com/office/drawing/2014/main" id="{16571770-E1F5-F0A1-4282-2CFCB72181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pic>
        <p:nvPicPr>
          <p:cNvPr id="6" name="Picture 5" descr="A black and white rectangle&#10;&#10;Description automatically generated">
            <a:extLst>
              <a:ext uri="{FF2B5EF4-FFF2-40B4-BE49-F238E27FC236}">
                <a16:creationId xmlns:a16="http://schemas.microsoft.com/office/drawing/2014/main" id="{2ACFE647-41D8-0956-7151-65BC440EF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" y="0"/>
            <a:ext cx="12179303" cy="6858000"/>
          </a:xfrm>
          <a:prstGeom prst="rect">
            <a:avLst/>
          </a:prstGeom>
        </p:spPr>
      </p:pic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C58C15DF-2D03-C8C8-AA8A-A483C9B4EFE6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605495" y="776287"/>
            <a:ext cx="8360703" cy="472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93CCF7-BB79-6D5F-DF32-8DD8F79F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4572000"/>
            <a:ext cx="2743199" cy="990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2993B-9810-762D-F119-3D320DD07D1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305925" y="3581400"/>
            <a:ext cx="274319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 baseline="0">
                <a:solidFill>
                  <a:srgbClr val="002B4F"/>
                </a:solidFill>
                <a:latin typeface="Besley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12700" marR="117475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Headline info for the video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173DF1-C9A8-BE64-A547-59C66D7F6543}"/>
              </a:ext>
            </a:extLst>
          </p:cNvPr>
          <p:cNvGrpSpPr/>
          <p:nvPr userDrawn="1"/>
        </p:nvGrpSpPr>
        <p:grpSpPr>
          <a:xfrm>
            <a:off x="614363" y="6077806"/>
            <a:ext cx="10939220" cy="543935"/>
            <a:chOff x="614363" y="6077806"/>
            <a:chExt cx="10939220" cy="543935"/>
          </a:xfrm>
        </p:grpSpPr>
        <p:sp>
          <p:nvSpPr>
            <p:cNvPr id="23" name="object 4">
              <a:extLst>
                <a:ext uri="{FF2B5EF4-FFF2-40B4-BE49-F238E27FC236}">
                  <a16:creationId xmlns:a16="http://schemas.microsoft.com/office/drawing/2014/main" id="{9F36E67C-0B1C-2084-8BA3-8B78C65FB4F2}"/>
                </a:ext>
              </a:extLst>
            </p:cNvPr>
            <p:cNvSpPr/>
            <p:nvPr userDrawn="1"/>
          </p:nvSpPr>
          <p:spPr>
            <a:xfrm>
              <a:off x="3082187" y="6346783"/>
              <a:ext cx="7936230" cy="0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Picture 25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F17CDB0F-58E7-194B-D710-F37401DF6D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  <p:pic>
          <p:nvPicPr>
            <p:cNvPr id="29" name="Picture 28" descr="A blue and white logo&#10;&#10;Description automatically generated">
              <a:extLst>
                <a:ext uri="{FF2B5EF4-FFF2-40B4-BE49-F238E27FC236}">
                  <a16:creationId xmlns:a16="http://schemas.microsoft.com/office/drawing/2014/main" id="{62BFED3D-4CAE-CA94-B9A0-F5AF9D808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1003" y="6130945"/>
              <a:ext cx="322580" cy="439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296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-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tan wallpaper&#10;&#10;Description automatically generated">
            <a:extLst>
              <a:ext uri="{FF2B5EF4-FFF2-40B4-BE49-F238E27FC236}">
                <a16:creationId xmlns:a16="http://schemas.microsoft.com/office/drawing/2014/main" id="{CFE0234B-D852-92BE-A6D3-1F78C5BC1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10" name="Picture 9" descr="A white square with black border&#10;&#10;Description automatically generated">
            <a:extLst>
              <a:ext uri="{FF2B5EF4-FFF2-40B4-BE49-F238E27FC236}">
                <a16:creationId xmlns:a16="http://schemas.microsoft.com/office/drawing/2014/main" id="{5DB68518-50FF-39F0-9A3D-001EE76C4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2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2503170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ACCD1-6021-5A6C-3CAF-604B6278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602038"/>
            <a:ext cx="7894036" cy="7064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latin typeface="Figtre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19693F-A090-6501-8B0D-6DBB3D7B8113}"/>
              </a:ext>
            </a:extLst>
          </p:cNvPr>
          <p:cNvSpPr/>
          <p:nvPr userDrawn="1"/>
        </p:nvSpPr>
        <p:spPr>
          <a:xfrm>
            <a:off x="640361" y="0"/>
            <a:ext cx="12700" cy="2503170"/>
          </a:xfrm>
          <a:custGeom>
            <a:avLst/>
            <a:gdLst/>
            <a:ahLst/>
            <a:cxnLst/>
            <a:rect l="l" t="t" r="r" b="b"/>
            <a:pathLst>
              <a:path w="12700" h="2503170">
                <a:moveTo>
                  <a:pt x="12700" y="0"/>
                </a:moveTo>
                <a:lnTo>
                  <a:pt x="0" y="0"/>
                </a:lnTo>
                <a:lnTo>
                  <a:pt x="0" y="2502814"/>
                </a:lnTo>
                <a:lnTo>
                  <a:pt x="12700" y="2502814"/>
                </a:lnTo>
                <a:lnTo>
                  <a:pt x="12700" y="0"/>
                </a:lnTo>
                <a:close/>
              </a:path>
            </a:pathLst>
          </a:custGeom>
          <a:solidFill>
            <a:srgbClr val="FFC500"/>
          </a:solidFill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F1994C1-B379-2F61-BC28-62E0E1384DAF}"/>
              </a:ext>
            </a:extLst>
          </p:cNvPr>
          <p:cNvSpPr/>
          <p:nvPr userDrawn="1"/>
        </p:nvSpPr>
        <p:spPr>
          <a:xfrm>
            <a:off x="643534" y="4308467"/>
            <a:ext cx="0" cy="1317625"/>
          </a:xfrm>
          <a:custGeom>
            <a:avLst/>
            <a:gdLst/>
            <a:ahLst/>
            <a:cxnLst/>
            <a:rect l="l" t="t" r="r" b="b"/>
            <a:pathLst>
              <a:path h="1317625">
                <a:moveTo>
                  <a:pt x="0" y="0"/>
                </a:moveTo>
                <a:lnTo>
                  <a:pt x="0" y="1317205"/>
                </a:lnTo>
              </a:path>
            </a:pathLst>
          </a:custGeom>
          <a:ln w="25400">
            <a:solidFill>
              <a:srgbClr val="FF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7">
            <a:extLst>
              <a:ext uri="{FF2B5EF4-FFF2-40B4-BE49-F238E27FC236}">
                <a16:creationId xmlns:a16="http://schemas.microsoft.com/office/drawing/2014/main" id="{B82663AA-5732-D81A-C17B-DBD8A63187FE}"/>
              </a:ext>
            </a:extLst>
          </p:cNvPr>
          <p:cNvGrpSpPr/>
          <p:nvPr userDrawn="1"/>
        </p:nvGrpSpPr>
        <p:grpSpPr>
          <a:xfrm>
            <a:off x="360455" y="5747298"/>
            <a:ext cx="553720" cy="755015"/>
            <a:chOff x="360455" y="5747298"/>
            <a:chExt cx="553720" cy="75501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66C9B35C-8814-55C0-E228-0D112C3C2A57}"/>
                </a:ext>
              </a:extLst>
            </p:cNvPr>
            <p:cNvSpPr/>
            <p:nvPr/>
          </p:nvSpPr>
          <p:spPr>
            <a:xfrm>
              <a:off x="360451" y="5747308"/>
              <a:ext cx="553720" cy="755015"/>
            </a:xfrm>
            <a:custGeom>
              <a:avLst/>
              <a:gdLst/>
              <a:ahLst/>
              <a:cxnLst/>
              <a:rect l="l" t="t" r="r" b="b"/>
              <a:pathLst>
                <a:path w="553719" h="755014">
                  <a:moveTo>
                    <a:pt x="268744" y="396443"/>
                  </a:moveTo>
                  <a:lnTo>
                    <a:pt x="234442" y="396443"/>
                  </a:lnTo>
                  <a:lnTo>
                    <a:pt x="234442" y="454990"/>
                  </a:lnTo>
                  <a:lnTo>
                    <a:pt x="268744" y="454990"/>
                  </a:lnTo>
                  <a:lnTo>
                    <a:pt x="268744" y="396443"/>
                  </a:lnTo>
                  <a:close/>
                </a:path>
                <a:path w="553719" h="755014">
                  <a:moveTo>
                    <a:pt x="319011" y="396443"/>
                  </a:moveTo>
                  <a:lnTo>
                    <a:pt x="284708" y="396443"/>
                  </a:lnTo>
                  <a:lnTo>
                    <a:pt x="284708" y="454990"/>
                  </a:lnTo>
                  <a:lnTo>
                    <a:pt x="319011" y="454990"/>
                  </a:lnTo>
                  <a:lnTo>
                    <a:pt x="319011" y="396443"/>
                  </a:lnTo>
                  <a:close/>
                </a:path>
                <a:path w="553719" h="755014">
                  <a:moveTo>
                    <a:pt x="465645" y="102527"/>
                  </a:moveTo>
                  <a:lnTo>
                    <a:pt x="440296" y="72631"/>
                  </a:lnTo>
                  <a:lnTo>
                    <a:pt x="403275" y="41376"/>
                  </a:lnTo>
                  <a:lnTo>
                    <a:pt x="363270" y="18618"/>
                  </a:lnTo>
                  <a:lnTo>
                    <a:pt x="344436" y="12446"/>
                  </a:lnTo>
                  <a:lnTo>
                    <a:pt x="320878" y="4711"/>
                  </a:lnTo>
                  <a:lnTo>
                    <a:pt x="276745" y="0"/>
                  </a:lnTo>
                  <a:lnTo>
                    <a:pt x="232600" y="4711"/>
                  </a:lnTo>
                  <a:lnTo>
                    <a:pt x="190207" y="18618"/>
                  </a:lnTo>
                  <a:lnTo>
                    <a:pt x="150202" y="41376"/>
                  </a:lnTo>
                  <a:lnTo>
                    <a:pt x="113169" y="72631"/>
                  </a:lnTo>
                  <a:lnTo>
                    <a:pt x="87807" y="102527"/>
                  </a:lnTo>
                  <a:lnTo>
                    <a:pt x="120142" y="102527"/>
                  </a:lnTo>
                  <a:lnTo>
                    <a:pt x="135204" y="82854"/>
                  </a:lnTo>
                  <a:lnTo>
                    <a:pt x="166598" y="53174"/>
                  </a:lnTo>
                  <a:lnTo>
                    <a:pt x="200990" y="31051"/>
                  </a:lnTo>
                  <a:lnTo>
                    <a:pt x="237858" y="17221"/>
                  </a:lnTo>
                  <a:lnTo>
                    <a:pt x="276745" y="12446"/>
                  </a:lnTo>
                  <a:lnTo>
                    <a:pt x="315620" y="17221"/>
                  </a:lnTo>
                  <a:lnTo>
                    <a:pt x="352501" y="31051"/>
                  </a:lnTo>
                  <a:lnTo>
                    <a:pt x="386892" y="53174"/>
                  </a:lnTo>
                  <a:lnTo>
                    <a:pt x="418287" y="82854"/>
                  </a:lnTo>
                  <a:lnTo>
                    <a:pt x="433349" y="102527"/>
                  </a:lnTo>
                  <a:lnTo>
                    <a:pt x="465645" y="102527"/>
                  </a:lnTo>
                  <a:close/>
                </a:path>
                <a:path w="553719" h="755014">
                  <a:moveTo>
                    <a:pt x="553440" y="377367"/>
                  </a:moveTo>
                  <a:lnTo>
                    <a:pt x="551103" y="327888"/>
                  </a:lnTo>
                  <a:lnTo>
                    <a:pt x="544195" y="279869"/>
                  </a:lnTo>
                  <a:lnTo>
                    <a:pt x="532853" y="233794"/>
                  </a:lnTo>
                  <a:lnTo>
                    <a:pt x="517220" y="190144"/>
                  </a:lnTo>
                  <a:lnTo>
                    <a:pt x="497459" y="149390"/>
                  </a:lnTo>
                  <a:lnTo>
                    <a:pt x="473710" y="112039"/>
                  </a:lnTo>
                  <a:lnTo>
                    <a:pt x="465759" y="102654"/>
                  </a:lnTo>
                  <a:lnTo>
                    <a:pt x="433451" y="102654"/>
                  </a:lnTo>
                  <a:lnTo>
                    <a:pt x="446214" y="119316"/>
                  </a:lnTo>
                  <a:lnTo>
                    <a:pt x="470166" y="161836"/>
                  </a:lnTo>
                  <a:lnTo>
                    <a:pt x="489648" y="209651"/>
                  </a:lnTo>
                  <a:lnTo>
                    <a:pt x="504177" y="262013"/>
                  </a:lnTo>
                  <a:lnTo>
                    <a:pt x="513257" y="318173"/>
                  </a:lnTo>
                  <a:lnTo>
                    <a:pt x="516394" y="377367"/>
                  </a:lnTo>
                  <a:lnTo>
                    <a:pt x="513270" y="436435"/>
                  </a:lnTo>
                  <a:lnTo>
                    <a:pt x="504228" y="492480"/>
                  </a:lnTo>
                  <a:lnTo>
                    <a:pt x="489762" y="544741"/>
                  </a:lnTo>
                  <a:lnTo>
                    <a:pt x="470344" y="592493"/>
                  </a:lnTo>
                  <a:lnTo>
                    <a:pt x="446493" y="634974"/>
                  </a:lnTo>
                  <a:lnTo>
                    <a:pt x="418668" y="671449"/>
                  </a:lnTo>
                  <a:lnTo>
                    <a:pt x="387400" y="701167"/>
                  </a:lnTo>
                  <a:lnTo>
                    <a:pt x="378752" y="704659"/>
                  </a:lnTo>
                  <a:lnTo>
                    <a:pt x="370154" y="703046"/>
                  </a:lnTo>
                  <a:lnTo>
                    <a:pt x="363562" y="697280"/>
                  </a:lnTo>
                  <a:lnTo>
                    <a:pt x="360934" y="688327"/>
                  </a:lnTo>
                  <a:lnTo>
                    <a:pt x="360934" y="548182"/>
                  </a:lnTo>
                  <a:lnTo>
                    <a:pt x="360934" y="547801"/>
                  </a:lnTo>
                  <a:lnTo>
                    <a:pt x="360934" y="496760"/>
                  </a:lnTo>
                  <a:lnTo>
                    <a:pt x="361619" y="496252"/>
                  </a:lnTo>
                  <a:lnTo>
                    <a:pt x="395592" y="471373"/>
                  </a:lnTo>
                  <a:lnTo>
                    <a:pt x="395973" y="471093"/>
                  </a:lnTo>
                  <a:lnTo>
                    <a:pt x="401510" y="465924"/>
                  </a:lnTo>
                  <a:lnTo>
                    <a:pt x="405815" y="459486"/>
                  </a:lnTo>
                  <a:lnTo>
                    <a:pt x="408432" y="452348"/>
                  </a:lnTo>
                  <a:lnTo>
                    <a:pt x="409346" y="444690"/>
                  </a:lnTo>
                  <a:lnTo>
                    <a:pt x="409346" y="355320"/>
                  </a:lnTo>
                  <a:lnTo>
                    <a:pt x="408051" y="351345"/>
                  </a:lnTo>
                  <a:lnTo>
                    <a:pt x="405650" y="343979"/>
                  </a:lnTo>
                  <a:lnTo>
                    <a:pt x="386041" y="283718"/>
                  </a:lnTo>
                  <a:lnTo>
                    <a:pt x="390867" y="283057"/>
                  </a:lnTo>
                  <a:lnTo>
                    <a:pt x="391363" y="283057"/>
                  </a:lnTo>
                  <a:lnTo>
                    <a:pt x="395465" y="278066"/>
                  </a:lnTo>
                  <a:lnTo>
                    <a:pt x="394068" y="268287"/>
                  </a:lnTo>
                  <a:lnTo>
                    <a:pt x="390969" y="264896"/>
                  </a:lnTo>
                  <a:lnTo>
                    <a:pt x="384467" y="263448"/>
                  </a:lnTo>
                  <a:lnTo>
                    <a:pt x="384467" y="355320"/>
                  </a:lnTo>
                  <a:lnTo>
                    <a:pt x="384467" y="448703"/>
                  </a:lnTo>
                  <a:lnTo>
                    <a:pt x="360934" y="465924"/>
                  </a:lnTo>
                  <a:lnTo>
                    <a:pt x="360934" y="380174"/>
                  </a:lnTo>
                  <a:lnTo>
                    <a:pt x="360934" y="355320"/>
                  </a:lnTo>
                  <a:lnTo>
                    <a:pt x="384467" y="355320"/>
                  </a:lnTo>
                  <a:lnTo>
                    <a:pt x="384467" y="263448"/>
                  </a:lnTo>
                  <a:lnTo>
                    <a:pt x="380504" y="262559"/>
                  </a:lnTo>
                  <a:lnTo>
                    <a:pt x="374700" y="267500"/>
                  </a:lnTo>
                  <a:lnTo>
                    <a:pt x="374700" y="278904"/>
                  </a:lnTo>
                  <a:lnTo>
                    <a:pt x="378498" y="283057"/>
                  </a:lnTo>
                  <a:lnTo>
                    <a:pt x="383400" y="283718"/>
                  </a:lnTo>
                  <a:lnTo>
                    <a:pt x="363753" y="343979"/>
                  </a:lnTo>
                  <a:lnTo>
                    <a:pt x="357263" y="343979"/>
                  </a:lnTo>
                  <a:lnTo>
                    <a:pt x="354507" y="335534"/>
                  </a:lnTo>
                  <a:lnTo>
                    <a:pt x="345109" y="306692"/>
                  </a:lnTo>
                  <a:lnTo>
                    <a:pt x="339953" y="290880"/>
                  </a:lnTo>
                  <a:lnTo>
                    <a:pt x="336054" y="278917"/>
                  </a:lnTo>
                  <a:lnTo>
                    <a:pt x="336054" y="380174"/>
                  </a:lnTo>
                  <a:lnTo>
                    <a:pt x="336054" y="471373"/>
                  </a:lnTo>
                  <a:lnTo>
                    <a:pt x="336054" y="496252"/>
                  </a:lnTo>
                  <a:lnTo>
                    <a:pt x="336054" y="547801"/>
                  </a:lnTo>
                  <a:lnTo>
                    <a:pt x="336042" y="603707"/>
                  </a:lnTo>
                  <a:lnTo>
                    <a:pt x="336042" y="725601"/>
                  </a:lnTo>
                  <a:lnTo>
                    <a:pt x="329869" y="733564"/>
                  </a:lnTo>
                  <a:lnTo>
                    <a:pt x="321030" y="736079"/>
                  </a:lnTo>
                  <a:lnTo>
                    <a:pt x="310172" y="738771"/>
                  </a:lnTo>
                  <a:lnTo>
                    <a:pt x="299161" y="740714"/>
                  </a:lnTo>
                  <a:lnTo>
                    <a:pt x="286842" y="742022"/>
                  </a:lnTo>
                  <a:lnTo>
                    <a:pt x="284480" y="742022"/>
                  </a:lnTo>
                  <a:lnTo>
                    <a:pt x="276745" y="742302"/>
                  </a:lnTo>
                  <a:lnTo>
                    <a:pt x="268986" y="742022"/>
                  </a:lnTo>
                  <a:lnTo>
                    <a:pt x="266623" y="742022"/>
                  </a:lnTo>
                  <a:lnTo>
                    <a:pt x="223596" y="733564"/>
                  </a:lnTo>
                  <a:lnTo>
                    <a:pt x="217373" y="704659"/>
                  </a:lnTo>
                  <a:lnTo>
                    <a:pt x="217411" y="603707"/>
                  </a:lnTo>
                  <a:lnTo>
                    <a:pt x="223037" y="582079"/>
                  </a:lnTo>
                  <a:lnTo>
                    <a:pt x="235966" y="564388"/>
                  </a:lnTo>
                  <a:lnTo>
                    <a:pt x="254419" y="552513"/>
                  </a:lnTo>
                  <a:lnTo>
                    <a:pt x="276707" y="548182"/>
                  </a:lnTo>
                  <a:lnTo>
                    <a:pt x="299008" y="552513"/>
                  </a:lnTo>
                  <a:lnTo>
                    <a:pt x="317474" y="564388"/>
                  </a:lnTo>
                  <a:lnTo>
                    <a:pt x="330377" y="582079"/>
                  </a:lnTo>
                  <a:lnTo>
                    <a:pt x="336042" y="603707"/>
                  </a:lnTo>
                  <a:lnTo>
                    <a:pt x="336042" y="547801"/>
                  </a:lnTo>
                  <a:lnTo>
                    <a:pt x="323621" y="537603"/>
                  </a:lnTo>
                  <a:lnTo>
                    <a:pt x="309359" y="529894"/>
                  </a:lnTo>
                  <a:lnTo>
                    <a:pt x="293611" y="525018"/>
                  </a:lnTo>
                  <a:lnTo>
                    <a:pt x="276720" y="523328"/>
                  </a:lnTo>
                  <a:lnTo>
                    <a:pt x="259829" y="525018"/>
                  </a:lnTo>
                  <a:lnTo>
                    <a:pt x="244094" y="529894"/>
                  </a:lnTo>
                  <a:lnTo>
                    <a:pt x="229831" y="537603"/>
                  </a:lnTo>
                  <a:lnTo>
                    <a:pt x="217385" y="547801"/>
                  </a:lnTo>
                  <a:lnTo>
                    <a:pt x="217385" y="496252"/>
                  </a:lnTo>
                  <a:lnTo>
                    <a:pt x="336054" y="496252"/>
                  </a:lnTo>
                  <a:lnTo>
                    <a:pt x="336054" y="471373"/>
                  </a:lnTo>
                  <a:lnTo>
                    <a:pt x="217373" y="471373"/>
                  </a:lnTo>
                  <a:lnTo>
                    <a:pt x="217373" y="465924"/>
                  </a:lnTo>
                  <a:lnTo>
                    <a:pt x="217373" y="380174"/>
                  </a:lnTo>
                  <a:lnTo>
                    <a:pt x="336054" y="380174"/>
                  </a:lnTo>
                  <a:lnTo>
                    <a:pt x="336054" y="278917"/>
                  </a:lnTo>
                  <a:lnTo>
                    <a:pt x="319341" y="227634"/>
                  </a:lnTo>
                  <a:lnTo>
                    <a:pt x="319341" y="335534"/>
                  </a:lnTo>
                  <a:lnTo>
                    <a:pt x="319341" y="351345"/>
                  </a:lnTo>
                  <a:lnTo>
                    <a:pt x="285038" y="351345"/>
                  </a:lnTo>
                  <a:lnTo>
                    <a:pt x="285038" y="335534"/>
                  </a:lnTo>
                  <a:lnTo>
                    <a:pt x="319341" y="335534"/>
                  </a:lnTo>
                  <a:lnTo>
                    <a:pt x="319341" y="227634"/>
                  </a:lnTo>
                  <a:lnTo>
                    <a:pt x="293966" y="149783"/>
                  </a:lnTo>
                  <a:lnTo>
                    <a:pt x="293966" y="290880"/>
                  </a:lnTo>
                  <a:lnTo>
                    <a:pt x="293966" y="306692"/>
                  </a:lnTo>
                  <a:lnTo>
                    <a:pt x="268579" y="306692"/>
                  </a:lnTo>
                  <a:lnTo>
                    <a:pt x="268579" y="335534"/>
                  </a:lnTo>
                  <a:lnTo>
                    <a:pt x="268579" y="351345"/>
                  </a:lnTo>
                  <a:lnTo>
                    <a:pt x="234276" y="351345"/>
                  </a:lnTo>
                  <a:lnTo>
                    <a:pt x="234276" y="343979"/>
                  </a:lnTo>
                  <a:lnTo>
                    <a:pt x="234276" y="335534"/>
                  </a:lnTo>
                  <a:lnTo>
                    <a:pt x="268579" y="335534"/>
                  </a:lnTo>
                  <a:lnTo>
                    <a:pt x="268579" y="306692"/>
                  </a:lnTo>
                  <a:lnTo>
                    <a:pt x="259664" y="306692"/>
                  </a:lnTo>
                  <a:lnTo>
                    <a:pt x="259664" y="290880"/>
                  </a:lnTo>
                  <a:lnTo>
                    <a:pt x="293966" y="290880"/>
                  </a:lnTo>
                  <a:lnTo>
                    <a:pt x="293966" y="149783"/>
                  </a:lnTo>
                  <a:lnTo>
                    <a:pt x="278942" y="103670"/>
                  </a:lnTo>
                  <a:lnTo>
                    <a:pt x="283400" y="102654"/>
                  </a:lnTo>
                  <a:lnTo>
                    <a:pt x="286766" y="98666"/>
                  </a:lnTo>
                  <a:lnTo>
                    <a:pt x="286766" y="87630"/>
                  </a:lnTo>
                  <a:lnTo>
                    <a:pt x="280987" y="82677"/>
                  </a:lnTo>
                  <a:lnTo>
                    <a:pt x="270598" y="84975"/>
                  </a:lnTo>
                  <a:lnTo>
                    <a:pt x="267512" y="88239"/>
                  </a:lnTo>
                  <a:lnTo>
                    <a:pt x="265938" y="97688"/>
                  </a:lnTo>
                  <a:lnTo>
                    <a:pt x="269532" y="102527"/>
                  </a:lnTo>
                  <a:lnTo>
                    <a:pt x="274535" y="103670"/>
                  </a:lnTo>
                  <a:lnTo>
                    <a:pt x="196215" y="343979"/>
                  </a:lnTo>
                  <a:lnTo>
                    <a:pt x="192506" y="343979"/>
                  </a:lnTo>
                  <a:lnTo>
                    <a:pt x="192506" y="355320"/>
                  </a:lnTo>
                  <a:lnTo>
                    <a:pt x="192506" y="465924"/>
                  </a:lnTo>
                  <a:lnTo>
                    <a:pt x="168998" y="448703"/>
                  </a:lnTo>
                  <a:lnTo>
                    <a:pt x="168998" y="355320"/>
                  </a:lnTo>
                  <a:lnTo>
                    <a:pt x="192506" y="355320"/>
                  </a:lnTo>
                  <a:lnTo>
                    <a:pt x="192506" y="343979"/>
                  </a:lnTo>
                  <a:lnTo>
                    <a:pt x="189725" y="343979"/>
                  </a:lnTo>
                  <a:lnTo>
                    <a:pt x="170078" y="283718"/>
                  </a:lnTo>
                  <a:lnTo>
                    <a:pt x="174980" y="283057"/>
                  </a:lnTo>
                  <a:lnTo>
                    <a:pt x="178777" y="278904"/>
                  </a:lnTo>
                  <a:lnTo>
                    <a:pt x="178777" y="267500"/>
                  </a:lnTo>
                  <a:lnTo>
                    <a:pt x="172986" y="262559"/>
                  </a:lnTo>
                  <a:lnTo>
                    <a:pt x="162509" y="264896"/>
                  </a:lnTo>
                  <a:lnTo>
                    <a:pt x="159397" y="268287"/>
                  </a:lnTo>
                  <a:lnTo>
                    <a:pt x="158013" y="278066"/>
                  </a:lnTo>
                  <a:lnTo>
                    <a:pt x="162115" y="283057"/>
                  </a:lnTo>
                  <a:lnTo>
                    <a:pt x="162610" y="283057"/>
                  </a:lnTo>
                  <a:lnTo>
                    <a:pt x="167436" y="283718"/>
                  </a:lnTo>
                  <a:lnTo>
                    <a:pt x="144106" y="355320"/>
                  </a:lnTo>
                  <a:lnTo>
                    <a:pt x="144119" y="444690"/>
                  </a:lnTo>
                  <a:lnTo>
                    <a:pt x="145021" y="452348"/>
                  </a:lnTo>
                  <a:lnTo>
                    <a:pt x="147662" y="459486"/>
                  </a:lnTo>
                  <a:lnTo>
                    <a:pt x="151968" y="465924"/>
                  </a:lnTo>
                  <a:lnTo>
                    <a:pt x="157518" y="471093"/>
                  </a:lnTo>
                  <a:lnTo>
                    <a:pt x="192519" y="496760"/>
                  </a:lnTo>
                  <a:lnTo>
                    <a:pt x="192506" y="688327"/>
                  </a:lnTo>
                  <a:lnTo>
                    <a:pt x="189826" y="697280"/>
                  </a:lnTo>
                  <a:lnTo>
                    <a:pt x="183222" y="703046"/>
                  </a:lnTo>
                  <a:lnTo>
                    <a:pt x="183007" y="703046"/>
                  </a:lnTo>
                  <a:lnTo>
                    <a:pt x="174688" y="704608"/>
                  </a:lnTo>
                  <a:lnTo>
                    <a:pt x="134848" y="671449"/>
                  </a:lnTo>
                  <a:lnTo>
                    <a:pt x="107022" y="634974"/>
                  </a:lnTo>
                  <a:lnTo>
                    <a:pt x="83172" y="592493"/>
                  </a:lnTo>
                  <a:lnTo>
                    <a:pt x="63754" y="544741"/>
                  </a:lnTo>
                  <a:lnTo>
                    <a:pt x="49288" y="492480"/>
                  </a:lnTo>
                  <a:lnTo>
                    <a:pt x="40246" y="436435"/>
                  </a:lnTo>
                  <a:lnTo>
                    <a:pt x="37122" y="377367"/>
                  </a:lnTo>
                  <a:lnTo>
                    <a:pt x="40246" y="318173"/>
                  </a:lnTo>
                  <a:lnTo>
                    <a:pt x="49237" y="262559"/>
                  </a:lnTo>
                  <a:lnTo>
                    <a:pt x="63855" y="209651"/>
                  </a:lnTo>
                  <a:lnTo>
                    <a:pt x="83337" y="161836"/>
                  </a:lnTo>
                  <a:lnTo>
                    <a:pt x="107276" y="119316"/>
                  </a:lnTo>
                  <a:lnTo>
                    <a:pt x="120040" y="102654"/>
                  </a:lnTo>
                  <a:lnTo>
                    <a:pt x="87706" y="102654"/>
                  </a:lnTo>
                  <a:lnTo>
                    <a:pt x="55981" y="149390"/>
                  </a:lnTo>
                  <a:lnTo>
                    <a:pt x="36207" y="190144"/>
                  </a:lnTo>
                  <a:lnTo>
                    <a:pt x="20586" y="233794"/>
                  </a:lnTo>
                  <a:lnTo>
                    <a:pt x="9245" y="279869"/>
                  </a:lnTo>
                  <a:lnTo>
                    <a:pt x="2336" y="327888"/>
                  </a:lnTo>
                  <a:lnTo>
                    <a:pt x="0" y="377367"/>
                  </a:lnTo>
                  <a:lnTo>
                    <a:pt x="2336" y="426847"/>
                  </a:lnTo>
                  <a:lnTo>
                    <a:pt x="9245" y="474865"/>
                  </a:lnTo>
                  <a:lnTo>
                    <a:pt x="20586" y="520941"/>
                  </a:lnTo>
                  <a:lnTo>
                    <a:pt x="36131" y="564388"/>
                  </a:lnTo>
                  <a:lnTo>
                    <a:pt x="36207" y="564603"/>
                  </a:lnTo>
                  <a:lnTo>
                    <a:pt x="55981" y="605345"/>
                  </a:lnTo>
                  <a:lnTo>
                    <a:pt x="79756" y="642721"/>
                  </a:lnTo>
                  <a:lnTo>
                    <a:pt x="104940" y="673544"/>
                  </a:lnTo>
                  <a:lnTo>
                    <a:pt x="161620" y="720915"/>
                  </a:lnTo>
                  <a:lnTo>
                    <a:pt x="198666" y="739673"/>
                  </a:lnTo>
                  <a:lnTo>
                    <a:pt x="246697" y="752576"/>
                  </a:lnTo>
                  <a:lnTo>
                    <a:pt x="276733" y="754748"/>
                  </a:lnTo>
                  <a:lnTo>
                    <a:pt x="291820" y="754202"/>
                  </a:lnTo>
                  <a:lnTo>
                    <a:pt x="336042" y="746150"/>
                  </a:lnTo>
                  <a:lnTo>
                    <a:pt x="391845" y="720915"/>
                  </a:lnTo>
                  <a:lnTo>
                    <a:pt x="448500" y="673544"/>
                  </a:lnTo>
                  <a:lnTo>
                    <a:pt x="473684" y="642721"/>
                  </a:lnTo>
                  <a:lnTo>
                    <a:pt x="497459" y="605345"/>
                  </a:lnTo>
                  <a:lnTo>
                    <a:pt x="517220" y="564603"/>
                  </a:lnTo>
                  <a:lnTo>
                    <a:pt x="532853" y="520941"/>
                  </a:lnTo>
                  <a:lnTo>
                    <a:pt x="544195" y="474865"/>
                  </a:lnTo>
                  <a:lnTo>
                    <a:pt x="551103" y="426847"/>
                  </a:lnTo>
                  <a:lnTo>
                    <a:pt x="553440" y="377367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E53D8D82-D41E-4DD7-9174-714F1688AFA6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67" y="6311796"/>
              <a:ext cx="89458" cy="89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71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-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wallpaper&#10;&#10;Description automatically generated">
            <a:extLst>
              <a:ext uri="{FF2B5EF4-FFF2-40B4-BE49-F238E27FC236}">
                <a16:creationId xmlns:a16="http://schemas.microsoft.com/office/drawing/2014/main" id="{C73830C4-08D2-EFC3-8744-07C3460B7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9" y="1716"/>
            <a:ext cx="12165141" cy="6850026"/>
          </a:xfrm>
          <a:prstGeom prst="rect">
            <a:avLst/>
          </a:prstGeom>
        </p:spPr>
      </p:pic>
      <p:pic>
        <p:nvPicPr>
          <p:cNvPr id="6" name="Picture 5" descr="A white square with black border&#10;&#10;Description automatically generated">
            <a:extLst>
              <a:ext uri="{FF2B5EF4-FFF2-40B4-BE49-F238E27FC236}">
                <a16:creationId xmlns:a16="http://schemas.microsoft.com/office/drawing/2014/main" id="{B2ABDCB8-3C73-5951-960D-499BC7D24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2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10FF4-EB0A-6636-C3CD-B2624DB74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361" y="2503170"/>
            <a:ext cx="7881336" cy="10067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aseline="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ACCD1-6021-5A6C-3CAF-604B6278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602038"/>
            <a:ext cx="7894036" cy="7064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latin typeface="Figtre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646492-BB6F-E436-26CF-273FFC49C2D6}"/>
              </a:ext>
            </a:extLst>
          </p:cNvPr>
          <p:cNvGrpSpPr/>
          <p:nvPr userDrawn="1"/>
        </p:nvGrpSpPr>
        <p:grpSpPr>
          <a:xfrm>
            <a:off x="614363" y="6077806"/>
            <a:ext cx="10939221" cy="543935"/>
            <a:chOff x="614363" y="6077806"/>
            <a:chExt cx="10939221" cy="543935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E5D2A7DC-4CD0-8A56-587A-6E38D6B2402C}"/>
                </a:ext>
              </a:extLst>
            </p:cNvPr>
            <p:cNvSpPr/>
            <p:nvPr userDrawn="1"/>
          </p:nvSpPr>
          <p:spPr>
            <a:xfrm>
              <a:off x="3082187" y="6346783"/>
              <a:ext cx="7936230" cy="0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9917CCD6-E75E-56B3-F601-9E272D49B94C}"/>
                </a:ext>
              </a:extLst>
            </p:cNvPr>
            <p:cNvSpPr/>
            <p:nvPr userDrawn="1"/>
          </p:nvSpPr>
          <p:spPr>
            <a:xfrm>
              <a:off x="11231004" y="6127026"/>
              <a:ext cx="322580" cy="440055"/>
            </a:xfrm>
            <a:custGeom>
              <a:avLst/>
              <a:gdLst/>
              <a:ahLst/>
              <a:cxnLst/>
              <a:rect l="l" t="t" r="r" b="b"/>
              <a:pathLst>
                <a:path w="322579" h="440054">
                  <a:moveTo>
                    <a:pt x="266103" y="152831"/>
                  </a:moveTo>
                  <a:lnTo>
                    <a:pt x="237883" y="134772"/>
                  </a:lnTo>
                  <a:lnTo>
                    <a:pt x="237883" y="186448"/>
                  </a:lnTo>
                  <a:lnTo>
                    <a:pt x="211836" y="321614"/>
                  </a:lnTo>
                  <a:lnTo>
                    <a:pt x="209740" y="320484"/>
                  </a:lnTo>
                  <a:lnTo>
                    <a:pt x="209740" y="332486"/>
                  </a:lnTo>
                  <a:lnTo>
                    <a:pt x="207327" y="344944"/>
                  </a:lnTo>
                  <a:lnTo>
                    <a:pt x="187248" y="344944"/>
                  </a:lnTo>
                  <a:lnTo>
                    <a:pt x="183375" y="333781"/>
                  </a:lnTo>
                  <a:lnTo>
                    <a:pt x="183273" y="333489"/>
                  </a:lnTo>
                  <a:lnTo>
                    <a:pt x="182930" y="333095"/>
                  </a:lnTo>
                  <a:lnTo>
                    <a:pt x="178993" y="328866"/>
                  </a:lnTo>
                  <a:lnTo>
                    <a:pt x="178638" y="328536"/>
                  </a:lnTo>
                  <a:lnTo>
                    <a:pt x="176187" y="326224"/>
                  </a:lnTo>
                  <a:lnTo>
                    <a:pt x="176187" y="344944"/>
                  </a:lnTo>
                  <a:lnTo>
                    <a:pt x="146672" y="344944"/>
                  </a:lnTo>
                  <a:lnTo>
                    <a:pt x="150583" y="337032"/>
                  </a:lnTo>
                  <a:lnTo>
                    <a:pt x="158915" y="329145"/>
                  </a:lnTo>
                  <a:lnTo>
                    <a:pt x="159537" y="328536"/>
                  </a:lnTo>
                  <a:lnTo>
                    <a:pt x="163322" y="328536"/>
                  </a:lnTo>
                  <a:lnTo>
                    <a:pt x="165989" y="331101"/>
                  </a:lnTo>
                  <a:lnTo>
                    <a:pt x="172275" y="337032"/>
                  </a:lnTo>
                  <a:lnTo>
                    <a:pt x="176187" y="344944"/>
                  </a:lnTo>
                  <a:lnTo>
                    <a:pt x="176187" y="326224"/>
                  </a:lnTo>
                  <a:lnTo>
                    <a:pt x="172516" y="322745"/>
                  </a:lnTo>
                  <a:lnTo>
                    <a:pt x="174599" y="319989"/>
                  </a:lnTo>
                  <a:lnTo>
                    <a:pt x="175628" y="318427"/>
                  </a:lnTo>
                  <a:lnTo>
                    <a:pt x="175729" y="318249"/>
                  </a:lnTo>
                  <a:lnTo>
                    <a:pt x="177571" y="315048"/>
                  </a:lnTo>
                  <a:lnTo>
                    <a:pt x="209740" y="332486"/>
                  </a:lnTo>
                  <a:lnTo>
                    <a:pt x="209740" y="320484"/>
                  </a:lnTo>
                  <a:lnTo>
                    <a:pt x="199707" y="315048"/>
                  </a:lnTo>
                  <a:lnTo>
                    <a:pt x="184099" y="306578"/>
                  </a:lnTo>
                  <a:lnTo>
                    <a:pt x="204025" y="275069"/>
                  </a:lnTo>
                  <a:lnTo>
                    <a:pt x="214287" y="258851"/>
                  </a:lnTo>
                  <a:lnTo>
                    <a:pt x="217995" y="253377"/>
                  </a:lnTo>
                  <a:lnTo>
                    <a:pt x="217906" y="251053"/>
                  </a:lnTo>
                  <a:lnTo>
                    <a:pt x="206641" y="233133"/>
                  </a:lnTo>
                  <a:lnTo>
                    <a:pt x="206641" y="249224"/>
                  </a:lnTo>
                  <a:lnTo>
                    <a:pt x="206641" y="251333"/>
                  </a:lnTo>
                  <a:lnTo>
                    <a:pt x="205562" y="252895"/>
                  </a:lnTo>
                  <a:lnTo>
                    <a:pt x="191541" y="275069"/>
                  </a:lnTo>
                  <a:lnTo>
                    <a:pt x="195491" y="257835"/>
                  </a:lnTo>
                  <a:lnTo>
                    <a:pt x="196875" y="251333"/>
                  </a:lnTo>
                  <a:lnTo>
                    <a:pt x="198945" y="240995"/>
                  </a:lnTo>
                  <a:lnTo>
                    <a:pt x="199059" y="240474"/>
                  </a:lnTo>
                  <a:lnTo>
                    <a:pt x="205397" y="247497"/>
                  </a:lnTo>
                  <a:lnTo>
                    <a:pt x="206641" y="249224"/>
                  </a:lnTo>
                  <a:lnTo>
                    <a:pt x="206641" y="233133"/>
                  </a:lnTo>
                  <a:lnTo>
                    <a:pt x="203822" y="229997"/>
                  </a:lnTo>
                  <a:lnTo>
                    <a:pt x="204724" y="228841"/>
                  </a:lnTo>
                  <a:lnTo>
                    <a:pt x="212458" y="218948"/>
                  </a:lnTo>
                  <a:lnTo>
                    <a:pt x="220421" y="208762"/>
                  </a:lnTo>
                  <a:lnTo>
                    <a:pt x="237883" y="186448"/>
                  </a:lnTo>
                  <a:lnTo>
                    <a:pt x="237883" y="134772"/>
                  </a:lnTo>
                  <a:lnTo>
                    <a:pt x="229260" y="129247"/>
                  </a:lnTo>
                  <a:lnTo>
                    <a:pt x="229260" y="180352"/>
                  </a:lnTo>
                  <a:lnTo>
                    <a:pt x="207035" y="208762"/>
                  </a:lnTo>
                  <a:lnTo>
                    <a:pt x="206057" y="202107"/>
                  </a:lnTo>
                  <a:lnTo>
                    <a:pt x="205435" y="199961"/>
                  </a:lnTo>
                  <a:lnTo>
                    <a:pt x="203568" y="195986"/>
                  </a:lnTo>
                  <a:lnTo>
                    <a:pt x="204089" y="195808"/>
                  </a:lnTo>
                  <a:lnTo>
                    <a:pt x="206184" y="195135"/>
                  </a:lnTo>
                  <a:lnTo>
                    <a:pt x="213169" y="190703"/>
                  </a:lnTo>
                  <a:lnTo>
                    <a:pt x="219786" y="186448"/>
                  </a:lnTo>
                  <a:lnTo>
                    <a:pt x="229260" y="180352"/>
                  </a:lnTo>
                  <a:lnTo>
                    <a:pt x="229260" y="129247"/>
                  </a:lnTo>
                  <a:lnTo>
                    <a:pt x="227939" y="128397"/>
                  </a:lnTo>
                  <a:lnTo>
                    <a:pt x="227939" y="168681"/>
                  </a:lnTo>
                  <a:lnTo>
                    <a:pt x="200329" y="186410"/>
                  </a:lnTo>
                  <a:lnTo>
                    <a:pt x="197192" y="181737"/>
                  </a:lnTo>
                  <a:lnTo>
                    <a:pt x="196075" y="180340"/>
                  </a:lnTo>
                  <a:lnTo>
                    <a:pt x="196075" y="201002"/>
                  </a:lnTo>
                  <a:lnTo>
                    <a:pt x="196075" y="213753"/>
                  </a:lnTo>
                  <a:lnTo>
                    <a:pt x="190881" y="218948"/>
                  </a:lnTo>
                  <a:lnTo>
                    <a:pt x="190500" y="218948"/>
                  </a:lnTo>
                  <a:lnTo>
                    <a:pt x="190500" y="228841"/>
                  </a:lnTo>
                  <a:lnTo>
                    <a:pt x="189992" y="231546"/>
                  </a:lnTo>
                  <a:lnTo>
                    <a:pt x="180492" y="275069"/>
                  </a:lnTo>
                  <a:lnTo>
                    <a:pt x="180441" y="275310"/>
                  </a:lnTo>
                  <a:lnTo>
                    <a:pt x="172377" y="301167"/>
                  </a:lnTo>
                  <a:lnTo>
                    <a:pt x="166116" y="313778"/>
                  </a:lnTo>
                  <a:lnTo>
                    <a:pt x="162001" y="317855"/>
                  </a:lnTo>
                  <a:lnTo>
                    <a:pt x="161201" y="318249"/>
                  </a:lnTo>
                  <a:lnTo>
                    <a:pt x="160375" y="317855"/>
                  </a:lnTo>
                  <a:lnTo>
                    <a:pt x="158559" y="316064"/>
                  </a:lnTo>
                  <a:lnTo>
                    <a:pt x="156235" y="313778"/>
                  </a:lnTo>
                  <a:lnTo>
                    <a:pt x="150177" y="301637"/>
                  </a:lnTo>
                  <a:lnTo>
                    <a:pt x="150177" y="322897"/>
                  </a:lnTo>
                  <a:lnTo>
                    <a:pt x="143891" y="328866"/>
                  </a:lnTo>
                  <a:lnTo>
                    <a:pt x="139598" y="333489"/>
                  </a:lnTo>
                  <a:lnTo>
                    <a:pt x="135610" y="344944"/>
                  </a:lnTo>
                  <a:lnTo>
                    <a:pt x="114935" y="344944"/>
                  </a:lnTo>
                  <a:lnTo>
                    <a:pt x="112788" y="333781"/>
                  </a:lnTo>
                  <a:lnTo>
                    <a:pt x="132842" y="322897"/>
                  </a:lnTo>
                  <a:lnTo>
                    <a:pt x="145440" y="316064"/>
                  </a:lnTo>
                  <a:lnTo>
                    <a:pt x="147294" y="319049"/>
                  </a:lnTo>
                  <a:lnTo>
                    <a:pt x="148209" y="320344"/>
                  </a:lnTo>
                  <a:lnTo>
                    <a:pt x="150114" y="322745"/>
                  </a:lnTo>
                  <a:lnTo>
                    <a:pt x="150177" y="322897"/>
                  </a:lnTo>
                  <a:lnTo>
                    <a:pt x="150177" y="301637"/>
                  </a:lnTo>
                  <a:lnTo>
                    <a:pt x="149948" y="301167"/>
                  </a:lnTo>
                  <a:lnTo>
                    <a:pt x="141859" y="275310"/>
                  </a:lnTo>
                  <a:lnTo>
                    <a:pt x="141452" y="273469"/>
                  </a:lnTo>
                  <a:lnTo>
                    <a:pt x="139280" y="263563"/>
                  </a:lnTo>
                  <a:lnTo>
                    <a:pt x="139280" y="307390"/>
                  </a:lnTo>
                  <a:lnTo>
                    <a:pt x="110680" y="322897"/>
                  </a:lnTo>
                  <a:lnTo>
                    <a:pt x="84188" y="185445"/>
                  </a:lnTo>
                  <a:lnTo>
                    <a:pt x="119037" y="229997"/>
                  </a:lnTo>
                  <a:lnTo>
                    <a:pt x="109118" y="240995"/>
                  </a:lnTo>
                  <a:lnTo>
                    <a:pt x="105117" y="246037"/>
                  </a:lnTo>
                  <a:lnTo>
                    <a:pt x="104990" y="249224"/>
                  </a:lnTo>
                  <a:lnTo>
                    <a:pt x="104927" y="251053"/>
                  </a:lnTo>
                  <a:lnTo>
                    <a:pt x="104838" y="253377"/>
                  </a:lnTo>
                  <a:lnTo>
                    <a:pt x="108572" y="258851"/>
                  </a:lnTo>
                  <a:lnTo>
                    <a:pt x="139280" y="307390"/>
                  </a:lnTo>
                  <a:lnTo>
                    <a:pt x="139280" y="263563"/>
                  </a:lnTo>
                  <a:lnTo>
                    <a:pt x="134340" y="240995"/>
                  </a:lnTo>
                  <a:lnTo>
                    <a:pt x="132283" y="231546"/>
                  </a:lnTo>
                  <a:lnTo>
                    <a:pt x="131991" y="229997"/>
                  </a:lnTo>
                  <a:lnTo>
                    <a:pt x="131889" y="229450"/>
                  </a:lnTo>
                  <a:lnTo>
                    <a:pt x="131775" y="228841"/>
                  </a:lnTo>
                  <a:lnTo>
                    <a:pt x="135902" y="229450"/>
                  </a:lnTo>
                  <a:lnTo>
                    <a:pt x="139484" y="229450"/>
                  </a:lnTo>
                  <a:lnTo>
                    <a:pt x="141833" y="229146"/>
                  </a:lnTo>
                  <a:lnTo>
                    <a:pt x="161137" y="261289"/>
                  </a:lnTo>
                  <a:lnTo>
                    <a:pt x="173304" y="240995"/>
                  </a:lnTo>
                  <a:lnTo>
                    <a:pt x="180416" y="229146"/>
                  </a:lnTo>
                  <a:lnTo>
                    <a:pt x="182765" y="229450"/>
                  </a:lnTo>
                  <a:lnTo>
                    <a:pt x="186359" y="229450"/>
                  </a:lnTo>
                  <a:lnTo>
                    <a:pt x="188391" y="229146"/>
                  </a:lnTo>
                  <a:lnTo>
                    <a:pt x="190423" y="228841"/>
                  </a:lnTo>
                  <a:lnTo>
                    <a:pt x="190500" y="218948"/>
                  </a:lnTo>
                  <a:lnTo>
                    <a:pt x="178130" y="218948"/>
                  </a:lnTo>
                  <a:lnTo>
                    <a:pt x="172935" y="213753"/>
                  </a:lnTo>
                  <a:lnTo>
                    <a:pt x="172935" y="201002"/>
                  </a:lnTo>
                  <a:lnTo>
                    <a:pt x="178117" y="195808"/>
                  </a:lnTo>
                  <a:lnTo>
                    <a:pt x="190881" y="195808"/>
                  </a:lnTo>
                  <a:lnTo>
                    <a:pt x="196075" y="201002"/>
                  </a:lnTo>
                  <a:lnTo>
                    <a:pt x="196075" y="180340"/>
                  </a:lnTo>
                  <a:lnTo>
                    <a:pt x="194919" y="178879"/>
                  </a:lnTo>
                  <a:lnTo>
                    <a:pt x="191160" y="174866"/>
                  </a:lnTo>
                  <a:lnTo>
                    <a:pt x="189865" y="173482"/>
                  </a:lnTo>
                  <a:lnTo>
                    <a:pt x="227939" y="168681"/>
                  </a:lnTo>
                  <a:lnTo>
                    <a:pt x="227939" y="128397"/>
                  </a:lnTo>
                  <a:lnTo>
                    <a:pt x="186347" y="101765"/>
                  </a:lnTo>
                  <a:lnTo>
                    <a:pt x="186347" y="184950"/>
                  </a:lnTo>
                  <a:lnTo>
                    <a:pt x="181597" y="185445"/>
                  </a:lnTo>
                  <a:lnTo>
                    <a:pt x="181902" y="185445"/>
                  </a:lnTo>
                  <a:lnTo>
                    <a:pt x="175615" y="187121"/>
                  </a:lnTo>
                  <a:lnTo>
                    <a:pt x="169989" y="190703"/>
                  </a:lnTo>
                  <a:lnTo>
                    <a:pt x="165671" y="195808"/>
                  </a:lnTo>
                  <a:lnTo>
                    <a:pt x="163042" y="202107"/>
                  </a:lnTo>
                  <a:lnTo>
                    <a:pt x="162458" y="205168"/>
                  </a:lnTo>
                  <a:lnTo>
                    <a:pt x="162458" y="209651"/>
                  </a:lnTo>
                  <a:lnTo>
                    <a:pt x="163042" y="212648"/>
                  </a:lnTo>
                  <a:lnTo>
                    <a:pt x="164084" y="216890"/>
                  </a:lnTo>
                  <a:lnTo>
                    <a:pt x="166344" y="220687"/>
                  </a:lnTo>
                  <a:lnTo>
                    <a:pt x="170764" y="224751"/>
                  </a:lnTo>
                  <a:lnTo>
                    <a:pt x="161137" y="240779"/>
                  </a:lnTo>
                  <a:lnTo>
                    <a:pt x="154152" y="229146"/>
                  </a:lnTo>
                  <a:lnTo>
                    <a:pt x="153974" y="228841"/>
                  </a:lnTo>
                  <a:lnTo>
                    <a:pt x="151523" y="224751"/>
                  </a:lnTo>
                  <a:lnTo>
                    <a:pt x="155943" y="220687"/>
                  </a:lnTo>
                  <a:lnTo>
                    <a:pt x="156972" y="218948"/>
                  </a:lnTo>
                  <a:lnTo>
                    <a:pt x="158203" y="216890"/>
                  </a:lnTo>
                  <a:lnTo>
                    <a:pt x="159245" y="212648"/>
                  </a:lnTo>
                  <a:lnTo>
                    <a:pt x="159880" y="209651"/>
                  </a:lnTo>
                  <a:lnTo>
                    <a:pt x="159969" y="205168"/>
                  </a:lnTo>
                  <a:lnTo>
                    <a:pt x="159245" y="202107"/>
                  </a:lnTo>
                  <a:lnTo>
                    <a:pt x="156679" y="195986"/>
                  </a:lnTo>
                  <a:lnTo>
                    <a:pt x="156603" y="195808"/>
                  </a:lnTo>
                  <a:lnTo>
                    <a:pt x="152298" y="190703"/>
                  </a:lnTo>
                  <a:lnTo>
                    <a:pt x="149339" y="188836"/>
                  </a:lnTo>
                  <a:lnTo>
                    <a:pt x="149339" y="201002"/>
                  </a:lnTo>
                  <a:lnTo>
                    <a:pt x="149339" y="213753"/>
                  </a:lnTo>
                  <a:lnTo>
                    <a:pt x="144145" y="218948"/>
                  </a:lnTo>
                  <a:lnTo>
                    <a:pt x="131381" y="218948"/>
                  </a:lnTo>
                  <a:lnTo>
                    <a:pt x="130289" y="217855"/>
                  </a:lnTo>
                  <a:lnTo>
                    <a:pt x="130289" y="273443"/>
                  </a:lnTo>
                  <a:lnTo>
                    <a:pt x="117284" y="252895"/>
                  </a:lnTo>
                  <a:lnTo>
                    <a:pt x="116205" y="251333"/>
                  </a:lnTo>
                  <a:lnTo>
                    <a:pt x="116217" y="249224"/>
                  </a:lnTo>
                  <a:lnTo>
                    <a:pt x="117462" y="247497"/>
                  </a:lnTo>
                  <a:lnTo>
                    <a:pt x="123329" y="240995"/>
                  </a:lnTo>
                  <a:lnTo>
                    <a:pt x="125336" y="251053"/>
                  </a:lnTo>
                  <a:lnTo>
                    <a:pt x="126580" y="256946"/>
                  </a:lnTo>
                  <a:lnTo>
                    <a:pt x="130289" y="273443"/>
                  </a:lnTo>
                  <a:lnTo>
                    <a:pt x="130289" y="217855"/>
                  </a:lnTo>
                  <a:lnTo>
                    <a:pt x="126187" y="213753"/>
                  </a:lnTo>
                  <a:lnTo>
                    <a:pt x="126187" y="208000"/>
                  </a:lnTo>
                  <a:lnTo>
                    <a:pt x="126187" y="201002"/>
                  </a:lnTo>
                  <a:lnTo>
                    <a:pt x="131368" y="195808"/>
                  </a:lnTo>
                  <a:lnTo>
                    <a:pt x="144145" y="195808"/>
                  </a:lnTo>
                  <a:lnTo>
                    <a:pt x="149339" y="201002"/>
                  </a:lnTo>
                  <a:lnTo>
                    <a:pt x="149339" y="188836"/>
                  </a:lnTo>
                  <a:lnTo>
                    <a:pt x="146659" y="187121"/>
                  </a:lnTo>
                  <a:lnTo>
                    <a:pt x="143002" y="186143"/>
                  </a:lnTo>
                  <a:lnTo>
                    <a:pt x="140373" y="185445"/>
                  </a:lnTo>
                  <a:lnTo>
                    <a:pt x="140817" y="185445"/>
                  </a:lnTo>
                  <a:lnTo>
                    <a:pt x="136080" y="184950"/>
                  </a:lnTo>
                  <a:lnTo>
                    <a:pt x="135940" y="184950"/>
                  </a:lnTo>
                  <a:lnTo>
                    <a:pt x="141592" y="179374"/>
                  </a:lnTo>
                  <a:lnTo>
                    <a:pt x="142214" y="178879"/>
                  </a:lnTo>
                  <a:lnTo>
                    <a:pt x="144754" y="176949"/>
                  </a:lnTo>
                  <a:lnTo>
                    <a:pt x="148437" y="174866"/>
                  </a:lnTo>
                  <a:lnTo>
                    <a:pt x="154876" y="175285"/>
                  </a:lnTo>
                  <a:lnTo>
                    <a:pt x="174612" y="175285"/>
                  </a:lnTo>
                  <a:lnTo>
                    <a:pt x="177800" y="177139"/>
                  </a:lnTo>
                  <a:lnTo>
                    <a:pt x="180695" y="179374"/>
                  </a:lnTo>
                  <a:lnTo>
                    <a:pt x="186347" y="184950"/>
                  </a:lnTo>
                  <a:lnTo>
                    <a:pt x="186347" y="101765"/>
                  </a:lnTo>
                  <a:lnTo>
                    <a:pt x="169583" y="91020"/>
                  </a:lnTo>
                  <a:lnTo>
                    <a:pt x="176593" y="87807"/>
                  </a:lnTo>
                  <a:lnTo>
                    <a:pt x="181483" y="80746"/>
                  </a:lnTo>
                  <a:lnTo>
                    <a:pt x="181483" y="78384"/>
                  </a:lnTo>
                  <a:lnTo>
                    <a:pt x="181483" y="72542"/>
                  </a:lnTo>
                  <a:lnTo>
                    <a:pt x="180289" y="66700"/>
                  </a:lnTo>
                  <a:lnTo>
                    <a:pt x="179882" y="64630"/>
                  </a:lnTo>
                  <a:lnTo>
                    <a:pt x="175514" y="58166"/>
                  </a:lnTo>
                  <a:lnTo>
                    <a:pt x="169062" y="53809"/>
                  </a:lnTo>
                  <a:lnTo>
                    <a:pt x="167005" y="53403"/>
                  </a:lnTo>
                  <a:lnTo>
                    <a:pt x="167005" y="69316"/>
                  </a:lnTo>
                  <a:lnTo>
                    <a:pt x="167005" y="75768"/>
                  </a:lnTo>
                  <a:lnTo>
                    <a:pt x="164388" y="78384"/>
                  </a:lnTo>
                  <a:lnTo>
                    <a:pt x="157937" y="78384"/>
                  </a:lnTo>
                  <a:lnTo>
                    <a:pt x="155321" y="75768"/>
                  </a:lnTo>
                  <a:lnTo>
                    <a:pt x="155321" y="69316"/>
                  </a:lnTo>
                  <a:lnTo>
                    <a:pt x="157937" y="66700"/>
                  </a:lnTo>
                  <a:lnTo>
                    <a:pt x="164388" y="66700"/>
                  </a:lnTo>
                  <a:lnTo>
                    <a:pt x="167005" y="69316"/>
                  </a:lnTo>
                  <a:lnTo>
                    <a:pt x="167005" y="53403"/>
                  </a:lnTo>
                  <a:lnTo>
                    <a:pt x="140830" y="72542"/>
                  </a:lnTo>
                  <a:lnTo>
                    <a:pt x="140830" y="80746"/>
                  </a:lnTo>
                  <a:lnTo>
                    <a:pt x="145719" y="87807"/>
                  </a:lnTo>
                  <a:lnTo>
                    <a:pt x="152730" y="91020"/>
                  </a:lnTo>
                  <a:lnTo>
                    <a:pt x="132867" y="103746"/>
                  </a:lnTo>
                  <a:lnTo>
                    <a:pt x="132867" y="173062"/>
                  </a:lnTo>
                  <a:lnTo>
                    <a:pt x="127622" y="178536"/>
                  </a:lnTo>
                  <a:lnTo>
                    <a:pt x="125285" y="181444"/>
                  </a:lnTo>
                  <a:lnTo>
                    <a:pt x="122097" y="186143"/>
                  </a:lnTo>
                  <a:lnTo>
                    <a:pt x="118719" y="183972"/>
                  </a:lnTo>
                  <a:lnTo>
                    <a:pt x="118719" y="195986"/>
                  </a:lnTo>
                  <a:lnTo>
                    <a:pt x="116954" y="199669"/>
                  </a:lnTo>
                  <a:lnTo>
                    <a:pt x="116332" y="201625"/>
                  </a:lnTo>
                  <a:lnTo>
                    <a:pt x="115328" y="207378"/>
                  </a:lnTo>
                  <a:lnTo>
                    <a:pt x="115227" y="208000"/>
                  </a:lnTo>
                  <a:lnTo>
                    <a:pt x="97586" y="185445"/>
                  </a:lnTo>
                  <a:lnTo>
                    <a:pt x="93611" y="180352"/>
                  </a:lnTo>
                  <a:lnTo>
                    <a:pt x="116560" y="195135"/>
                  </a:lnTo>
                  <a:lnTo>
                    <a:pt x="116700" y="195135"/>
                  </a:lnTo>
                  <a:lnTo>
                    <a:pt x="118364" y="195808"/>
                  </a:lnTo>
                  <a:lnTo>
                    <a:pt x="118719" y="195986"/>
                  </a:lnTo>
                  <a:lnTo>
                    <a:pt x="118719" y="183972"/>
                  </a:lnTo>
                  <a:lnTo>
                    <a:pt x="113106" y="180352"/>
                  </a:lnTo>
                  <a:lnTo>
                    <a:pt x="94780" y="168541"/>
                  </a:lnTo>
                  <a:lnTo>
                    <a:pt x="132867" y="173062"/>
                  </a:lnTo>
                  <a:lnTo>
                    <a:pt x="132867" y="103746"/>
                  </a:lnTo>
                  <a:lnTo>
                    <a:pt x="56210" y="152831"/>
                  </a:lnTo>
                  <a:lnTo>
                    <a:pt x="56235" y="165430"/>
                  </a:lnTo>
                  <a:lnTo>
                    <a:pt x="61341" y="167271"/>
                  </a:lnTo>
                  <a:lnTo>
                    <a:pt x="68033" y="167576"/>
                  </a:lnTo>
                  <a:lnTo>
                    <a:pt x="68135" y="168325"/>
                  </a:lnTo>
                  <a:lnTo>
                    <a:pt x="102387" y="346087"/>
                  </a:lnTo>
                  <a:lnTo>
                    <a:pt x="96723" y="368249"/>
                  </a:lnTo>
                  <a:lnTo>
                    <a:pt x="99060" y="372186"/>
                  </a:lnTo>
                  <a:lnTo>
                    <a:pt x="103822" y="373405"/>
                  </a:lnTo>
                  <a:lnTo>
                    <a:pt x="107962" y="373405"/>
                  </a:lnTo>
                  <a:lnTo>
                    <a:pt x="110909" y="371233"/>
                  </a:lnTo>
                  <a:lnTo>
                    <a:pt x="114477" y="357301"/>
                  </a:lnTo>
                  <a:lnTo>
                    <a:pt x="207772" y="357301"/>
                  </a:lnTo>
                  <a:lnTo>
                    <a:pt x="211340" y="371233"/>
                  </a:lnTo>
                  <a:lnTo>
                    <a:pt x="214287" y="373405"/>
                  </a:lnTo>
                  <a:lnTo>
                    <a:pt x="218414" y="373405"/>
                  </a:lnTo>
                  <a:lnTo>
                    <a:pt x="223189" y="372186"/>
                  </a:lnTo>
                  <a:lnTo>
                    <a:pt x="225539" y="368249"/>
                  </a:lnTo>
                  <a:lnTo>
                    <a:pt x="222732" y="357301"/>
                  </a:lnTo>
                  <a:lnTo>
                    <a:pt x="219862" y="346087"/>
                  </a:lnTo>
                  <a:lnTo>
                    <a:pt x="220078" y="344944"/>
                  </a:lnTo>
                  <a:lnTo>
                    <a:pt x="224574" y="321614"/>
                  </a:lnTo>
                  <a:lnTo>
                    <a:pt x="250482" y="187121"/>
                  </a:lnTo>
                  <a:lnTo>
                    <a:pt x="250583" y="186626"/>
                  </a:lnTo>
                  <a:lnTo>
                    <a:pt x="250621" y="186448"/>
                  </a:lnTo>
                  <a:lnTo>
                    <a:pt x="251790" y="180352"/>
                  </a:lnTo>
                  <a:lnTo>
                    <a:pt x="254038" y="168681"/>
                  </a:lnTo>
                  <a:lnTo>
                    <a:pt x="254063" y="168541"/>
                  </a:lnTo>
                  <a:lnTo>
                    <a:pt x="254114" y="168325"/>
                  </a:lnTo>
                  <a:lnTo>
                    <a:pt x="254215" y="167576"/>
                  </a:lnTo>
                  <a:lnTo>
                    <a:pt x="260959" y="167271"/>
                  </a:lnTo>
                  <a:lnTo>
                    <a:pt x="266103" y="165430"/>
                  </a:lnTo>
                  <a:lnTo>
                    <a:pt x="266103" y="152831"/>
                  </a:lnTo>
                  <a:close/>
                </a:path>
                <a:path w="322579" h="440054">
                  <a:moveTo>
                    <a:pt x="322313" y="219760"/>
                  </a:moveTo>
                  <a:lnTo>
                    <a:pt x="319265" y="176847"/>
                  </a:lnTo>
                  <a:lnTo>
                    <a:pt x="310324" y="136156"/>
                  </a:lnTo>
                  <a:lnTo>
                    <a:pt x="300710" y="111379"/>
                  </a:lnTo>
                  <a:lnTo>
                    <a:pt x="300710" y="219760"/>
                  </a:lnTo>
                  <a:lnTo>
                    <a:pt x="295719" y="276263"/>
                  </a:lnTo>
                  <a:lnTo>
                    <a:pt x="281660" y="327025"/>
                  </a:lnTo>
                  <a:lnTo>
                    <a:pt x="259829" y="370039"/>
                  </a:lnTo>
                  <a:lnTo>
                    <a:pt x="231584" y="403275"/>
                  </a:lnTo>
                  <a:lnTo>
                    <a:pt x="198247" y="424688"/>
                  </a:lnTo>
                  <a:lnTo>
                    <a:pt x="161175" y="432282"/>
                  </a:lnTo>
                  <a:lnTo>
                    <a:pt x="90728" y="403275"/>
                  </a:lnTo>
                  <a:lnTo>
                    <a:pt x="62484" y="370039"/>
                  </a:lnTo>
                  <a:lnTo>
                    <a:pt x="40665" y="327025"/>
                  </a:lnTo>
                  <a:lnTo>
                    <a:pt x="26606" y="276263"/>
                  </a:lnTo>
                  <a:lnTo>
                    <a:pt x="21615" y="219760"/>
                  </a:lnTo>
                  <a:lnTo>
                    <a:pt x="26593" y="163271"/>
                  </a:lnTo>
                  <a:lnTo>
                    <a:pt x="40665" y="112496"/>
                  </a:lnTo>
                  <a:lnTo>
                    <a:pt x="62471" y="69494"/>
                  </a:lnTo>
                  <a:lnTo>
                    <a:pt x="90716" y="36271"/>
                  </a:lnTo>
                  <a:lnTo>
                    <a:pt x="124053" y="14846"/>
                  </a:lnTo>
                  <a:lnTo>
                    <a:pt x="161150" y="7251"/>
                  </a:lnTo>
                  <a:lnTo>
                    <a:pt x="198259" y="14846"/>
                  </a:lnTo>
                  <a:lnTo>
                    <a:pt x="231597" y="36271"/>
                  </a:lnTo>
                  <a:lnTo>
                    <a:pt x="259842" y="69494"/>
                  </a:lnTo>
                  <a:lnTo>
                    <a:pt x="281660" y="112496"/>
                  </a:lnTo>
                  <a:lnTo>
                    <a:pt x="295732" y="163271"/>
                  </a:lnTo>
                  <a:lnTo>
                    <a:pt x="300710" y="219760"/>
                  </a:lnTo>
                  <a:lnTo>
                    <a:pt x="300710" y="111379"/>
                  </a:lnTo>
                  <a:lnTo>
                    <a:pt x="275869" y="65239"/>
                  </a:lnTo>
                  <a:lnTo>
                    <a:pt x="223393" y="16840"/>
                  </a:lnTo>
                  <a:lnTo>
                    <a:pt x="161150" y="0"/>
                  </a:lnTo>
                  <a:lnTo>
                    <a:pt x="129171" y="4279"/>
                  </a:lnTo>
                  <a:lnTo>
                    <a:pt x="71120" y="37299"/>
                  </a:lnTo>
                  <a:lnTo>
                    <a:pt x="26555" y="98640"/>
                  </a:lnTo>
                  <a:lnTo>
                    <a:pt x="11988" y="136156"/>
                  </a:lnTo>
                  <a:lnTo>
                    <a:pt x="3048" y="176847"/>
                  </a:lnTo>
                  <a:lnTo>
                    <a:pt x="0" y="219760"/>
                  </a:lnTo>
                  <a:lnTo>
                    <a:pt x="3048" y="262674"/>
                  </a:lnTo>
                  <a:lnTo>
                    <a:pt x="11988" y="303364"/>
                  </a:lnTo>
                  <a:lnTo>
                    <a:pt x="26555" y="340880"/>
                  </a:lnTo>
                  <a:lnTo>
                    <a:pt x="46456" y="374281"/>
                  </a:lnTo>
                  <a:lnTo>
                    <a:pt x="98920" y="422681"/>
                  </a:lnTo>
                  <a:lnTo>
                    <a:pt x="161150" y="439521"/>
                  </a:lnTo>
                  <a:lnTo>
                    <a:pt x="193141" y="435241"/>
                  </a:lnTo>
                  <a:lnTo>
                    <a:pt x="251206" y="402234"/>
                  </a:lnTo>
                  <a:lnTo>
                    <a:pt x="295770" y="340880"/>
                  </a:lnTo>
                  <a:lnTo>
                    <a:pt x="310324" y="303364"/>
                  </a:lnTo>
                  <a:lnTo>
                    <a:pt x="319265" y="262674"/>
                  </a:lnTo>
                  <a:lnTo>
                    <a:pt x="322313" y="21976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Picture 16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65001945-0157-6639-1799-87E7F3B0D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7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1BDAC-701A-8232-A811-2B24D34B9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952F5-E019-EFF5-687B-43A6A2771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F67125-B341-0899-03DA-9F73C1C73615}"/>
              </a:ext>
            </a:extLst>
          </p:cNvPr>
          <p:cNvGrpSpPr/>
          <p:nvPr userDrawn="1"/>
        </p:nvGrpSpPr>
        <p:grpSpPr>
          <a:xfrm>
            <a:off x="614363" y="6077806"/>
            <a:ext cx="10939221" cy="543935"/>
            <a:chOff x="614363" y="6077806"/>
            <a:chExt cx="10939221" cy="54393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BF78A4F-9FBE-07DB-7992-D2ADDB943481}"/>
                </a:ext>
              </a:extLst>
            </p:cNvPr>
            <p:cNvSpPr/>
            <p:nvPr userDrawn="1"/>
          </p:nvSpPr>
          <p:spPr>
            <a:xfrm>
              <a:off x="3082187" y="6346783"/>
              <a:ext cx="7936230" cy="0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A2001B8F-A578-FA9A-EB03-1C37C4555EF0}"/>
                </a:ext>
              </a:extLst>
            </p:cNvPr>
            <p:cNvSpPr/>
            <p:nvPr userDrawn="1"/>
          </p:nvSpPr>
          <p:spPr>
            <a:xfrm>
              <a:off x="11231004" y="6127026"/>
              <a:ext cx="322580" cy="440055"/>
            </a:xfrm>
            <a:custGeom>
              <a:avLst/>
              <a:gdLst/>
              <a:ahLst/>
              <a:cxnLst/>
              <a:rect l="l" t="t" r="r" b="b"/>
              <a:pathLst>
                <a:path w="322579" h="440054">
                  <a:moveTo>
                    <a:pt x="266103" y="152831"/>
                  </a:moveTo>
                  <a:lnTo>
                    <a:pt x="237883" y="134772"/>
                  </a:lnTo>
                  <a:lnTo>
                    <a:pt x="237883" y="186448"/>
                  </a:lnTo>
                  <a:lnTo>
                    <a:pt x="211836" y="321614"/>
                  </a:lnTo>
                  <a:lnTo>
                    <a:pt x="209740" y="320484"/>
                  </a:lnTo>
                  <a:lnTo>
                    <a:pt x="209740" y="332486"/>
                  </a:lnTo>
                  <a:lnTo>
                    <a:pt x="207327" y="344944"/>
                  </a:lnTo>
                  <a:lnTo>
                    <a:pt x="187248" y="344944"/>
                  </a:lnTo>
                  <a:lnTo>
                    <a:pt x="183375" y="333781"/>
                  </a:lnTo>
                  <a:lnTo>
                    <a:pt x="183273" y="333489"/>
                  </a:lnTo>
                  <a:lnTo>
                    <a:pt x="182930" y="333095"/>
                  </a:lnTo>
                  <a:lnTo>
                    <a:pt x="178993" y="328866"/>
                  </a:lnTo>
                  <a:lnTo>
                    <a:pt x="178638" y="328536"/>
                  </a:lnTo>
                  <a:lnTo>
                    <a:pt x="176187" y="326224"/>
                  </a:lnTo>
                  <a:lnTo>
                    <a:pt x="176187" y="344944"/>
                  </a:lnTo>
                  <a:lnTo>
                    <a:pt x="146672" y="344944"/>
                  </a:lnTo>
                  <a:lnTo>
                    <a:pt x="150583" y="337032"/>
                  </a:lnTo>
                  <a:lnTo>
                    <a:pt x="158915" y="329145"/>
                  </a:lnTo>
                  <a:lnTo>
                    <a:pt x="159537" y="328536"/>
                  </a:lnTo>
                  <a:lnTo>
                    <a:pt x="163322" y="328536"/>
                  </a:lnTo>
                  <a:lnTo>
                    <a:pt x="165989" y="331101"/>
                  </a:lnTo>
                  <a:lnTo>
                    <a:pt x="172275" y="337032"/>
                  </a:lnTo>
                  <a:lnTo>
                    <a:pt x="176187" y="344944"/>
                  </a:lnTo>
                  <a:lnTo>
                    <a:pt x="176187" y="326224"/>
                  </a:lnTo>
                  <a:lnTo>
                    <a:pt x="172516" y="322745"/>
                  </a:lnTo>
                  <a:lnTo>
                    <a:pt x="174599" y="319989"/>
                  </a:lnTo>
                  <a:lnTo>
                    <a:pt x="175628" y="318427"/>
                  </a:lnTo>
                  <a:lnTo>
                    <a:pt x="175729" y="318249"/>
                  </a:lnTo>
                  <a:lnTo>
                    <a:pt x="177571" y="315048"/>
                  </a:lnTo>
                  <a:lnTo>
                    <a:pt x="209740" y="332486"/>
                  </a:lnTo>
                  <a:lnTo>
                    <a:pt x="209740" y="320484"/>
                  </a:lnTo>
                  <a:lnTo>
                    <a:pt x="199707" y="315048"/>
                  </a:lnTo>
                  <a:lnTo>
                    <a:pt x="184099" y="306578"/>
                  </a:lnTo>
                  <a:lnTo>
                    <a:pt x="204025" y="275069"/>
                  </a:lnTo>
                  <a:lnTo>
                    <a:pt x="214287" y="258851"/>
                  </a:lnTo>
                  <a:lnTo>
                    <a:pt x="217995" y="253377"/>
                  </a:lnTo>
                  <a:lnTo>
                    <a:pt x="217906" y="251053"/>
                  </a:lnTo>
                  <a:lnTo>
                    <a:pt x="206641" y="233133"/>
                  </a:lnTo>
                  <a:lnTo>
                    <a:pt x="206641" y="249224"/>
                  </a:lnTo>
                  <a:lnTo>
                    <a:pt x="206641" y="251333"/>
                  </a:lnTo>
                  <a:lnTo>
                    <a:pt x="205562" y="252895"/>
                  </a:lnTo>
                  <a:lnTo>
                    <a:pt x="191541" y="275069"/>
                  </a:lnTo>
                  <a:lnTo>
                    <a:pt x="195491" y="257835"/>
                  </a:lnTo>
                  <a:lnTo>
                    <a:pt x="196875" y="251333"/>
                  </a:lnTo>
                  <a:lnTo>
                    <a:pt x="198945" y="240995"/>
                  </a:lnTo>
                  <a:lnTo>
                    <a:pt x="199059" y="240474"/>
                  </a:lnTo>
                  <a:lnTo>
                    <a:pt x="205397" y="247497"/>
                  </a:lnTo>
                  <a:lnTo>
                    <a:pt x="206641" y="249224"/>
                  </a:lnTo>
                  <a:lnTo>
                    <a:pt x="206641" y="233133"/>
                  </a:lnTo>
                  <a:lnTo>
                    <a:pt x="203822" y="229997"/>
                  </a:lnTo>
                  <a:lnTo>
                    <a:pt x="204724" y="228841"/>
                  </a:lnTo>
                  <a:lnTo>
                    <a:pt x="212458" y="218948"/>
                  </a:lnTo>
                  <a:lnTo>
                    <a:pt x="220421" y="208762"/>
                  </a:lnTo>
                  <a:lnTo>
                    <a:pt x="237883" y="186448"/>
                  </a:lnTo>
                  <a:lnTo>
                    <a:pt x="237883" y="134772"/>
                  </a:lnTo>
                  <a:lnTo>
                    <a:pt x="229260" y="129247"/>
                  </a:lnTo>
                  <a:lnTo>
                    <a:pt x="229260" y="180352"/>
                  </a:lnTo>
                  <a:lnTo>
                    <a:pt x="207035" y="208762"/>
                  </a:lnTo>
                  <a:lnTo>
                    <a:pt x="206057" y="202107"/>
                  </a:lnTo>
                  <a:lnTo>
                    <a:pt x="205435" y="199961"/>
                  </a:lnTo>
                  <a:lnTo>
                    <a:pt x="203568" y="195986"/>
                  </a:lnTo>
                  <a:lnTo>
                    <a:pt x="204089" y="195808"/>
                  </a:lnTo>
                  <a:lnTo>
                    <a:pt x="206184" y="195135"/>
                  </a:lnTo>
                  <a:lnTo>
                    <a:pt x="213169" y="190703"/>
                  </a:lnTo>
                  <a:lnTo>
                    <a:pt x="219786" y="186448"/>
                  </a:lnTo>
                  <a:lnTo>
                    <a:pt x="229260" y="180352"/>
                  </a:lnTo>
                  <a:lnTo>
                    <a:pt x="229260" y="129247"/>
                  </a:lnTo>
                  <a:lnTo>
                    <a:pt x="227939" y="128397"/>
                  </a:lnTo>
                  <a:lnTo>
                    <a:pt x="227939" y="168681"/>
                  </a:lnTo>
                  <a:lnTo>
                    <a:pt x="200329" y="186410"/>
                  </a:lnTo>
                  <a:lnTo>
                    <a:pt x="197192" y="181737"/>
                  </a:lnTo>
                  <a:lnTo>
                    <a:pt x="196075" y="180340"/>
                  </a:lnTo>
                  <a:lnTo>
                    <a:pt x="196075" y="201002"/>
                  </a:lnTo>
                  <a:lnTo>
                    <a:pt x="196075" y="213753"/>
                  </a:lnTo>
                  <a:lnTo>
                    <a:pt x="190881" y="218948"/>
                  </a:lnTo>
                  <a:lnTo>
                    <a:pt x="190500" y="218948"/>
                  </a:lnTo>
                  <a:lnTo>
                    <a:pt x="190500" y="228841"/>
                  </a:lnTo>
                  <a:lnTo>
                    <a:pt x="189992" y="231546"/>
                  </a:lnTo>
                  <a:lnTo>
                    <a:pt x="180492" y="275069"/>
                  </a:lnTo>
                  <a:lnTo>
                    <a:pt x="180441" y="275310"/>
                  </a:lnTo>
                  <a:lnTo>
                    <a:pt x="172377" y="301167"/>
                  </a:lnTo>
                  <a:lnTo>
                    <a:pt x="166116" y="313778"/>
                  </a:lnTo>
                  <a:lnTo>
                    <a:pt x="162001" y="317855"/>
                  </a:lnTo>
                  <a:lnTo>
                    <a:pt x="161201" y="318249"/>
                  </a:lnTo>
                  <a:lnTo>
                    <a:pt x="160375" y="317855"/>
                  </a:lnTo>
                  <a:lnTo>
                    <a:pt x="158559" y="316064"/>
                  </a:lnTo>
                  <a:lnTo>
                    <a:pt x="156235" y="313778"/>
                  </a:lnTo>
                  <a:lnTo>
                    <a:pt x="150177" y="301637"/>
                  </a:lnTo>
                  <a:lnTo>
                    <a:pt x="150177" y="322897"/>
                  </a:lnTo>
                  <a:lnTo>
                    <a:pt x="143891" y="328866"/>
                  </a:lnTo>
                  <a:lnTo>
                    <a:pt x="139598" y="333489"/>
                  </a:lnTo>
                  <a:lnTo>
                    <a:pt x="135610" y="344944"/>
                  </a:lnTo>
                  <a:lnTo>
                    <a:pt x="114935" y="344944"/>
                  </a:lnTo>
                  <a:lnTo>
                    <a:pt x="112788" y="333781"/>
                  </a:lnTo>
                  <a:lnTo>
                    <a:pt x="132842" y="322897"/>
                  </a:lnTo>
                  <a:lnTo>
                    <a:pt x="145440" y="316064"/>
                  </a:lnTo>
                  <a:lnTo>
                    <a:pt x="147294" y="319049"/>
                  </a:lnTo>
                  <a:lnTo>
                    <a:pt x="148209" y="320344"/>
                  </a:lnTo>
                  <a:lnTo>
                    <a:pt x="150114" y="322745"/>
                  </a:lnTo>
                  <a:lnTo>
                    <a:pt x="150177" y="322897"/>
                  </a:lnTo>
                  <a:lnTo>
                    <a:pt x="150177" y="301637"/>
                  </a:lnTo>
                  <a:lnTo>
                    <a:pt x="149948" y="301167"/>
                  </a:lnTo>
                  <a:lnTo>
                    <a:pt x="141859" y="275310"/>
                  </a:lnTo>
                  <a:lnTo>
                    <a:pt x="141452" y="273469"/>
                  </a:lnTo>
                  <a:lnTo>
                    <a:pt x="139280" y="263563"/>
                  </a:lnTo>
                  <a:lnTo>
                    <a:pt x="139280" y="307390"/>
                  </a:lnTo>
                  <a:lnTo>
                    <a:pt x="110680" y="322897"/>
                  </a:lnTo>
                  <a:lnTo>
                    <a:pt x="84188" y="185445"/>
                  </a:lnTo>
                  <a:lnTo>
                    <a:pt x="119037" y="229997"/>
                  </a:lnTo>
                  <a:lnTo>
                    <a:pt x="109118" y="240995"/>
                  </a:lnTo>
                  <a:lnTo>
                    <a:pt x="105117" y="246037"/>
                  </a:lnTo>
                  <a:lnTo>
                    <a:pt x="104990" y="249224"/>
                  </a:lnTo>
                  <a:lnTo>
                    <a:pt x="104927" y="251053"/>
                  </a:lnTo>
                  <a:lnTo>
                    <a:pt x="104838" y="253377"/>
                  </a:lnTo>
                  <a:lnTo>
                    <a:pt x="108572" y="258851"/>
                  </a:lnTo>
                  <a:lnTo>
                    <a:pt x="139280" y="307390"/>
                  </a:lnTo>
                  <a:lnTo>
                    <a:pt x="139280" y="263563"/>
                  </a:lnTo>
                  <a:lnTo>
                    <a:pt x="134340" y="240995"/>
                  </a:lnTo>
                  <a:lnTo>
                    <a:pt x="132283" y="231546"/>
                  </a:lnTo>
                  <a:lnTo>
                    <a:pt x="131991" y="229997"/>
                  </a:lnTo>
                  <a:lnTo>
                    <a:pt x="131889" y="229450"/>
                  </a:lnTo>
                  <a:lnTo>
                    <a:pt x="131775" y="228841"/>
                  </a:lnTo>
                  <a:lnTo>
                    <a:pt x="135902" y="229450"/>
                  </a:lnTo>
                  <a:lnTo>
                    <a:pt x="139484" y="229450"/>
                  </a:lnTo>
                  <a:lnTo>
                    <a:pt x="141833" y="229146"/>
                  </a:lnTo>
                  <a:lnTo>
                    <a:pt x="161137" y="261289"/>
                  </a:lnTo>
                  <a:lnTo>
                    <a:pt x="173304" y="240995"/>
                  </a:lnTo>
                  <a:lnTo>
                    <a:pt x="180416" y="229146"/>
                  </a:lnTo>
                  <a:lnTo>
                    <a:pt x="182765" y="229450"/>
                  </a:lnTo>
                  <a:lnTo>
                    <a:pt x="186359" y="229450"/>
                  </a:lnTo>
                  <a:lnTo>
                    <a:pt x="188391" y="229146"/>
                  </a:lnTo>
                  <a:lnTo>
                    <a:pt x="190423" y="228841"/>
                  </a:lnTo>
                  <a:lnTo>
                    <a:pt x="190500" y="218948"/>
                  </a:lnTo>
                  <a:lnTo>
                    <a:pt x="178130" y="218948"/>
                  </a:lnTo>
                  <a:lnTo>
                    <a:pt x="172935" y="213753"/>
                  </a:lnTo>
                  <a:lnTo>
                    <a:pt x="172935" y="201002"/>
                  </a:lnTo>
                  <a:lnTo>
                    <a:pt x="178117" y="195808"/>
                  </a:lnTo>
                  <a:lnTo>
                    <a:pt x="190881" y="195808"/>
                  </a:lnTo>
                  <a:lnTo>
                    <a:pt x="196075" y="201002"/>
                  </a:lnTo>
                  <a:lnTo>
                    <a:pt x="196075" y="180340"/>
                  </a:lnTo>
                  <a:lnTo>
                    <a:pt x="194919" y="178879"/>
                  </a:lnTo>
                  <a:lnTo>
                    <a:pt x="191160" y="174866"/>
                  </a:lnTo>
                  <a:lnTo>
                    <a:pt x="189865" y="173482"/>
                  </a:lnTo>
                  <a:lnTo>
                    <a:pt x="227939" y="168681"/>
                  </a:lnTo>
                  <a:lnTo>
                    <a:pt x="227939" y="128397"/>
                  </a:lnTo>
                  <a:lnTo>
                    <a:pt x="186347" y="101765"/>
                  </a:lnTo>
                  <a:lnTo>
                    <a:pt x="186347" y="184950"/>
                  </a:lnTo>
                  <a:lnTo>
                    <a:pt x="181597" y="185445"/>
                  </a:lnTo>
                  <a:lnTo>
                    <a:pt x="181902" y="185445"/>
                  </a:lnTo>
                  <a:lnTo>
                    <a:pt x="175615" y="187121"/>
                  </a:lnTo>
                  <a:lnTo>
                    <a:pt x="169989" y="190703"/>
                  </a:lnTo>
                  <a:lnTo>
                    <a:pt x="165671" y="195808"/>
                  </a:lnTo>
                  <a:lnTo>
                    <a:pt x="163042" y="202107"/>
                  </a:lnTo>
                  <a:lnTo>
                    <a:pt x="162458" y="205168"/>
                  </a:lnTo>
                  <a:lnTo>
                    <a:pt x="162458" y="209651"/>
                  </a:lnTo>
                  <a:lnTo>
                    <a:pt x="163042" y="212648"/>
                  </a:lnTo>
                  <a:lnTo>
                    <a:pt x="164084" y="216890"/>
                  </a:lnTo>
                  <a:lnTo>
                    <a:pt x="166344" y="220687"/>
                  </a:lnTo>
                  <a:lnTo>
                    <a:pt x="170764" y="224751"/>
                  </a:lnTo>
                  <a:lnTo>
                    <a:pt x="161137" y="240779"/>
                  </a:lnTo>
                  <a:lnTo>
                    <a:pt x="154152" y="229146"/>
                  </a:lnTo>
                  <a:lnTo>
                    <a:pt x="153974" y="228841"/>
                  </a:lnTo>
                  <a:lnTo>
                    <a:pt x="151523" y="224751"/>
                  </a:lnTo>
                  <a:lnTo>
                    <a:pt x="155943" y="220687"/>
                  </a:lnTo>
                  <a:lnTo>
                    <a:pt x="156972" y="218948"/>
                  </a:lnTo>
                  <a:lnTo>
                    <a:pt x="158203" y="216890"/>
                  </a:lnTo>
                  <a:lnTo>
                    <a:pt x="159245" y="212648"/>
                  </a:lnTo>
                  <a:lnTo>
                    <a:pt x="159880" y="209651"/>
                  </a:lnTo>
                  <a:lnTo>
                    <a:pt x="159969" y="205168"/>
                  </a:lnTo>
                  <a:lnTo>
                    <a:pt x="159245" y="202107"/>
                  </a:lnTo>
                  <a:lnTo>
                    <a:pt x="156679" y="195986"/>
                  </a:lnTo>
                  <a:lnTo>
                    <a:pt x="156603" y="195808"/>
                  </a:lnTo>
                  <a:lnTo>
                    <a:pt x="152298" y="190703"/>
                  </a:lnTo>
                  <a:lnTo>
                    <a:pt x="149339" y="188836"/>
                  </a:lnTo>
                  <a:lnTo>
                    <a:pt x="149339" y="201002"/>
                  </a:lnTo>
                  <a:lnTo>
                    <a:pt x="149339" y="213753"/>
                  </a:lnTo>
                  <a:lnTo>
                    <a:pt x="144145" y="218948"/>
                  </a:lnTo>
                  <a:lnTo>
                    <a:pt x="131381" y="218948"/>
                  </a:lnTo>
                  <a:lnTo>
                    <a:pt x="130289" y="217855"/>
                  </a:lnTo>
                  <a:lnTo>
                    <a:pt x="130289" y="273443"/>
                  </a:lnTo>
                  <a:lnTo>
                    <a:pt x="117284" y="252895"/>
                  </a:lnTo>
                  <a:lnTo>
                    <a:pt x="116205" y="251333"/>
                  </a:lnTo>
                  <a:lnTo>
                    <a:pt x="116217" y="249224"/>
                  </a:lnTo>
                  <a:lnTo>
                    <a:pt x="117462" y="247497"/>
                  </a:lnTo>
                  <a:lnTo>
                    <a:pt x="123329" y="240995"/>
                  </a:lnTo>
                  <a:lnTo>
                    <a:pt x="125336" y="251053"/>
                  </a:lnTo>
                  <a:lnTo>
                    <a:pt x="126580" y="256946"/>
                  </a:lnTo>
                  <a:lnTo>
                    <a:pt x="130289" y="273443"/>
                  </a:lnTo>
                  <a:lnTo>
                    <a:pt x="130289" y="217855"/>
                  </a:lnTo>
                  <a:lnTo>
                    <a:pt x="126187" y="213753"/>
                  </a:lnTo>
                  <a:lnTo>
                    <a:pt x="126187" y="208000"/>
                  </a:lnTo>
                  <a:lnTo>
                    <a:pt x="126187" y="201002"/>
                  </a:lnTo>
                  <a:lnTo>
                    <a:pt x="131368" y="195808"/>
                  </a:lnTo>
                  <a:lnTo>
                    <a:pt x="144145" y="195808"/>
                  </a:lnTo>
                  <a:lnTo>
                    <a:pt x="149339" y="201002"/>
                  </a:lnTo>
                  <a:lnTo>
                    <a:pt x="149339" y="188836"/>
                  </a:lnTo>
                  <a:lnTo>
                    <a:pt x="146659" y="187121"/>
                  </a:lnTo>
                  <a:lnTo>
                    <a:pt x="143002" y="186143"/>
                  </a:lnTo>
                  <a:lnTo>
                    <a:pt x="140373" y="185445"/>
                  </a:lnTo>
                  <a:lnTo>
                    <a:pt x="140817" y="185445"/>
                  </a:lnTo>
                  <a:lnTo>
                    <a:pt x="136080" y="184950"/>
                  </a:lnTo>
                  <a:lnTo>
                    <a:pt x="135940" y="184950"/>
                  </a:lnTo>
                  <a:lnTo>
                    <a:pt x="141592" y="179374"/>
                  </a:lnTo>
                  <a:lnTo>
                    <a:pt x="142214" y="178879"/>
                  </a:lnTo>
                  <a:lnTo>
                    <a:pt x="144754" y="176949"/>
                  </a:lnTo>
                  <a:lnTo>
                    <a:pt x="148437" y="174866"/>
                  </a:lnTo>
                  <a:lnTo>
                    <a:pt x="154876" y="175285"/>
                  </a:lnTo>
                  <a:lnTo>
                    <a:pt x="174612" y="175285"/>
                  </a:lnTo>
                  <a:lnTo>
                    <a:pt x="177800" y="177139"/>
                  </a:lnTo>
                  <a:lnTo>
                    <a:pt x="180695" y="179374"/>
                  </a:lnTo>
                  <a:lnTo>
                    <a:pt x="186347" y="184950"/>
                  </a:lnTo>
                  <a:lnTo>
                    <a:pt x="186347" y="101765"/>
                  </a:lnTo>
                  <a:lnTo>
                    <a:pt x="169583" y="91020"/>
                  </a:lnTo>
                  <a:lnTo>
                    <a:pt x="176593" y="87807"/>
                  </a:lnTo>
                  <a:lnTo>
                    <a:pt x="181483" y="80746"/>
                  </a:lnTo>
                  <a:lnTo>
                    <a:pt x="181483" y="78384"/>
                  </a:lnTo>
                  <a:lnTo>
                    <a:pt x="181483" y="72542"/>
                  </a:lnTo>
                  <a:lnTo>
                    <a:pt x="180289" y="66700"/>
                  </a:lnTo>
                  <a:lnTo>
                    <a:pt x="179882" y="64630"/>
                  </a:lnTo>
                  <a:lnTo>
                    <a:pt x="175514" y="58166"/>
                  </a:lnTo>
                  <a:lnTo>
                    <a:pt x="169062" y="53809"/>
                  </a:lnTo>
                  <a:lnTo>
                    <a:pt x="167005" y="53403"/>
                  </a:lnTo>
                  <a:lnTo>
                    <a:pt x="167005" y="69316"/>
                  </a:lnTo>
                  <a:lnTo>
                    <a:pt x="167005" y="75768"/>
                  </a:lnTo>
                  <a:lnTo>
                    <a:pt x="164388" y="78384"/>
                  </a:lnTo>
                  <a:lnTo>
                    <a:pt x="157937" y="78384"/>
                  </a:lnTo>
                  <a:lnTo>
                    <a:pt x="155321" y="75768"/>
                  </a:lnTo>
                  <a:lnTo>
                    <a:pt x="155321" y="69316"/>
                  </a:lnTo>
                  <a:lnTo>
                    <a:pt x="157937" y="66700"/>
                  </a:lnTo>
                  <a:lnTo>
                    <a:pt x="164388" y="66700"/>
                  </a:lnTo>
                  <a:lnTo>
                    <a:pt x="167005" y="69316"/>
                  </a:lnTo>
                  <a:lnTo>
                    <a:pt x="167005" y="53403"/>
                  </a:lnTo>
                  <a:lnTo>
                    <a:pt x="140830" y="72542"/>
                  </a:lnTo>
                  <a:lnTo>
                    <a:pt x="140830" y="80746"/>
                  </a:lnTo>
                  <a:lnTo>
                    <a:pt x="145719" y="87807"/>
                  </a:lnTo>
                  <a:lnTo>
                    <a:pt x="152730" y="91020"/>
                  </a:lnTo>
                  <a:lnTo>
                    <a:pt x="132867" y="103746"/>
                  </a:lnTo>
                  <a:lnTo>
                    <a:pt x="132867" y="173062"/>
                  </a:lnTo>
                  <a:lnTo>
                    <a:pt x="127622" y="178536"/>
                  </a:lnTo>
                  <a:lnTo>
                    <a:pt x="125285" y="181444"/>
                  </a:lnTo>
                  <a:lnTo>
                    <a:pt x="122097" y="186143"/>
                  </a:lnTo>
                  <a:lnTo>
                    <a:pt x="118719" y="183972"/>
                  </a:lnTo>
                  <a:lnTo>
                    <a:pt x="118719" y="195986"/>
                  </a:lnTo>
                  <a:lnTo>
                    <a:pt x="116954" y="199669"/>
                  </a:lnTo>
                  <a:lnTo>
                    <a:pt x="116332" y="201625"/>
                  </a:lnTo>
                  <a:lnTo>
                    <a:pt x="115328" y="207378"/>
                  </a:lnTo>
                  <a:lnTo>
                    <a:pt x="115227" y="208000"/>
                  </a:lnTo>
                  <a:lnTo>
                    <a:pt x="97586" y="185445"/>
                  </a:lnTo>
                  <a:lnTo>
                    <a:pt x="93611" y="180352"/>
                  </a:lnTo>
                  <a:lnTo>
                    <a:pt x="116560" y="195135"/>
                  </a:lnTo>
                  <a:lnTo>
                    <a:pt x="116700" y="195135"/>
                  </a:lnTo>
                  <a:lnTo>
                    <a:pt x="118364" y="195808"/>
                  </a:lnTo>
                  <a:lnTo>
                    <a:pt x="118719" y="195986"/>
                  </a:lnTo>
                  <a:lnTo>
                    <a:pt x="118719" y="183972"/>
                  </a:lnTo>
                  <a:lnTo>
                    <a:pt x="113106" y="180352"/>
                  </a:lnTo>
                  <a:lnTo>
                    <a:pt x="94780" y="168541"/>
                  </a:lnTo>
                  <a:lnTo>
                    <a:pt x="132867" y="173062"/>
                  </a:lnTo>
                  <a:lnTo>
                    <a:pt x="132867" y="103746"/>
                  </a:lnTo>
                  <a:lnTo>
                    <a:pt x="56210" y="152831"/>
                  </a:lnTo>
                  <a:lnTo>
                    <a:pt x="56235" y="165430"/>
                  </a:lnTo>
                  <a:lnTo>
                    <a:pt x="61341" y="167271"/>
                  </a:lnTo>
                  <a:lnTo>
                    <a:pt x="68033" y="167576"/>
                  </a:lnTo>
                  <a:lnTo>
                    <a:pt x="68135" y="168325"/>
                  </a:lnTo>
                  <a:lnTo>
                    <a:pt x="102387" y="346087"/>
                  </a:lnTo>
                  <a:lnTo>
                    <a:pt x="96723" y="368249"/>
                  </a:lnTo>
                  <a:lnTo>
                    <a:pt x="99060" y="372186"/>
                  </a:lnTo>
                  <a:lnTo>
                    <a:pt x="103822" y="373405"/>
                  </a:lnTo>
                  <a:lnTo>
                    <a:pt x="107962" y="373405"/>
                  </a:lnTo>
                  <a:lnTo>
                    <a:pt x="110909" y="371233"/>
                  </a:lnTo>
                  <a:lnTo>
                    <a:pt x="114477" y="357301"/>
                  </a:lnTo>
                  <a:lnTo>
                    <a:pt x="207772" y="357301"/>
                  </a:lnTo>
                  <a:lnTo>
                    <a:pt x="211340" y="371233"/>
                  </a:lnTo>
                  <a:lnTo>
                    <a:pt x="214287" y="373405"/>
                  </a:lnTo>
                  <a:lnTo>
                    <a:pt x="218414" y="373405"/>
                  </a:lnTo>
                  <a:lnTo>
                    <a:pt x="223189" y="372186"/>
                  </a:lnTo>
                  <a:lnTo>
                    <a:pt x="225539" y="368249"/>
                  </a:lnTo>
                  <a:lnTo>
                    <a:pt x="222732" y="357301"/>
                  </a:lnTo>
                  <a:lnTo>
                    <a:pt x="219862" y="346087"/>
                  </a:lnTo>
                  <a:lnTo>
                    <a:pt x="220078" y="344944"/>
                  </a:lnTo>
                  <a:lnTo>
                    <a:pt x="224574" y="321614"/>
                  </a:lnTo>
                  <a:lnTo>
                    <a:pt x="250482" y="187121"/>
                  </a:lnTo>
                  <a:lnTo>
                    <a:pt x="250583" y="186626"/>
                  </a:lnTo>
                  <a:lnTo>
                    <a:pt x="250621" y="186448"/>
                  </a:lnTo>
                  <a:lnTo>
                    <a:pt x="251790" y="180352"/>
                  </a:lnTo>
                  <a:lnTo>
                    <a:pt x="254038" y="168681"/>
                  </a:lnTo>
                  <a:lnTo>
                    <a:pt x="254063" y="168541"/>
                  </a:lnTo>
                  <a:lnTo>
                    <a:pt x="254114" y="168325"/>
                  </a:lnTo>
                  <a:lnTo>
                    <a:pt x="254215" y="167576"/>
                  </a:lnTo>
                  <a:lnTo>
                    <a:pt x="260959" y="167271"/>
                  </a:lnTo>
                  <a:lnTo>
                    <a:pt x="266103" y="165430"/>
                  </a:lnTo>
                  <a:lnTo>
                    <a:pt x="266103" y="152831"/>
                  </a:lnTo>
                  <a:close/>
                </a:path>
                <a:path w="322579" h="440054">
                  <a:moveTo>
                    <a:pt x="322313" y="219760"/>
                  </a:moveTo>
                  <a:lnTo>
                    <a:pt x="319265" y="176847"/>
                  </a:lnTo>
                  <a:lnTo>
                    <a:pt x="310324" y="136156"/>
                  </a:lnTo>
                  <a:lnTo>
                    <a:pt x="300710" y="111379"/>
                  </a:lnTo>
                  <a:lnTo>
                    <a:pt x="300710" y="219760"/>
                  </a:lnTo>
                  <a:lnTo>
                    <a:pt x="295719" y="276263"/>
                  </a:lnTo>
                  <a:lnTo>
                    <a:pt x="281660" y="327025"/>
                  </a:lnTo>
                  <a:lnTo>
                    <a:pt x="259829" y="370039"/>
                  </a:lnTo>
                  <a:lnTo>
                    <a:pt x="231584" y="403275"/>
                  </a:lnTo>
                  <a:lnTo>
                    <a:pt x="198247" y="424688"/>
                  </a:lnTo>
                  <a:lnTo>
                    <a:pt x="161175" y="432282"/>
                  </a:lnTo>
                  <a:lnTo>
                    <a:pt x="90728" y="403275"/>
                  </a:lnTo>
                  <a:lnTo>
                    <a:pt x="62484" y="370039"/>
                  </a:lnTo>
                  <a:lnTo>
                    <a:pt x="40665" y="327025"/>
                  </a:lnTo>
                  <a:lnTo>
                    <a:pt x="26606" y="276263"/>
                  </a:lnTo>
                  <a:lnTo>
                    <a:pt x="21615" y="219760"/>
                  </a:lnTo>
                  <a:lnTo>
                    <a:pt x="26593" y="163271"/>
                  </a:lnTo>
                  <a:lnTo>
                    <a:pt x="40665" y="112496"/>
                  </a:lnTo>
                  <a:lnTo>
                    <a:pt x="62471" y="69494"/>
                  </a:lnTo>
                  <a:lnTo>
                    <a:pt x="90716" y="36271"/>
                  </a:lnTo>
                  <a:lnTo>
                    <a:pt x="124053" y="14846"/>
                  </a:lnTo>
                  <a:lnTo>
                    <a:pt x="161150" y="7251"/>
                  </a:lnTo>
                  <a:lnTo>
                    <a:pt x="198259" y="14846"/>
                  </a:lnTo>
                  <a:lnTo>
                    <a:pt x="231597" y="36271"/>
                  </a:lnTo>
                  <a:lnTo>
                    <a:pt x="259842" y="69494"/>
                  </a:lnTo>
                  <a:lnTo>
                    <a:pt x="281660" y="112496"/>
                  </a:lnTo>
                  <a:lnTo>
                    <a:pt x="295732" y="163271"/>
                  </a:lnTo>
                  <a:lnTo>
                    <a:pt x="300710" y="219760"/>
                  </a:lnTo>
                  <a:lnTo>
                    <a:pt x="300710" y="111379"/>
                  </a:lnTo>
                  <a:lnTo>
                    <a:pt x="275869" y="65239"/>
                  </a:lnTo>
                  <a:lnTo>
                    <a:pt x="223393" y="16840"/>
                  </a:lnTo>
                  <a:lnTo>
                    <a:pt x="161150" y="0"/>
                  </a:lnTo>
                  <a:lnTo>
                    <a:pt x="129171" y="4279"/>
                  </a:lnTo>
                  <a:lnTo>
                    <a:pt x="71120" y="37299"/>
                  </a:lnTo>
                  <a:lnTo>
                    <a:pt x="26555" y="98640"/>
                  </a:lnTo>
                  <a:lnTo>
                    <a:pt x="11988" y="136156"/>
                  </a:lnTo>
                  <a:lnTo>
                    <a:pt x="3048" y="176847"/>
                  </a:lnTo>
                  <a:lnTo>
                    <a:pt x="0" y="219760"/>
                  </a:lnTo>
                  <a:lnTo>
                    <a:pt x="3048" y="262674"/>
                  </a:lnTo>
                  <a:lnTo>
                    <a:pt x="11988" y="303364"/>
                  </a:lnTo>
                  <a:lnTo>
                    <a:pt x="26555" y="340880"/>
                  </a:lnTo>
                  <a:lnTo>
                    <a:pt x="46456" y="374281"/>
                  </a:lnTo>
                  <a:lnTo>
                    <a:pt x="98920" y="422681"/>
                  </a:lnTo>
                  <a:lnTo>
                    <a:pt x="161150" y="439521"/>
                  </a:lnTo>
                  <a:lnTo>
                    <a:pt x="193141" y="435241"/>
                  </a:lnTo>
                  <a:lnTo>
                    <a:pt x="251206" y="402234"/>
                  </a:lnTo>
                  <a:lnTo>
                    <a:pt x="295770" y="340880"/>
                  </a:lnTo>
                  <a:lnTo>
                    <a:pt x="310324" y="303364"/>
                  </a:lnTo>
                  <a:lnTo>
                    <a:pt x="319265" y="262674"/>
                  </a:lnTo>
                  <a:lnTo>
                    <a:pt x="322313" y="21976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Picture 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754A9F2E-EECB-3275-9A2F-CEB14ABB2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0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1" r:id="rId2"/>
    <p:sldLayoutId id="2147483682" r:id="rId3"/>
    <p:sldLayoutId id="2147483680" r:id="rId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kern="1200" baseline="0">
          <a:solidFill>
            <a:srgbClr val="A8631C"/>
          </a:solidFill>
          <a:latin typeface="Marcellus" panose="020E0602050203020307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1BDAC-701A-8232-A811-2B24D34B9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952F5-E019-EFF5-687B-43A6A2771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F67125-B341-0899-03DA-9F73C1C73615}"/>
              </a:ext>
            </a:extLst>
          </p:cNvPr>
          <p:cNvGrpSpPr/>
          <p:nvPr userDrawn="1"/>
        </p:nvGrpSpPr>
        <p:grpSpPr>
          <a:xfrm>
            <a:off x="614363" y="6077806"/>
            <a:ext cx="10939221" cy="543935"/>
            <a:chOff x="614363" y="6077806"/>
            <a:chExt cx="10939221" cy="54393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BF78A4F-9FBE-07DB-7992-D2ADDB943481}"/>
                </a:ext>
              </a:extLst>
            </p:cNvPr>
            <p:cNvSpPr/>
            <p:nvPr userDrawn="1"/>
          </p:nvSpPr>
          <p:spPr>
            <a:xfrm>
              <a:off x="3082187" y="6346783"/>
              <a:ext cx="7936230" cy="0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A2001B8F-A578-FA9A-EB03-1C37C4555EF0}"/>
                </a:ext>
              </a:extLst>
            </p:cNvPr>
            <p:cNvSpPr/>
            <p:nvPr userDrawn="1"/>
          </p:nvSpPr>
          <p:spPr>
            <a:xfrm>
              <a:off x="11231004" y="6127026"/>
              <a:ext cx="322580" cy="440055"/>
            </a:xfrm>
            <a:custGeom>
              <a:avLst/>
              <a:gdLst/>
              <a:ahLst/>
              <a:cxnLst/>
              <a:rect l="l" t="t" r="r" b="b"/>
              <a:pathLst>
                <a:path w="322579" h="440054">
                  <a:moveTo>
                    <a:pt x="266103" y="152831"/>
                  </a:moveTo>
                  <a:lnTo>
                    <a:pt x="237883" y="134772"/>
                  </a:lnTo>
                  <a:lnTo>
                    <a:pt x="237883" y="186448"/>
                  </a:lnTo>
                  <a:lnTo>
                    <a:pt x="211836" y="321614"/>
                  </a:lnTo>
                  <a:lnTo>
                    <a:pt x="209740" y="320484"/>
                  </a:lnTo>
                  <a:lnTo>
                    <a:pt x="209740" y="332486"/>
                  </a:lnTo>
                  <a:lnTo>
                    <a:pt x="207327" y="344944"/>
                  </a:lnTo>
                  <a:lnTo>
                    <a:pt x="187248" y="344944"/>
                  </a:lnTo>
                  <a:lnTo>
                    <a:pt x="183375" y="333781"/>
                  </a:lnTo>
                  <a:lnTo>
                    <a:pt x="183273" y="333489"/>
                  </a:lnTo>
                  <a:lnTo>
                    <a:pt x="182930" y="333095"/>
                  </a:lnTo>
                  <a:lnTo>
                    <a:pt x="178993" y="328866"/>
                  </a:lnTo>
                  <a:lnTo>
                    <a:pt x="178638" y="328536"/>
                  </a:lnTo>
                  <a:lnTo>
                    <a:pt x="176187" y="326224"/>
                  </a:lnTo>
                  <a:lnTo>
                    <a:pt x="176187" y="344944"/>
                  </a:lnTo>
                  <a:lnTo>
                    <a:pt x="146672" y="344944"/>
                  </a:lnTo>
                  <a:lnTo>
                    <a:pt x="150583" y="337032"/>
                  </a:lnTo>
                  <a:lnTo>
                    <a:pt x="158915" y="329145"/>
                  </a:lnTo>
                  <a:lnTo>
                    <a:pt x="159537" y="328536"/>
                  </a:lnTo>
                  <a:lnTo>
                    <a:pt x="163322" y="328536"/>
                  </a:lnTo>
                  <a:lnTo>
                    <a:pt x="165989" y="331101"/>
                  </a:lnTo>
                  <a:lnTo>
                    <a:pt x="172275" y="337032"/>
                  </a:lnTo>
                  <a:lnTo>
                    <a:pt x="176187" y="344944"/>
                  </a:lnTo>
                  <a:lnTo>
                    <a:pt x="176187" y="326224"/>
                  </a:lnTo>
                  <a:lnTo>
                    <a:pt x="172516" y="322745"/>
                  </a:lnTo>
                  <a:lnTo>
                    <a:pt x="174599" y="319989"/>
                  </a:lnTo>
                  <a:lnTo>
                    <a:pt x="175628" y="318427"/>
                  </a:lnTo>
                  <a:lnTo>
                    <a:pt x="175729" y="318249"/>
                  </a:lnTo>
                  <a:lnTo>
                    <a:pt x="177571" y="315048"/>
                  </a:lnTo>
                  <a:lnTo>
                    <a:pt x="209740" y="332486"/>
                  </a:lnTo>
                  <a:lnTo>
                    <a:pt x="209740" y="320484"/>
                  </a:lnTo>
                  <a:lnTo>
                    <a:pt x="199707" y="315048"/>
                  </a:lnTo>
                  <a:lnTo>
                    <a:pt x="184099" y="306578"/>
                  </a:lnTo>
                  <a:lnTo>
                    <a:pt x="204025" y="275069"/>
                  </a:lnTo>
                  <a:lnTo>
                    <a:pt x="214287" y="258851"/>
                  </a:lnTo>
                  <a:lnTo>
                    <a:pt x="217995" y="253377"/>
                  </a:lnTo>
                  <a:lnTo>
                    <a:pt x="217906" y="251053"/>
                  </a:lnTo>
                  <a:lnTo>
                    <a:pt x="206641" y="233133"/>
                  </a:lnTo>
                  <a:lnTo>
                    <a:pt x="206641" y="249224"/>
                  </a:lnTo>
                  <a:lnTo>
                    <a:pt x="206641" y="251333"/>
                  </a:lnTo>
                  <a:lnTo>
                    <a:pt x="205562" y="252895"/>
                  </a:lnTo>
                  <a:lnTo>
                    <a:pt x="191541" y="275069"/>
                  </a:lnTo>
                  <a:lnTo>
                    <a:pt x="195491" y="257835"/>
                  </a:lnTo>
                  <a:lnTo>
                    <a:pt x="196875" y="251333"/>
                  </a:lnTo>
                  <a:lnTo>
                    <a:pt x="198945" y="240995"/>
                  </a:lnTo>
                  <a:lnTo>
                    <a:pt x="199059" y="240474"/>
                  </a:lnTo>
                  <a:lnTo>
                    <a:pt x="205397" y="247497"/>
                  </a:lnTo>
                  <a:lnTo>
                    <a:pt x="206641" y="249224"/>
                  </a:lnTo>
                  <a:lnTo>
                    <a:pt x="206641" y="233133"/>
                  </a:lnTo>
                  <a:lnTo>
                    <a:pt x="203822" y="229997"/>
                  </a:lnTo>
                  <a:lnTo>
                    <a:pt x="204724" y="228841"/>
                  </a:lnTo>
                  <a:lnTo>
                    <a:pt x="212458" y="218948"/>
                  </a:lnTo>
                  <a:lnTo>
                    <a:pt x="220421" y="208762"/>
                  </a:lnTo>
                  <a:lnTo>
                    <a:pt x="237883" y="186448"/>
                  </a:lnTo>
                  <a:lnTo>
                    <a:pt x="237883" y="134772"/>
                  </a:lnTo>
                  <a:lnTo>
                    <a:pt x="229260" y="129247"/>
                  </a:lnTo>
                  <a:lnTo>
                    <a:pt x="229260" y="180352"/>
                  </a:lnTo>
                  <a:lnTo>
                    <a:pt x="207035" y="208762"/>
                  </a:lnTo>
                  <a:lnTo>
                    <a:pt x="206057" y="202107"/>
                  </a:lnTo>
                  <a:lnTo>
                    <a:pt x="205435" y="199961"/>
                  </a:lnTo>
                  <a:lnTo>
                    <a:pt x="203568" y="195986"/>
                  </a:lnTo>
                  <a:lnTo>
                    <a:pt x="204089" y="195808"/>
                  </a:lnTo>
                  <a:lnTo>
                    <a:pt x="206184" y="195135"/>
                  </a:lnTo>
                  <a:lnTo>
                    <a:pt x="213169" y="190703"/>
                  </a:lnTo>
                  <a:lnTo>
                    <a:pt x="219786" y="186448"/>
                  </a:lnTo>
                  <a:lnTo>
                    <a:pt x="229260" y="180352"/>
                  </a:lnTo>
                  <a:lnTo>
                    <a:pt x="229260" y="129247"/>
                  </a:lnTo>
                  <a:lnTo>
                    <a:pt x="227939" y="128397"/>
                  </a:lnTo>
                  <a:lnTo>
                    <a:pt x="227939" y="168681"/>
                  </a:lnTo>
                  <a:lnTo>
                    <a:pt x="200329" y="186410"/>
                  </a:lnTo>
                  <a:lnTo>
                    <a:pt x="197192" y="181737"/>
                  </a:lnTo>
                  <a:lnTo>
                    <a:pt x="196075" y="180340"/>
                  </a:lnTo>
                  <a:lnTo>
                    <a:pt x="196075" y="201002"/>
                  </a:lnTo>
                  <a:lnTo>
                    <a:pt x="196075" y="213753"/>
                  </a:lnTo>
                  <a:lnTo>
                    <a:pt x="190881" y="218948"/>
                  </a:lnTo>
                  <a:lnTo>
                    <a:pt x="190500" y="218948"/>
                  </a:lnTo>
                  <a:lnTo>
                    <a:pt x="190500" y="228841"/>
                  </a:lnTo>
                  <a:lnTo>
                    <a:pt x="189992" y="231546"/>
                  </a:lnTo>
                  <a:lnTo>
                    <a:pt x="180492" y="275069"/>
                  </a:lnTo>
                  <a:lnTo>
                    <a:pt x="180441" y="275310"/>
                  </a:lnTo>
                  <a:lnTo>
                    <a:pt x="172377" y="301167"/>
                  </a:lnTo>
                  <a:lnTo>
                    <a:pt x="166116" y="313778"/>
                  </a:lnTo>
                  <a:lnTo>
                    <a:pt x="162001" y="317855"/>
                  </a:lnTo>
                  <a:lnTo>
                    <a:pt x="161201" y="318249"/>
                  </a:lnTo>
                  <a:lnTo>
                    <a:pt x="160375" y="317855"/>
                  </a:lnTo>
                  <a:lnTo>
                    <a:pt x="158559" y="316064"/>
                  </a:lnTo>
                  <a:lnTo>
                    <a:pt x="156235" y="313778"/>
                  </a:lnTo>
                  <a:lnTo>
                    <a:pt x="150177" y="301637"/>
                  </a:lnTo>
                  <a:lnTo>
                    <a:pt x="150177" y="322897"/>
                  </a:lnTo>
                  <a:lnTo>
                    <a:pt x="143891" y="328866"/>
                  </a:lnTo>
                  <a:lnTo>
                    <a:pt x="139598" y="333489"/>
                  </a:lnTo>
                  <a:lnTo>
                    <a:pt x="135610" y="344944"/>
                  </a:lnTo>
                  <a:lnTo>
                    <a:pt x="114935" y="344944"/>
                  </a:lnTo>
                  <a:lnTo>
                    <a:pt x="112788" y="333781"/>
                  </a:lnTo>
                  <a:lnTo>
                    <a:pt x="132842" y="322897"/>
                  </a:lnTo>
                  <a:lnTo>
                    <a:pt x="145440" y="316064"/>
                  </a:lnTo>
                  <a:lnTo>
                    <a:pt x="147294" y="319049"/>
                  </a:lnTo>
                  <a:lnTo>
                    <a:pt x="148209" y="320344"/>
                  </a:lnTo>
                  <a:lnTo>
                    <a:pt x="150114" y="322745"/>
                  </a:lnTo>
                  <a:lnTo>
                    <a:pt x="150177" y="322897"/>
                  </a:lnTo>
                  <a:lnTo>
                    <a:pt x="150177" y="301637"/>
                  </a:lnTo>
                  <a:lnTo>
                    <a:pt x="149948" y="301167"/>
                  </a:lnTo>
                  <a:lnTo>
                    <a:pt x="141859" y="275310"/>
                  </a:lnTo>
                  <a:lnTo>
                    <a:pt x="141452" y="273469"/>
                  </a:lnTo>
                  <a:lnTo>
                    <a:pt x="139280" y="263563"/>
                  </a:lnTo>
                  <a:lnTo>
                    <a:pt x="139280" y="307390"/>
                  </a:lnTo>
                  <a:lnTo>
                    <a:pt x="110680" y="322897"/>
                  </a:lnTo>
                  <a:lnTo>
                    <a:pt x="84188" y="185445"/>
                  </a:lnTo>
                  <a:lnTo>
                    <a:pt x="119037" y="229997"/>
                  </a:lnTo>
                  <a:lnTo>
                    <a:pt x="109118" y="240995"/>
                  </a:lnTo>
                  <a:lnTo>
                    <a:pt x="105117" y="246037"/>
                  </a:lnTo>
                  <a:lnTo>
                    <a:pt x="104990" y="249224"/>
                  </a:lnTo>
                  <a:lnTo>
                    <a:pt x="104927" y="251053"/>
                  </a:lnTo>
                  <a:lnTo>
                    <a:pt x="104838" y="253377"/>
                  </a:lnTo>
                  <a:lnTo>
                    <a:pt x="108572" y="258851"/>
                  </a:lnTo>
                  <a:lnTo>
                    <a:pt x="139280" y="307390"/>
                  </a:lnTo>
                  <a:lnTo>
                    <a:pt x="139280" y="263563"/>
                  </a:lnTo>
                  <a:lnTo>
                    <a:pt x="134340" y="240995"/>
                  </a:lnTo>
                  <a:lnTo>
                    <a:pt x="132283" y="231546"/>
                  </a:lnTo>
                  <a:lnTo>
                    <a:pt x="131991" y="229997"/>
                  </a:lnTo>
                  <a:lnTo>
                    <a:pt x="131889" y="229450"/>
                  </a:lnTo>
                  <a:lnTo>
                    <a:pt x="131775" y="228841"/>
                  </a:lnTo>
                  <a:lnTo>
                    <a:pt x="135902" y="229450"/>
                  </a:lnTo>
                  <a:lnTo>
                    <a:pt x="139484" y="229450"/>
                  </a:lnTo>
                  <a:lnTo>
                    <a:pt x="141833" y="229146"/>
                  </a:lnTo>
                  <a:lnTo>
                    <a:pt x="161137" y="261289"/>
                  </a:lnTo>
                  <a:lnTo>
                    <a:pt x="173304" y="240995"/>
                  </a:lnTo>
                  <a:lnTo>
                    <a:pt x="180416" y="229146"/>
                  </a:lnTo>
                  <a:lnTo>
                    <a:pt x="182765" y="229450"/>
                  </a:lnTo>
                  <a:lnTo>
                    <a:pt x="186359" y="229450"/>
                  </a:lnTo>
                  <a:lnTo>
                    <a:pt x="188391" y="229146"/>
                  </a:lnTo>
                  <a:lnTo>
                    <a:pt x="190423" y="228841"/>
                  </a:lnTo>
                  <a:lnTo>
                    <a:pt x="190500" y="218948"/>
                  </a:lnTo>
                  <a:lnTo>
                    <a:pt x="178130" y="218948"/>
                  </a:lnTo>
                  <a:lnTo>
                    <a:pt x="172935" y="213753"/>
                  </a:lnTo>
                  <a:lnTo>
                    <a:pt x="172935" y="201002"/>
                  </a:lnTo>
                  <a:lnTo>
                    <a:pt x="178117" y="195808"/>
                  </a:lnTo>
                  <a:lnTo>
                    <a:pt x="190881" y="195808"/>
                  </a:lnTo>
                  <a:lnTo>
                    <a:pt x="196075" y="201002"/>
                  </a:lnTo>
                  <a:lnTo>
                    <a:pt x="196075" y="180340"/>
                  </a:lnTo>
                  <a:lnTo>
                    <a:pt x="194919" y="178879"/>
                  </a:lnTo>
                  <a:lnTo>
                    <a:pt x="191160" y="174866"/>
                  </a:lnTo>
                  <a:lnTo>
                    <a:pt x="189865" y="173482"/>
                  </a:lnTo>
                  <a:lnTo>
                    <a:pt x="227939" y="168681"/>
                  </a:lnTo>
                  <a:lnTo>
                    <a:pt x="227939" y="128397"/>
                  </a:lnTo>
                  <a:lnTo>
                    <a:pt x="186347" y="101765"/>
                  </a:lnTo>
                  <a:lnTo>
                    <a:pt x="186347" y="184950"/>
                  </a:lnTo>
                  <a:lnTo>
                    <a:pt x="181597" y="185445"/>
                  </a:lnTo>
                  <a:lnTo>
                    <a:pt x="181902" y="185445"/>
                  </a:lnTo>
                  <a:lnTo>
                    <a:pt x="175615" y="187121"/>
                  </a:lnTo>
                  <a:lnTo>
                    <a:pt x="169989" y="190703"/>
                  </a:lnTo>
                  <a:lnTo>
                    <a:pt x="165671" y="195808"/>
                  </a:lnTo>
                  <a:lnTo>
                    <a:pt x="163042" y="202107"/>
                  </a:lnTo>
                  <a:lnTo>
                    <a:pt x="162458" y="205168"/>
                  </a:lnTo>
                  <a:lnTo>
                    <a:pt x="162458" y="209651"/>
                  </a:lnTo>
                  <a:lnTo>
                    <a:pt x="163042" y="212648"/>
                  </a:lnTo>
                  <a:lnTo>
                    <a:pt x="164084" y="216890"/>
                  </a:lnTo>
                  <a:lnTo>
                    <a:pt x="166344" y="220687"/>
                  </a:lnTo>
                  <a:lnTo>
                    <a:pt x="170764" y="224751"/>
                  </a:lnTo>
                  <a:lnTo>
                    <a:pt x="161137" y="240779"/>
                  </a:lnTo>
                  <a:lnTo>
                    <a:pt x="154152" y="229146"/>
                  </a:lnTo>
                  <a:lnTo>
                    <a:pt x="153974" y="228841"/>
                  </a:lnTo>
                  <a:lnTo>
                    <a:pt x="151523" y="224751"/>
                  </a:lnTo>
                  <a:lnTo>
                    <a:pt x="155943" y="220687"/>
                  </a:lnTo>
                  <a:lnTo>
                    <a:pt x="156972" y="218948"/>
                  </a:lnTo>
                  <a:lnTo>
                    <a:pt x="158203" y="216890"/>
                  </a:lnTo>
                  <a:lnTo>
                    <a:pt x="159245" y="212648"/>
                  </a:lnTo>
                  <a:lnTo>
                    <a:pt x="159880" y="209651"/>
                  </a:lnTo>
                  <a:lnTo>
                    <a:pt x="159969" y="205168"/>
                  </a:lnTo>
                  <a:lnTo>
                    <a:pt x="159245" y="202107"/>
                  </a:lnTo>
                  <a:lnTo>
                    <a:pt x="156679" y="195986"/>
                  </a:lnTo>
                  <a:lnTo>
                    <a:pt x="156603" y="195808"/>
                  </a:lnTo>
                  <a:lnTo>
                    <a:pt x="152298" y="190703"/>
                  </a:lnTo>
                  <a:lnTo>
                    <a:pt x="149339" y="188836"/>
                  </a:lnTo>
                  <a:lnTo>
                    <a:pt x="149339" y="201002"/>
                  </a:lnTo>
                  <a:lnTo>
                    <a:pt x="149339" y="213753"/>
                  </a:lnTo>
                  <a:lnTo>
                    <a:pt x="144145" y="218948"/>
                  </a:lnTo>
                  <a:lnTo>
                    <a:pt x="131381" y="218948"/>
                  </a:lnTo>
                  <a:lnTo>
                    <a:pt x="130289" y="217855"/>
                  </a:lnTo>
                  <a:lnTo>
                    <a:pt x="130289" y="273443"/>
                  </a:lnTo>
                  <a:lnTo>
                    <a:pt x="117284" y="252895"/>
                  </a:lnTo>
                  <a:lnTo>
                    <a:pt x="116205" y="251333"/>
                  </a:lnTo>
                  <a:lnTo>
                    <a:pt x="116217" y="249224"/>
                  </a:lnTo>
                  <a:lnTo>
                    <a:pt x="117462" y="247497"/>
                  </a:lnTo>
                  <a:lnTo>
                    <a:pt x="123329" y="240995"/>
                  </a:lnTo>
                  <a:lnTo>
                    <a:pt x="125336" y="251053"/>
                  </a:lnTo>
                  <a:lnTo>
                    <a:pt x="126580" y="256946"/>
                  </a:lnTo>
                  <a:lnTo>
                    <a:pt x="130289" y="273443"/>
                  </a:lnTo>
                  <a:lnTo>
                    <a:pt x="130289" y="217855"/>
                  </a:lnTo>
                  <a:lnTo>
                    <a:pt x="126187" y="213753"/>
                  </a:lnTo>
                  <a:lnTo>
                    <a:pt x="126187" y="208000"/>
                  </a:lnTo>
                  <a:lnTo>
                    <a:pt x="126187" y="201002"/>
                  </a:lnTo>
                  <a:lnTo>
                    <a:pt x="131368" y="195808"/>
                  </a:lnTo>
                  <a:lnTo>
                    <a:pt x="144145" y="195808"/>
                  </a:lnTo>
                  <a:lnTo>
                    <a:pt x="149339" y="201002"/>
                  </a:lnTo>
                  <a:lnTo>
                    <a:pt x="149339" y="188836"/>
                  </a:lnTo>
                  <a:lnTo>
                    <a:pt x="146659" y="187121"/>
                  </a:lnTo>
                  <a:lnTo>
                    <a:pt x="143002" y="186143"/>
                  </a:lnTo>
                  <a:lnTo>
                    <a:pt x="140373" y="185445"/>
                  </a:lnTo>
                  <a:lnTo>
                    <a:pt x="140817" y="185445"/>
                  </a:lnTo>
                  <a:lnTo>
                    <a:pt x="136080" y="184950"/>
                  </a:lnTo>
                  <a:lnTo>
                    <a:pt x="135940" y="184950"/>
                  </a:lnTo>
                  <a:lnTo>
                    <a:pt x="141592" y="179374"/>
                  </a:lnTo>
                  <a:lnTo>
                    <a:pt x="142214" y="178879"/>
                  </a:lnTo>
                  <a:lnTo>
                    <a:pt x="144754" y="176949"/>
                  </a:lnTo>
                  <a:lnTo>
                    <a:pt x="148437" y="174866"/>
                  </a:lnTo>
                  <a:lnTo>
                    <a:pt x="154876" y="175285"/>
                  </a:lnTo>
                  <a:lnTo>
                    <a:pt x="174612" y="175285"/>
                  </a:lnTo>
                  <a:lnTo>
                    <a:pt x="177800" y="177139"/>
                  </a:lnTo>
                  <a:lnTo>
                    <a:pt x="180695" y="179374"/>
                  </a:lnTo>
                  <a:lnTo>
                    <a:pt x="186347" y="184950"/>
                  </a:lnTo>
                  <a:lnTo>
                    <a:pt x="186347" y="101765"/>
                  </a:lnTo>
                  <a:lnTo>
                    <a:pt x="169583" y="91020"/>
                  </a:lnTo>
                  <a:lnTo>
                    <a:pt x="176593" y="87807"/>
                  </a:lnTo>
                  <a:lnTo>
                    <a:pt x="181483" y="80746"/>
                  </a:lnTo>
                  <a:lnTo>
                    <a:pt x="181483" y="78384"/>
                  </a:lnTo>
                  <a:lnTo>
                    <a:pt x="181483" y="72542"/>
                  </a:lnTo>
                  <a:lnTo>
                    <a:pt x="180289" y="66700"/>
                  </a:lnTo>
                  <a:lnTo>
                    <a:pt x="179882" y="64630"/>
                  </a:lnTo>
                  <a:lnTo>
                    <a:pt x="175514" y="58166"/>
                  </a:lnTo>
                  <a:lnTo>
                    <a:pt x="169062" y="53809"/>
                  </a:lnTo>
                  <a:lnTo>
                    <a:pt x="167005" y="53403"/>
                  </a:lnTo>
                  <a:lnTo>
                    <a:pt x="167005" y="69316"/>
                  </a:lnTo>
                  <a:lnTo>
                    <a:pt x="167005" y="75768"/>
                  </a:lnTo>
                  <a:lnTo>
                    <a:pt x="164388" y="78384"/>
                  </a:lnTo>
                  <a:lnTo>
                    <a:pt x="157937" y="78384"/>
                  </a:lnTo>
                  <a:lnTo>
                    <a:pt x="155321" y="75768"/>
                  </a:lnTo>
                  <a:lnTo>
                    <a:pt x="155321" y="69316"/>
                  </a:lnTo>
                  <a:lnTo>
                    <a:pt x="157937" y="66700"/>
                  </a:lnTo>
                  <a:lnTo>
                    <a:pt x="164388" y="66700"/>
                  </a:lnTo>
                  <a:lnTo>
                    <a:pt x="167005" y="69316"/>
                  </a:lnTo>
                  <a:lnTo>
                    <a:pt x="167005" y="53403"/>
                  </a:lnTo>
                  <a:lnTo>
                    <a:pt x="140830" y="72542"/>
                  </a:lnTo>
                  <a:lnTo>
                    <a:pt x="140830" y="80746"/>
                  </a:lnTo>
                  <a:lnTo>
                    <a:pt x="145719" y="87807"/>
                  </a:lnTo>
                  <a:lnTo>
                    <a:pt x="152730" y="91020"/>
                  </a:lnTo>
                  <a:lnTo>
                    <a:pt x="132867" y="103746"/>
                  </a:lnTo>
                  <a:lnTo>
                    <a:pt x="132867" y="173062"/>
                  </a:lnTo>
                  <a:lnTo>
                    <a:pt x="127622" y="178536"/>
                  </a:lnTo>
                  <a:lnTo>
                    <a:pt x="125285" y="181444"/>
                  </a:lnTo>
                  <a:lnTo>
                    <a:pt x="122097" y="186143"/>
                  </a:lnTo>
                  <a:lnTo>
                    <a:pt x="118719" y="183972"/>
                  </a:lnTo>
                  <a:lnTo>
                    <a:pt x="118719" y="195986"/>
                  </a:lnTo>
                  <a:lnTo>
                    <a:pt x="116954" y="199669"/>
                  </a:lnTo>
                  <a:lnTo>
                    <a:pt x="116332" y="201625"/>
                  </a:lnTo>
                  <a:lnTo>
                    <a:pt x="115328" y="207378"/>
                  </a:lnTo>
                  <a:lnTo>
                    <a:pt x="115227" y="208000"/>
                  </a:lnTo>
                  <a:lnTo>
                    <a:pt x="97586" y="185445"/>
                  </a:lnTo>
                  <a:lnTo>
                    <a:pt x="93611" y="180352"/>
                  </a:lnTo>
                  <a:lnTo>
                    <a:pt x="116560" y="195135"/>
                  </a:lnTo>
                  <a:lnTo>
                    <a:pt x="116700" y="195135"/>
                  </a:lnTo>
                  <a:lnTo>
                    <a:pt x="118364" y="195808"/>
                  </a:lnTo>
                  <a:lnTo>
                    <a:pt x="118719" y="195986"/>
                  </a:lnTo>
                  <a:lnTo>
                    <a:pt x="118719" y="183972"/>
                  </a:lnTo>
                  <a:lnTo>
                    <a:pt x="113106" y="180352"/>
                  </a:lnTo>
                  <a:lnTo>
                    <a:pt x="94780" y="168541"/>
                  </a:lnTo>
                  <a:lnTo>
                    <a:pt x="132867" y="173062"/>
                  </a:lnTo>
                  <a:lnTo>
                    <a:pt x="132867" y="103746"/>
                  </a:lnTo>
                  <a:lnTo>
                    <a:pt x="56210" y="152831"/>
                  </a:lnTo>
                  <a:lnTo>
                    <a:pt x="56235" y="165430"/>
                  </a:lnTo>
                  <a:lnTo>
                    <a:pt x="61341" y="167271"/>
                  </a:lnTo>
                  <a:lnTo>
                    <a:pt x="68033" y="167576"/>
                  </a:lnTo>
                  <a:lnTo>
                    <a:pt x="68135" y="168325"/>
                  </a:lnTo>
                  <a:lnTo>
                    <a:pt x="102387" y="346087"/>
                  </a:lnTo>
                  <a:lnTo>
                    <a:pt x="96723" y="368249"/>
                  </a:lnTo>
                  <a:lnTo>
                    <a:pt x="99060" y="372186"/>
                  </a:lnTo>
                  <a:lnTo>
                    <a:pt x="103822" y="373405"/>
                  </a:lnTo>
                  <a:lnTo>
                    <a:pt x="107962" y="373405"/>
                  </a:lnTo>
                  <a:lnTo>
                    <a:pt x="110909" y="371233"/>
                  </a:lnTo>
                  <a:lnTo>
                    <a:pt x="114477" y="357301"/>
                  </a:lnTo>
                  <a:lnTo>
                    <a:pt x="207772" y="357301"/>
                  </a:lnTo>
                  <a:lnTo>
                    <a:pt x="211340" y="371233"/>
                  </a:lnTo>
                  <a:lnTo>
                    <a:pt x="214287" y="373405"/>
                  </a:lnTo>
                  <a:lnTo>
                    <a:pt x="218414" y="373405"/>
                  </a:lnTo>
                  <a:lnTo>
                    <a:pt x="223189" y="372186"/>
                  </a:lnTo>
                  <a:lnTo>
                    <a:pt x="225539" y="368249"/>
                  </a:lnTo>
                  <a:lnTo>
                    <a:pt x="222732" y="357301"/>
                  </a:lnTo>
                  <a:lnTo>
                    <a:pt x="219862" y="346087"/>
                  </a:lnTo>
                  <a:lnTo>
                    <a:pt x="220078" y="344944"/>
                  </a:lnTo>
                  <a:lnTo>
                    <a:pt x="224574" y="321614"/>
                  </a:lnTo>
                  <a:lnTo>
                    <a:pt x="250482" y="187121"/>
                  </a:lnTo>
                  <a:lnTo>
                    <a:pt x="250583" y="186626"/>
                  </a:lnTo>
                  <a:lnTo>
                    <a:pt x="250621" y="186448"/>
                  </a:lnTo>
                  <a:lnTo>
                    <a:pt x="251790" y="180352"/>
                  </a:lnTo>
                  <a:lnTo>
                    <a:pt x="254038" y="168681"/>
                  </a:lnTo>
                  <a:lnTo>
                    <a:pt x="254063" y="168541"/>
                  </a:lnTo>
                  <a:lnTo>
                    <a:pt x="254114" y="168325"/>
                  </a:lnTo>
                  <a:lnTo>
                    <a:pt x="254215" y="167576"/>
                  </a:lnTo>
                  <a:lnTo>
                    <a:pt x="260959" y="167271"/>
                  </a:lnTo>
                  <a:lnTo>
                    <a:pt x="266103" y="165430"/>
                  </a:lnTo>
                  <a:lnTo>
                    <a:pt x="266103" y="152831"/>
                  </a:lnTo>
                  <a:close/>
                </a:path>
                <a:path w="322579" h="440054">
                  <a:moveTo>
                    <a:pt x="322313" y="219760"/>
                  </a:moveTo>
                  <a:lnTo>
                    <a:pt x="319265" y="176847"/>
                  </a:lnTo>
                  <a:lnTo>
                    <a:pt x="310324" y="136156"/>
                  </a:lnTo>
                  <a:lnTo>
                    <a:pt x="300710" y="111379"/>
                  </a:lnTo>
                  <a:lnTo>
                    <a:pt x="300710" y="219760"/>
                  </a:lnTo>
                  <a:lnTo>
                    <a:pt x="295719" y="276263"/>
                  </a:lnTo>
                  <a:lnTo>
                    <a:pt x="281660" y="327025"/>
                  </a:lnTo>
                  <a:lnTo>
                    <a:pt x="259829" y="370039"/>
                  </a:lnTo>
                  <a:lnTo>
                    <a:pt x="231584" y="403275"/>
                  </a:lnTo>
                  <a:lnTo>
                    <a:pt x="198247" y="424688"/>
                  </a:lnTo>
                  <a:lnTo>
                    <a:pt x="161175" y="432282"/>
                  </a:lnTo>
                  <a:lnTo>
                    <a:pt x="90728" y="403275"/>
                  </a:lnTo>
                  <a:lnTo>
                    <a:pt x="62484" y="370039"/>
                  </a:lnTo>
                  <a:lnTo>
                    <a:pt x="40665" y="327025"/>
                  </a:lnTo>
                  <a:lnTo>
                    <a:pt x="26606" y="276263"/>
                  </a:lnTo>
                  <a:lnTo>
                    <a:pt x="21615" y="219760"/>
                  </a:lnTo>
                  <a:lnTo>
                    <a:pt x="26593" y="163271"/>
                  </a:lnTo>
                  <a:lnTo>
                    <a:pt x="40665" y="112496"/>
                  </a:lnTo>
                  <a:lnTo>
                    <a:pt x="62471" y="69494"/>
                  </a:lnTo>
                  <a:lnTo>
                    <a:pt x="90716" y="36271"/>
                  </a:lnTo>
                  <a:lnTo>
                    <a:pt x="124053" y="14846"/>
                  </a:lnTo>
                  <a:lnTo>
                    <a:pt x="161150" y="7251"/>
                  </a:lnTo>
                  <a:lnTo>
                    <a:pt x="198259" y="14846"/>
                  </a:lnTo>
                  <a:lnTo>
                    <a:pt x="231597" y="36271"/>
                  </a:lnTo>
                  <a:lnTo>
                    <a:pt x="259842" y="69494"/>
                  </a:lnTo>
                  <a:lnTo>
                    <a:pt x="281660" y="112496"/>
                  </a:lnTo>
                  <a:lnTo>
                    <a:pt x="295732" y="163271"/>
                  </a:lnTo>
                  <a:lnTo>
                    <a:pt x="300710" y="219760"/>
                  </a:lnTo>
                  <a:lnTo>
                    <a:pt x="300710" y="111379"/>
                  </a:lnTo>
                  <a:lnTo>
                    <a:pt x="275869" y="65239"/>
                  </a:lnTo>
                  <a:lnTo>
                    <a:pt x="223393" y="16840"/>
                  </a:lnTo>
                  <a:lnTo>
                    <a:pt x="161150" y="0"/>
                  </a:lnTo>
                  <a:lnTo>
                    <a:pt x="129171" y="4279"/>
                  </a:lnTo>
                  <a:lnTo>
                    <a:pt x="71120" y="37299"/>
                  </a:lnTo>
                  <a:lnTo>
                    <a:pt x="26555" y="98640"/>
                  </a:lnTo>
                  <a:lnTo>
                    <a:pt x="11988" y="136156"/>
                  </a:lnTo>
                  <a:lnTo>
                    <a:pt x="3048" y="176847"/>
                  </a:lnTo>
                  <a:lnTo>
                    <a:pt x="0" y="219760"/>
                  </a:lnTo>
                  <a:lnTo>
                    <a:pt x="3048" y="262674"/>
                  </a:lnTo>
                  <a:lnTo>
                    <a:pt x="11988" y="303364"/>
                  </a:lnTo>
                  <a:lnTo>
                    <a:pt x="26555" y="340880"/>
                  </a:lnTo>
                  <a:lnTo>
                    <a:pt x="46456" y="374281"/>
                  </a:lnTo>
                  <a:lnTo>
                    <a:pt x="98920" y="422681"/>
                  </a:lnTo>
                  <a:lnTo>
                    <a:pt x="161150" y="439521"/>
                  </a:lnTo>
                  <a:lnTo>
                    <a:pt x="193141" y="435241"/>
                  </a:lnTo>
                  <a:lnTo>
                    <a:pt x="251206" y="402234"/>
                  </a:lnTo>
                  <a:lnTo>
                    <a:pt x="295770" y="340880"/>
                  </a:lnTo>
                  <a:lnTo>
                    <a:pt x="310324" y="303364"/>
                  </a:lnTo>
                  <a:lnTo>
                    <a:pt x="319265" y="262674"/>
                  </a:lnTo>
                  <a:lnTo>
                    <a:pt x="322313" y="21976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Picture 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754A9F2E-EECB-3275-9A2F-CEB14ABB2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4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txStyles>
    <p:titleStyle>
      <a:lvl1pPr algn="l" defTabSz="914400" rtl="0" eaLnBrk="1" latinLnBrk="0" hangingPunct="1">
        <a:lnSpc>
          <a:spcPct val="100000"/>
        </a:lnSpc>
        <a:spcBef>
          <a:spcPts val="100"/>
        </a:spcBef>
        <a:buNone/>
        <a:defRPr sz="3400" kern="1200" baseline="0">
          <a:solidFill>
            <a:srgbClr val="A8631C"/>
          </a:solidFill>
          <a:latin typeface="Marcellus" panose="020E0602050203020307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906A44-F1B6-F2F3-5781-C6351DD8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9E97F-6CB0-07FC-2A97-BF2A00C03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1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1" r:id="rId4"/>
    <p:sldLayoutId id="21474837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baseline="0">
          <a:solidFill>
            <a:srgbClr val="002B4F"/>
          </a:solidFill>
          <a:latin typeface="Marcellus" panose="020E0602050203020307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rgbClr val="002B4F"/>
          </a:solidFill>
          <a:latin typeface="Figtre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rgbClr val="002B4F"/>
          </a:solidFill>
          <a:latin typeface="Figtre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2B4F"/>
          </a:solidFill>
          <a:latin typeface="Figtre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2B4F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906A44-F1B6-F2F3-5781-C6351DD8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9E97F-6CB0-07FC-2A97-BF2A00C03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26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5" r:id="rId2"/>
    <p:sldLayoutId id="2147483707" r:id="rId3"/>
    <p:sldLayoutId id="21474837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baseline="0">
          <a:solidFill>
            <a:srgbClr val="002B4F"/>
          </a:solidFill>
          <a:latin typeface="Marcellus" panose="020E0602050203020307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rgbClr val="002B4F"/>
          </a:solidFill>
          <a:latin typeface="Figtre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rgbClr val="002B4F"/>
          </a:solidFill>
          <a:latin typeface="Figtre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2B4F"/>
          </a:solidFill>
          <a:latin typeface="Figtre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2B4F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906A44-F1B6-F2F3-5781-C6351DD8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9E97F-6CB0-07FC-2A97-BF2A00C03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60F801-FA7F-F3EA-D9AE-D3DACEEEBAAA}"/>
              </a:ext>
            </a:extLst>
          </p:cNvPr>
          <p:cNvGrpSpPr/>
          <p:nvPr userDrawn="1"/>
        </p:nvGrpSpPr>
        <p:grpSpPr>
          <a:xfrm>
            <a:off x="614363" y="6077806"/>
            <a:ext cx="10997058" cy="543935"/>
            <a:chOff x="614363" y="6077806"/>
            <a:chExt cx="10997058" cy="54393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BBF9D9CD-9634-E9B9-D397-B876AF04A7A4}"/>
                </a:ext>
              </a:extLst>
            </p:cNvPr>
            <p:cNvSpPr/>
            <p:nvPr userDrawn="1"/>
          </p:nvSpPr>
          <p:spPr>
            <a:xfrm>
              <a:off x="3082187" y="6346782"/>
              <a:ext cx="6823813" cy="45719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Picture 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A466648A-86F2-DAAF-B81D-5C0DCC941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423C0E21-F3D8-4D0E-4F7A-329308607451}"/>
                </a:ext>
              </a:extLst>
            </p:cNvPr>
            <p:cNvSpPr txBox="1"/>
            <p:nvPr userDrawn="1"/>
          </p:nvSpPr>
          <p:spPr>
            <a:xfrm>
              <a:off x="10091866" y="6191060"/>
              <a:ext cx="1519555" cy="3009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800" spc="-10" dirty="0">
                  <a:solidFill>
                    <a:srgbClr val="002857"/>
                  </a:solidFill>
                  <a:latin typeface="Marcellus"/>
                  <a:cs typeface="Marcellus"/>
                </a:rPr>
                <a:t>brynmawr.edu</a:t>
              </a:r>
              <a:endParaRPr sz="1800" dirty="0">
                <a:latin typeface="Marcellus"/>
                <a:cs typeface="Marcellu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57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baseline="0">
          <a:solidFill>
            <a:srgbClr val="002B4F"/>
          </a:solidFill>
          <a:latin typeface="Marcellus" panose="020E0602050203020307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rgbClr val="002B4F"/>
          </a:solidFill>
          <a:latin typeface="Figtre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rgbClr val="002B4F"/>
          </a:solidFill>
          <a:latin typeface="Figtre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2B4F"/>
          </a:solidFill>
          <a:latin typeface="Figtre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2B4F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906A44-F1B6-F2F3-5781-C6351DD8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9E97F-6CB0-07FC-2A97-BF2A00C03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27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baseline="0">
          <a:solidFill>
            <a:srgbClr val="002B4F"/>
          </a:solidFill>
          <a:latin typeface="Marcellus" panose="020E0602050203020307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rgbClr val="002B4F"/>
          </a:solidFill>
          <a:latin typeface="Figtre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rgbClr val="002B4F"/>
          </a:solidFill>
          <a:latin typeface="Figtre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2B4F"/>
          </a:solidFill>
          <a:latin typeface="Figtre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2B4F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0BF37-5A6D-8010-CEE7-F37EB427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A8ECD-88CF-8CE4-2819-6BE38D503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3EE674-321C-7EE3-D6F9-F415B83180F8}"/>
              </a:ext>
            </a:extLst>
          </p:cNvPr>
          <p:cNvGrpSpPr/>
          <p:nvPr userDrawn="1"/>
        </p:nvGrpSpPr>
        <p:grpSpPr>
          <a:xfrm>
            <a:off x="614363" y="6077806"/>
            <a:ext cx="10939221" cy="543935"/>
            <a:chOff x="614363" y="6077806"/>
            <a:chExt cx="10939221" cy="54393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78B3F492-CF90-C322-6D1B-63824BF54752}"/>
                </a:ext>
              </a:extLst>
            </p:cNvPr>
            <p:cNvSpPr/>
            <p:nvPr userDrawn="1"/>
          </p:nvSpPr>
          <p:spPr>
            <a:xfrm>
              <a:off x="3082187" y="6346783"/>
              <a:ext cx="7936230" cy="0"/>
            </a:xfrm>
            <a:custGeom>
              <a:avLst/>
              <a:gdLst/>
              <a:ahLst/>
              <a:cxnLst/>
              <a:rect l="l" t="t" r="r" b="b"/>
              <a:pathLst>
                <a:path w="7936230">
                  <a:moveTo>
                    <a:pt x="7936217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9942917-82E8-703C-93F4-0638F9B5A9E0}"/>
                </a:ext>
              </a:extLst>
            </p:cNvPr>
            <p:cNvSpPr/>
            <p:nvPr userDrawn="1"/>
          </p:nvSpPr>
          <p:spPr>
            <a:xfrm>
              <a:off x="11231004" y="6127026"/>
              <a:ext cx="322580" cy="440055"/>
            </a:xfrm>
            <a:custGeom>
              <a:avLst/>
              <a:gdLst/>
              <a:ahLst/>
              <a:cxnLst/>
              <a:rect l="l" t="t" r="r" b="b"/>
              <a:pathLst>
                <a:path w="322579" h="440054">
                  <a:moveTo>
                    <a:pt x="266103" y="152831"/>
                  </a:moveTo>
                  <a:lnTo>
                    <a:pt x="237883" y="134772"/>
                  </a:lnTo>
                  <a:lnTo>
                    <a:pt x="237883" y="186448"/>
                  </a:lnTo>
                  <a:lnTo>
                    <a:pt x="211836" y="321614"/>
                  </a:lnTo>
                  <a:lnTo>
                    <a:pt x="209740" y="320484"/>
                  </a:lnTo>
                  <a:lnTo>
                    <a:pt x="209740" y="332486"/>
                  </a:lnTo>
                  <a:lnTo>
                    <a:pt x="207327" y="344944"/>
                  </a:lnTo>
                  <a:lnTo>
                    <a:pt x="187248" y="344944"/>
                  </a:lnTo>
                  <a:lnTo>
                    <a:pt x="183375" y="333781"/>
                  </a:lnTo>
                  <a:lnTo>
                    <a:pt x="183273" y="333489"/>
                  </a:lnTo>
                  <a:lnTo>
                    <a:pt x="182930" y="333095"/>
                  </a:lnTo>
                  <a:lnTo>
                    <a:pt x="178993" y="328866"/>
                  </a:lnTo>
                  <a:lnTo>
                    <a:pt x="178638" y="328536"/>
                  </a:lnTo>
                  <a:lnTo>
                    <a:pt x="176187" y="326224"/>
                  </a:lnTo>
                  <a:lnTo>
                    <a:pt x="176187" y="344944"/>
                  </a:lnTo>
                  <a:lnTo>
                    <a:pt x="146672" y="344944"/>
                  </a:lnTo>
                  <a:lnTo>
                    <a:pt x="150583" y="337032"/>
                  </a:lnTo>
                  <a:lnTo>
                    <a:pt x="158915" y="329145"/>
                  </a:lnTo>
                  <a:lnTo>
                    <a:pt x="159537" y="328536"/>
                  </a:lnTo>
                  <a:lnTo>
                    <a:pt x="163322" y="328536"/>
                  </a:lnTo>
                  <a:lnTo>
                    <a:pt x="165989" y="331101"/>
                  </a:lnTo>
                  <a:lnTo>
                    <a:pt x="172275" y="337032"/>
                  </a:lnTo>
                  <a:lnTo>
                    <a:pt x="176187" y="344944"/>
                  </a:lnTo>
                  <a:lnTo>
                    <a:pt x="176187" y="326224"/>
                  </a:lnTo>
                  <a:lnTo>
                    <a:pt x="172516" y="322745"/>
                  </a:lnTo>
                  <a:lnTo>
                    <a:pt x="174599" y="319989"/>
                  </a:lnTo>
                  <a:lnTo>
                    <a:pt x="175628" y="318427"/>
                  </a:lnTo>
                  <a:lnTo>
                    <a:pt x="175729" y="318249"/>
                  </a:lnTo>
                  <a:lnTo>
                    <a:pt x="177571" y="315048"/>
                  </a:lnTo>
                  <a:lnTo>
                    <a:pt x="209740" y="332486"/>
                  </a:lnTo>
                  <a:lnTo>
                    <a:pt x="209740" y="320484"/>
                  </a:lnTo>
                  <a:lnTo>
                    <a:pt x="199707" y="315048"/>
                  </a:lnTo>
                  <a:lnTo>
                    <a:pt x="184099" y="306578"/>
                  </a:lnTo>
                  <a:lnTo>
                    <a:pt x="204025" y="275069"/>
                  </a:lnTo>
                  <a:lnTo>
                    <a:pt x="214287" y="258851"/>
                  </a:lnTo>
                  <a:lnTo>
                    <a:pt x="217995" y="253377"/>
                  </a:lnTo>
                  <a:lnTo>
                    <a:pt x="217906" y="251053"/>
                  </a:lnTo>
                  <a:lnTo>
                    <a:pt x="206641" y="233133"/>
                  </a:lnTo>
                  <a:lnTo>
                    <a:pt x="206641" y="249224"/>
                  </a:lnTo>
                  <a:lnTo>
                    <a:pt x="206641" y="251333"/>
                  </a:lnTo>
                  <a:lnTo>
                    <a:pt x="205562" y="252895"/>
                  </a:lnTo>
                  <a:lnTo>
                    <a:pt x="191541" y="275069"/>
                  </a:lnTo>
                  <a:lnTo>
                    <a:pt x="195491" y="257835"/>
                  </a:lnTo>
                  <a:lnTo>
                    <a:pt x="196875" y="251333"/>
                  </a:lnTo>
                  <a:lnTo>
                    <a:pt x="198945" y="240995"/>
                  </a:lnTo>
                  <a:lnTo>
                    <a:pt x="199059" y="240474"/>
                  </a:lnTo>
                  <a:lnTo>
                    <a:pt x="205397" y="247497"/>
                  </a:lnTo>
                  <a:lnTo>
                    <a:pt x="206641" y="249224"/>
                  </a:lnTo>
                  <a:lnTo>
                    <a:pt x="206641" y="233133"/>
                  </a:lnTo>
                  <a:lnTo>
                    <a:pt x="203822" y="229997"/>
                  </a:lnTo>
                  <a:lnTo>
                    <a:pt x="204724" y="228841"/>
                  </a:lnTo>
                  <a:lnTo>
                    <a:pt x="212458" y="218948"/>
                  </a:lnTo>
                  <a:lnTo>
                    <a:pt x="220421" y="208762"/>
                  </a:lnTo>
                  <a:lnTo>
                    <a:pt x="237883" y="186448"/>
                  </a:lnTo>
                  <a:lnTo>
                    <a:pt x="237883" y="134772"/>
                  </a:lnTo>
                  <a:lnTo>
                    <a:pt x="229260" y="129247"/>
                  </a:lnTo>
                  <a:lnTo>
                    <a:pt x="229260" y="180352"/>
                  </a:lnTo>
                  <a:lnTo>
                    <a:pt x="207035" y="208762"/>
                  </a:lnTo>
                  <a:lnTo>
                    <a:pt x="206057" y="202107"/>
                  </a:lnTo>
                  <a:lnTo>
                    <a:pt x="205435" y="199961"/>
                  </a:lnTo>
                  <a:lnTo>
                    <a:pt x="203568" y="195986"/>
                  </a:lnTo>
                  <a:lnTo>
                    <a:pt x="204089" y="195808"/>
                  </a:lnTo>
                  <a:lnTo>
                    <a:pt x="206184" y="195135"/>
                  </a:lnTo>
                  <a:lnTo>
                    <a:pt x="213169" y="190703"/>
                  </a:lnTo>
                  <a:lnTo>
                    <a:pt x="219786" y="186448"/>
                  </a:lnTo>
                  <a:lnTo>
                    <a:pt x="229260" y="180352"/>
                  </a:lnTo>
                  <a:lnTo>
                    <a:pt x="229260" y="129247"/>
                  </a:lnTo>
                  <a:lnTo>
                    <a:pt x="227939" y="128397"/>
                  </a:lnTo>
                  <a:lnTo>
                    <a:pt x="227939" y="168681"/>
                  </a:lnTo>
                  <a:lnTo>
                    <a:pt x="200329" y="186410"/>
                  </a:lnTo>
                  <a:lnTo>
                    <a:pt x="197192" y="181737"/>
                  </a:lnTo>
                  <a:lnTo>
                    <a:pt x="196075" y="180340"/>
                  </a:lnTo>
                  <a:lnTo>
                    <a:pt x="196075" y="201002"/>
                  </a:lnTo>
                  <a:lnTo>
                    <a:pt x="196075" y="213753"/>
                  </a:lnTo>
                  <a:lnTo>
                    <a:pt x="190881" y="218948"/>
                  </a:lnTo>
                  <a:lnTo>
                    <a:pt x="190500" y="218948"/>
                  </a:lnTo>
                  <a:lnTo>
                    <a:pt x="190500" y="228841"/>
                  </a:lnTo>
                  <a:lnTo>
                    <a:pt x="189992" y="231546"/>
                  </a:lnTo>
                  <a:lnTo>
                    <a:pt x="180492" y="275069"/>
                  </a:lnTo>
                  <a:lnTo>
                    <a:pt x="180441" y="275310"/>
                  </a:lnTo>
                  <a:lnTo>
                    <a:pt x="172377" y="301167"/>
                  </a:lnTo>
                  <a:lnTo>
                    <a:pt x="166116" y="313778"/>
                  </a:lnTo>
                  <a:lnTo>
                    <a:pt x="162001" y="317855"/>
                  </a:lnTo>
                  <a:lnTo>
                    <a:pt x="161201" y="318249"/>
                  </a:lnTo>
                  <a:lnTo>
                    <a:pt x="160375" y="317855"/>
                  </a:lnTo>
                  <a:lnTo>
                    <a:pt x="158559" y="316064"/>
                  </a:lnTo>
                  <a:lnTo>
                    <a:pt x="156235" y="313778"/>
                  </a:lnTo>
                  <a:lnTo>
                    <a:pt x="150177" y="301637"/>
                  </a:lnTo>
                  <a:lnTo>
                    <a:pt x="150177" y="322897"/>
                  </a:lnTo>
                  <a:lnTo>
                    <a:pt x="143891" y="328866"/>
                  </a:lnTo>
                  <a:lnTo>
                    <a:pt x="139598" y="333489"/>
                  </a:lnTo>
                  <a:lnTo>
                    <a:pt x="135610" y="344944"/>
                  </a:lnTo>
                  <a:lnTo>
                    <a:pt x="114935" y="344944"/>
                  </a:lnTo>
                  <a:lnTo>
                    <a:pt x="112788" y="333781"/>
                  </a:lnTo>
                  <a:lnTo>
                    <a:pt x="132842" y="322897"/>
                  </a:lnTo>
                  <a:lnTo>
                    <a:pt x="145440" y="316064"/>
                  </a:lnTo>
                  <a:lnTo>
                    <a:pt x="147294" y="319049"/>
                  </a:lnTo>
                  <a:lnTo>
                    <a:pt x="148209" y="320344"/>
                  </a:lnTo>
                  <a:lnTo>
                    <a:pt x="150114" y="322745"/>
                  </a:lnTo>
                  <a:lnTo>
                    <a:pt x="150177" y="322897"/>
                  </a:lnTo>
                  <a:lnTo>
                    <a:pt x="150177" y="301637"/>
                  </a:lnTo>
                  <a:lnTo>
                    <a:pt x="149948" y="301167"/>
                  </a:lnTo>
                  <a:lnTo>
                    <a:pt x="141859" y="275310"/>
                  </a:lnTo>
                  <a:lnTo>
                    <a:pt x="141452" y="273469"/>
                  </a:lnTo>
                  <a:lnTo>
                    <a:pt x="139280" y="263563"/>
                  </a:lnTo>
                  <a:lnTo>
                    <a:pt x="139280" y="307390"/>
                  </a:lnTo>
                  <a:lnTo>
                    <a:pt x="110680" y="322897"/>
                  </a:lnTo>
                  <a:lnTo>
                    <a:pt x="84188" y="185445"/>
                  </a:lnTo>
                  <a:lnTo>
                    <a:pt x="119037" y="229997"/>
                  </a:lnTo>
                  <a:lnTo>
                    <a:pt x="109118" y="240995"/>
                  </a:lnTo>
                  <a:lnTo>
                    <a:pt x="105117" y="246037"/>
                  </a:lnTo>
                  <a:lnTo>
                    <a:pt x="104990" y="249224"/>
                  </a:lnTo>
                  <a:lnTo>
                    <a:pt x="104927" y="251053"/>
                  </a:lnTo>
                  <a:lnTo>
                    <a:pt x="104838" y="253377"/>
                  </a:lnTo>
                  <a:lnTo>
                    <a:pt x="108572" y="258851"/>
                  </a:lnTo>
                  <a:lnTo>
                    <a:pt x="139280" y="307390"/>
                  </a:lnTo>
                  <a:lnTo>
                    <a:pt x="139280" y="263563"/>
                  </a:lnTo>
                  <a:lnTo>
                    <a:pt x="134340" y="240995"/>
                  </a:lnTo>
                  <a:lnTo>
                    <a:pt x="132283" y="231546"/>
                  </a:lnTo>
                  <a:lnTo>
                    <a:pt x="131991" y="229997"/>
                  </a:lnTo>
                  <a:lnTo>
                    <a:pt x="131889" y="229450"/>
                  </a:lnTo>
                  <a:lnTo>
                    <a:pt x="131775" y="228841"/>
                  </a:lnTo>
                  <a:lnTo>
                    <a:pt x="135902" y="229450"/>
                  </a:lnTo>
                  <a:lnTo>
                    <a:pt x="139484" y="229450"/>
                  </a:lnTo>
                  <a:lnTo>
                    <a:pt x="141833" y="229146"/>
                  </a:lnTo>
                  <a:lnTo>
                    <a:pt x="161137" y="261289"/>
                  </a:lnTo>
                  <a:lnTo>
                    <a:pt x="173304" y="240995"/>
                  </a:lnTo>
                  <a:lnTo>
                    <a:pt x="180416" y="229146"/>
                  </a:lnTo>
                  <a:lnTo>
                    <a:pt x="182765" y="229450"/>
                  </a:lnTo>
                  <a:lnTo>
                    <a:pt x="186359" y="229450"/>
                  </a:lnTo>
                  <a:lnTo>
                    <a:pt x="188391" y="229146"/>
                  </a:lnTo>
                  <a:lnTo>
                    <a:pt x="190423" y="228841"/>
                  </a:lnTo>
                  <a:lnTo>
                    <a:pt x="190500" y="218948"/>
                  </a:lnTo>
                  <a:lnTo>
                    <a:pt x="178130" y="218948"/>
                  </a:lnTo>
                  <a:lnTo>
                    <a:pt x="172935" y="213753"/>
                  </a:lnTo>
                  <a:lnTo>
                    <a:pt x="172935" y="201002"/>
                  </a:lnTo>
                  <a:lnTo>
                    <a:pt x="178117" y="195808"/>
                  </a:lnTo>
                  <a:lnTo>
                    <a:pt x="190881" y="195808"/>
                  </a:lnTo>
                  <a:lnTo>
                    <a:pt x="196075" y="201002"/>
                  </a:lnTo>
                  <a:lnTo>
                    <a:pt x="196075" y="180340"/>
                  </a:lnTo>
                  <a:lnTo>
                    <a:pt x="194919" y="178879"/>
                  </a:lnTo>
                  <a:lnTo>
                    <a:pt x="191160" y="174866"/>
                  </a:lnTo>
                  <a:lnTo>
                    <a:pt x="189865" y="173482"/>
                  </a:lnTo>
                  <a:lnTo>
                    <a:pt x="227939" y="168681"/>
                  </a:lnTo>
                  <a:lnTo>
                    <a:pt x="227939" y="128397"/>
                  </a:lnTo>
                  <a:lnTo>
                    <a:pt x="186347" y="101765"/>
                  </a:lnTo>
                  <a:lnTo>
                    <a:pt x="186347" y="184950"/>
                  </a:lnTo>
                  <a:lnTo>
                    <a:pt x="181597" y="185445"/>
                  </a:lnTo>
                  <a:lnTo>
                    <a:pt x="181902" y="185445"/>
                  </a:lnTo>
                  <a:lnTo>
                    <a:pt x="175615" y="187121"/>
                  </a:lnTo>
                  <a:lnTo>
                    <a:pt x="169989" y="190703"/>
                  </a:lnTo>
                  <a:lnTo>
                    <a:pt x="165671" y="195808"/>
                  </a:lnTo>
                  <a:lnTo>
                    <a:pt x="163042" y="202107"/>
                  </a:lnTo>
                  <a:lnTo>
                    <a:pt x="162458" y="205168"/>
                  </a:lnTo>
                  <a:lnTo>
                    <a:pt x="162458" y="209651"/>
                  </a:lnTo>
                  <a:lnTo>
                    <a:pt x="163042" y="212648"/>
                  </a:lnTo>
                  <a:lnTo>
                    <a:pt x="164084" y="216890"/>
                  </a:lnTo>
                  <a:lnTo>
                    <a:pt x="166344" y="220687"/>
                  </a:lnTo>
                  <a:lnTo>
                    <a:pt x="170764" y="224751"/>
                  </a:lnTo>
                  <a:lnTo>
                    <a:pt x="161137" y="240779"/>
                  </a:lnTo>
                  <a:lnTo>
                    <a:pt x="154152" y="229146"/>
                  </a:lnTo>
                  <a:lnTo>
                    <a:pt x="153974" y="228841"/>
                  </a:lnTo>
                  <a:lnTo>
                    <a:pt x="151523" y="224751"/>
                  </a:lnTo>
                  <a:lnTo>
                    <a:pt x="155943" y="220687"/>
                  </a:lnTo>
                  <a:lnTo>
                    <a:pt x="156972" y="218948"/>
                  </a:lnTo>
                  <a:lnTo>
                    <a:pt x="158203" y="216890"/>
                  </a:lnTo>
                  <a:lnTo>
                    <a:pt x="159245" y="212648"/>
                  </a:lnTo>
                  <a:lnTo>
                    <a:pt x="159880" y="209651"/>
                  </a:lnTo>
                  <a:lnTo>
                    <a:pt x="159969" y="205168"/>
                  </a:lnTo>
                  <a:lnTo>
                    <a:pt x="159245" y="202107"/>
                  </a:lnTo>
                  <a:lnTo>
                    <a:pt x="156679" y="195986"/>
                  </a:lnTo>
                  <a:lnTo>
                    <a:pt x="156603" y="195808"/>
                  </a:lnTo>
                  <a:lnTo>
                    <a:pt x="152298" y="190703"/>
                  </a:lnTo>
                  <a:lnTo>
                    <a:pt x="149339" y="188836"/>
                  </a:lnTo>
                  <a:lnTo>
                    <a:pt x="149339" y="201002"/>
                  </a:lnTo>
                  <a:lnTo>
                    <a:pt x="149339" y="213753"/>
                  </a:lnTo>
                  <a:lnTo>
                    <a:pt x="144145" y="218948"/>
                  </a:lnTo>
                  <a:lnTo>
                    <a:pt x="131381" y="218948"/>
                  </a:lnTo>
                  <a:lnTo>
                    <a:pt x="130289" y="217855"/>
                  </a:lnTo>
                  <a:lnTo>
                    <a:pt x="130289" y="273443"/>
                  </a:lnTo>
                  <a:lnTo>
                    <a:pt x="117284" y="252895"/>
                  </a:lnTo>
                  <a:lnTo>
                    <a:pt x="116205" y="251333"/>
                  </a:lnTo>
                  <a:lnTo>
                    <a:pt x="116217" y="249224"/>
                  </a:lnTo>
                  <a:lnTo>
                    <a:pt x="117462" y="247497"/>
                  </a:lnTo>
                  <a:lnTo>
                    <a:pt x="123329" y="240995"/>
                  </a:lnTo>
                  <a:lnTo>
                    <a:pt x="125336" y="251053"/>
                  </a:lnTo>
                  <a:lnTo>
                    <a:pt x="126580" y="256946"/>
                  </a:lnTo>
                  <a:lnTo>
                    <a:pt x="130289" y="273443"/>
                  </a:lnTo>
                  <a:lnTo>
                    <a:pt x="130289" y="217855"/>
                  </a:lnTo>
                  <a:lnTo>
                    <a:pt x="126187" y="213753"/>
                  </a:lnTo>
                  <a:lnTo>
                    <a:pt x="126187" y="208000"/>
                  </a:lnTo>
                  <a:lnTo>
                    <a:pt x="126187" y="201002"/>
                  </a:lnTo>
                  <a:lnTo>
                    <a:pt x="131368" y="195808"/>
                  </a:lnTo>
                  <a:lnTo>
                    <a:pt x="144145" y="195808"/>
                  </a:lnTo>
                  <a:lnTo>
                    <a:pt x="149339" y="201002"/>
                  </a:lnTo>
                  <a:lnTo>
                    <a:pt x="149339" y="188836"/>
                  </a:lnTo>
                  <a:lnTo>
                    <a:pt x="146659" y="187121"/>
                  </a:lnTo>
                  <a:lnTo>
                    <a:pt x="143002" y="186143"/>
                  </a:lnTo>
                  <a:lnTo>
                    <a:pt x="140373" y="185445"/>
                  </a:lnTo>
                  <a:lnTo>
                    <a:pt x="140817" y="185445"/>
                  </a:lnTo>
                  <a:lnTo>
                    <a:pt x="136080" y="184950"/>
                  </a:lnTo>
                  <a:lnTo>
                    <a:pt x="135940" y="184950"/>
                  </a:lnTo>
                  <a:lnTo>
                    <a:pt x="141592" y="179374"/>
                  </a:lnTo>
                  <a:lnTo>
                    <a:pt x="142214" y="178879"/>
                  </a:lnTo>
                  <a:lnTo>
                    <a:pt x="144754" y="176949"/>
                  </a:lnTo>
                  <a:lnTo>
                    <a:pt x="148437" y="174866"/>
                  </a:lnTo>
                  <a:lnTo>
                    <a:pt x="154876" y="175285"/>
                  </a:lnTo>
                  <a:lnTo>
                    <a:pt x="174612" y="175285"/>
                  </a:lnTo>
                  <a:lnTo>
                    <a:pt x="177800" y="177139"/>
                  </a:lnTo>
                  <a:lnTo>
                    <a:pt x="180695" y="179374"/>
                  </a:lnTo>
                  <a:lnTo>
                    <a:pt x="186347" y="184950"/>
                  </a:lnTo>
                  <a:lnTo>
                    <a:pt x="186347" y="101765"/>
                  </a:lnTo>
                  <a:lnTo>
                    <a:pt x="169583" y="91020"/>
                  </a:lnTo>
                  <a:lnTo>
                    <a:pt x="176593" y="87807"/>
                  </a:lnTo>
                  <a:lnTo>
                    <a:pt x="181483" y="80746"/>
                  </a:lnTo>
                  <a:lnTo>
                    <a:pt x="181483" y="78384"/>
                  </a:lnTo>
                  <a:lnTo>
                    <a:pt x="181483" y="72542"/>
                  </a:lnTo>
                  <a:lnTo>
                    <a:pt x="180289" y="66700"/>
                  </a:lnTo>
                  <a:lnTo>
                    <a:pt x="179882" y="64630"/>
                  </a:lnTo>
                  <a:lnTo>
                    <a:pt x="175514" y="58166"/>
                  </a:lnTo>
                  <a:lnTo>
                    <a:pt x="169062" y="53809"/>
                  </a:lnTo>
                  <a:lnTo>
                    <a:pt x="167005" y="53403"/>
                  </a:lnTo>
                  <a:lnTo>
                    <a:pt x="167005" y="69316"/>
                  </a:lnTo>
                  <a:lnTo>
                    <a:pt x="167005" y="75768"/>
                  </a:lnTo>
                  <a:lnTo>
                    <a:pt x="164388" y="78384"/>
                  </a:lnTo>
                  <a:lnTo>
                    <a:pt x="157937" y="78384"/>
                  </a:lnTo>
                  <a:lnTo>
                    <a:pt x="155321" y="75768"/>
                  </a:lnTo>
                  <a:lnTo>
                    <a:pt x="155321" y="69316"/>
                  </a:lnTo>
                  <a:lnTo>
                    <a:pt x="157937" y="66700"/>
                  </a:lnTo>
                  <a:lnTo>
                    <a:pt x="164388" y="66700"/>
                  </a:lnTo>
                  <a:lnTo>
                    <a:pt x="167005" y="69316"/>
                  </a:lnTo>
                  <a:lnTo>
                    <a:pt x="167005" y="53403"/>
                  </a:lnTo>
                  <a:lnTo>
                    <a:pt x="140830" y="72542"/>
                  </a:lnTo>
                  <a:lnTo>
                    <a:pt x="140830" y="80746"/>
                  </a:lnTo>
                  <a:lnTo>
                    <a:pt x="145719" y="87807"/>
                  </a:lnTo>
                  <a:lnTo>
                    <a:pt x="152730" y="91020"/>
                  </a:lnTo>
                  <a:lnTo>
                    <a:pt x="132867" y="103746"/>
                  </a:lnTo>
                  <a:lnTo>
                    <a:pt x="132867" y="173062"/>
                  </a:lnTo>
                  <a:lnTo>
                    <a:pt x="127622" y="178536"/>
                  </a:lnTo>
                  <a:lnTo>
                    <a:pt x="125285" y="181444"/>
                  </a:lnTo>
                  <a:lnTo>
                    <a:pt x="122097" y="186143"/>
                  </a:lnTo>
                  <a:lnTo>
                    <a:pt x="118719" y="183972"/>
                  </a:lnTo>
                  <a:lnTo>
                    <a:pt x="118719" y="195986"/>
                  </a:lnTo>
                  <a:lnTo>
                    <a:pt x="116954" y="199669"/>
                  </a:lnTo>
                  <a:lnTo>
                    <a:pt x="116332" y="201625"/>
                  </a:lnTo>
                  <a:lnTo>
                    <a:pt x="115328" y="207378"/>
                  </a:lnTo>
                  <a:lnTo>
                    <a:pt x="115227" y="208000"/>
                  </a:lnTo>
                  <a:lnTo>
                    <a:pt x="97586" y="185445"/>
                  </a:lnTo>
                  <a:lnTo>
                    <a:pt x="93611" y="180352"/>
                  </a:lnTo>
                  <a:lnTo>
                    <a:pt x="116560" y="195135"/>
                  </a:lnTo>
                  <a:lnTo>
                    <a:pt x="116700" y="195135"/>
                  </a:lnTo>
                  <a:lnTo>
                    <a:pt x="118364" y="195808"/>
                  </a:lnTo>
                  <a:lnTo>
                    <a:pt x="118719" y="195986"/>
                  </a:lnTo>
                  <a:lnTo>
                    <a:pt x="118719" y="183972"/>
                  </a:lnTo>
                  <a:lnTo>
                    <a:pt x="113106" y="180352"/>
                  </a:lnTo>
                  <a:lnTo>
                    <a:pt x="94780" y="168541"/>
                  </a:lnTo>
                  <a:lnTo>
                    <a:pt x="132867" y="173062"/>
                  </a:lnTo>
                  <a:lnTo>
                    <a:pt x="132867" y="103746"/>
                  </a:lnTo>
                  <a:lnTo>
                    <a:pt x="56210" y="152831"/>
                  </a:lnTo>
                  <a:lnTo>
                    <a:pt x="56235" y="165430"/>
                  </a:lnTo>
                  <a:lnTo>
                    <a:pt x="61341" y="167271"/>
                  </a:lnTo>
                  <a:lnTo>
                    <a:pt x="68033" y="167576"/>
                  </a:lnTo>
                  <a:lnTo>
                    <a:pt x="68135" y="168325"/>
                  </a:lnTo>
                  <a:lnTo>
                    <a:pt x="102387" y="346087"/>
                  </a:lnTo>
                  <a:lnTo>
                    <a:pt x="96723" y="368249"/>
                  </a:lnTo>
                  <a:lnTo>
                    <a:pt x="99060" y="372186"/>
                  </a:lnTo>
                  <a:lnTo>
                    <a:pt x="103822" y="373405"/>
                  </a:lnTo>
                  <a:lnTo>
                    <a:pt x="107962" y="373405"/>
                  </a:lnTo>
                  <a:lnTo>
                    <a:pt x="110909" y="371233"/>
                  </a:lnTo>
                  <a:lnTo>
                    <a:pt x="114477" y="357301"/>
                  </a:lnTo>
                  <a:lnTo>
                    <a:pt x="207772" y="357301"/>
                  </a:lnTo>
                  <a:lnTo>
                    <a:pt x="211340" y="371233"/>
                  </a:lnTo>
                  <a:lnTo>
                    <a:pt x="214287" y="373405"/>
                  </a:lnTo>
                  <a:lnTo>
                    <a:pt x="218414" y="373405"/>
                  </a:lnTo>
                  <a:lnTo>
                    <a:pt x="223189" y="372186"/>
                  </a:lnTo>
                  <a:lnTo>
                    <a:pt x="225539" y="368249"/>
                  </a:lnTo>
                  <a:lnTo>
                    <a:pt x="222732" y="357301"/>
                  </a:lnTo>
                  <a:lnTo>
                    <a:pt x="219862" y="346087"/>
                  </a:lnTo>
                  <a:lnTo>
                    <a:pt x="220078" y="344944"/>
                  </a:lnTo>
                  <a:lnTo>
                    <a:pt x="224574" y="321614"/>
                  </a:lnTo>
                  <a:lnTo>
                    <a:pt x="250482" y="187121"/>
                  </a:lnTo>
                  <a:lnTo>
                    <a:pt x="250583" y="186626"/>
                  </a:lnTo>
                  <a:lnTo>
                    <a:pt x="250621" y="186448"/>
                  </a:lnTo>
                  <a:lnTo>
                    <a:pt x="251790" y="180352"/>
                  </a:lnTo>
                  <a:lnTo>
                    <a:pt x="254038" y="168681"/>
                  </a:lnTo>
                  <a:lnTo>
                    <a:pt x="254063" y="168541"/>
                  </a:lnTo>
                  <a:lnTo>
                    <a:pt x="254114" y="168325"/>
                  </a:lnTo>
                  <a:lnTo>
                    <a:pt x="254215" y="167576"/>
                  </a:lnTo>
                  <a:lnTo>
                    <a:pt x="260959" y="167271"/>
                  </a:lnTo>
                  <a:lnTo>
                    <a:pt x="266103" y="165430"/>
                  </a:lnTo>
                  <a:lnTo>
                    <a:pt x="266103" y="152831"/>
                  </a:lnTo>
                  <a:close/>
                </a:path>
                <a:path w="322579" h="440054">
                  <a:moveTo>
                    <a:pt x="322313" y="219760"/>
                  </a:moveTo>
                  <a:lnTo>
                    <a:pt x="319265" y="176847"/>
                  </a:lnTo>
                  <a:lnTo>
                    <a:pt x="310324" y="136156"/>
                  </a:lnTo>
                  <a:lnTo>
                    <a:pt x="300710" y="111379"/>
                  </a:lnTo>
                  <a:lnTo>
                    <a:pt x="300710" y="219760"/>
                  </a:lnTo>
                  <a:lnTo>
                    <a:pt x="295719" y="276263"/>
                  </a:lnTo>
                  <a:lnTo>
                    <a:pt x="281660" y="327025"/>
                  </a:lnTo>
                  <a:lnTo>
                    <a:pt x="259829" y="370039"/>
                  </a:lnTo>
                  <a:lnTo>
                    <a:pt x="231584" y="403275"/>
                  </a:lnTo>
                  <a:lnTo>
                    <a:pt x="198247" y="424688"/>
                  </a:lnTo>
                  <a:lnTo>
                    <a:pt x="161175" y="432282"/>
                  </a:lnTo>
                  <a:lnTo>
                    <a:pt x="90728" y="403275"/>
                  </a:lnTo>
                  <a:lnTo>
                    <a:pt x="62484" y="370039"/>
                  </a:lnTo>
                  <a:lnTo>
                    <a:pt x="40665" y="327025"/>
                  </a:lnTo>
                  <a:lnTo>
                    <a:pt x="26606" y="276263"/>
                  </a:lnTo>
                  <a:lnTo>
                    <a:pt x="21615" y="219760"/>
                  </a:lnTo>
                  <a:lnTo>
                    <a:pt x="26593" y="163271"/>
                  </a:lnTo>
                  <a:lnTo>
                    <a:pt x="40665" y="112496"/>
                  </a:lnTo>
                  <a:lnTo>
                    <a:pt x="62471" y="69494"/>
                  </a:lnTo>
                  <a:lnTo>
                    <a:pt x="90716" y="36271"/>
                  </a:lnTo>
                  <a:lnTo>
                    <a:pt x="124053" y="14846"/>
                  </a:lnTo>
                  <a:lnTo>
                    <a:pt x="161150" y="7251"/>
                  </a:lnTo>
                  <a:lnTo>
                    <a:pt x="198259" y="14846"/>
                  </a:lnTo>
                  <a:lnTo>
                    <a:pt x="231597" y="36271"/>
                  </a:lnTo>
                  <a:lnTo>
                    <a:pt x="259842" y="69494"/>
                  </a:lnTo>
                  <a:lnTo>
                    <a:pt x="281660" y="112496"/>
                  </a:lnTo>
                  <a:lnTo>
                    <a:pt x="295732" y="163271"/>
                  </a:lnTo>
                  <a:lnTo>
                    <a:pt x="300710" y="219760"/>
                  </a:lnTo>
                  <a:lnTo>
                    <a:pt x="300710" y="111379"/>
                  </a:lnTo>
                  <a:lnTo>
                    <a:pt x="275869" y="65239"/>
                  </a:lnTo>
                  <a:lnTo>
                    <a:pt x="223393" y="16840"/>
                  </a:lnTo>
                  <a:lnTo>
                    <a:pt x="161150" y="0"/>
                  </a:lnTo>
                  <a:lnTo>
                    <a:pt x="129171" y="4279"/>
                  </a:lnTo>
                  <a:lnTo>
                    <a:pt x="71120" y="37299"/>
                  </a:lnTo>
                  <a:lnTo>
                    <a:pt x="26555" y="98640"/>
                  </a:lnTo>
                  <a:lnTo>
                    <a:pt x="11988" y="136156"/>
                  </a:lnTo>
                  <a:lnTo>
                    <a:pt x="3048" y="176847"/>
                  </a:lnTo>
                  <a:lnTo>
                    <a:pt x="0" y="219760"/>
                  </a:lnTo>
                  <a:lnTo>
                    <a:pt x="3048" y="262674"/>
                  </a:lnTo>
                  <a:lnTo>
                    <a:pt x="11988" y="303364"/>
                  </a:lnTo>
                  <a:lnTo>
                    <a:pt x="26555" y="340880"/>
                  </a:lnTo>
                  <a:lnTo>
                    <a:pt x="46456" y="374281"/>
                  </a:lnTo>
                  <a:lnTo>
                    <a:pt x="98920" y="422681"/>
                  </a:lnTo>
                  <a:lnTo>
                    <a:pt x="161150" y="439521"/>
                  </a:lnTo>
                  <a:lnTo>
                    <a:pt x="193141" y="435241"/>
                  </a:lnTo>
                  <a:lnTo>
                    <a:pt x="251206" y="402234"/>
                  </a:lnTo>
                  <a:lnTo>
                    <a:pt x="295770" y="340880"/>
                  </a:lnTo>
                  <a:lnTo>
                    <a:pt x="310324" y="303364"/>
                  </a:lnTo>
                  <a:lnTo>
                    <a:pt x="319265" y="262674"/>
                  </a:lnTo>
                  <a:lnTo>
                    <a:pt x="322313" y="21976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Picture 9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1DFA0512-1C94-1A42-C1E8-8DF951172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63" y="6077806"/>
              <a:ext cx="2255237" cy="54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3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28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kern="1200" baseline="0">
          <a:solidFill>
            <a:srgbClr val="A8631C"/>
          </a:solidFill>
          <a:latin typeface="Marcellus" panose="020E0602050203020307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2000" kern="1200" baseline="0">
          <a:solidFill>
            <a:srgbClr val="002B4F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skathena.brynmawr.edu/help/zoom-book-appointments-with-scheduler" TargetMode="External"/><Relationship Id="rId2" Type="http://schemas.openxmlformats.org/officeDocument/2006/relationships/hyperlink" Target="https://askathena.brynmawr.edu/help/moodle-schedule-course-meetings-zoom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odle.org/405/en/Quiz_activit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moodle.org/405/en/Forum_activity" TargetMode="External"/><Relationship Id="rId5" Type="http://schemas.openxmlformats.org/officeDocument/2006/relationships/hyperlink" Target="https://docs.moodle.org/405/en/Feedback_activity" TargetMode="External"/><Relationship Id="rId4" Type="http://schemas.openxmlformats.org/officeDocument/2006/relationships/hyperlink" Target="https://docs.moodle.org/405/en/Choice_activity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skathena.brynmawr.edu/help/panopto-captions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askathena.brynmawr.edu/help/panopto-upload-audio-or-vide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askathena.brynmawr.edu/help/panopto-record-in-browser" TargetMode="External"/><Relationship Id="rId5" Type="http://schemas.openxmlformats.org/officeDocument/2006/relationships/hyperlink" Target="https://askathena.brynmawr.edu/help/panopto-record-lecture#record-on-another-computer" TargetMode="External"/><Relationship Id="rId4" Type="http://schemas.openxmlformats.org/officeDocument/2006/relationships/hyperlink" Target="https://askathena.brynmawr.edu/help/moodle-manage-class-recordings-with-panopto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skathena.brynmawr.edu/help/panopto-collect-audiovisual-assignments" TargetMode="External"/><Relationship Id="rId2" Type="http://schemas.openxmlformats.org/officeDocument/2006/relationships/hyperlink" Target="https://askathena.brynmawr.edu/help/panopto-a-student-guide-to-uploading-and-recording-video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spohrer@brynmawr.ed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brynmawr-edu.zoom.us/zbook/jennifer-spohre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askathena.brynmawr.edu/help/moodle-use-calendar" TargetMode="External"/><Relationship Id="rId4" Type="http://schemas.openxmlformats.org/officeDocument/2006/relationships/hyperlink" Target="https://docs.moodle.org/500/en/Activity_completion_setting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skathena.brynmawr.edu/help/moodle-customize-and-organize-cour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skathena.brynmawr.edu/help/moodle-check-course-document-accessibility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rynmawr.edu/inside/offices-services/access-services/accessibility-best-practices" TargetMode="External"/><Relationship Id="rId5" Type="http://schemas.openxmlformats.org/officeDocument/2006/relationships/hyperlink" Target="https://www.brynmawr.edu/inside/offices-services/access-services/information-faculty/accessibility-policy-classroom-instruction" TargetMode="Externa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skathena.brynmawr.edu/help/moodle-messag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F27C6-F790-63E9-20F2-0C15E39C5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361" y="3511296"/>
            <a:ext cx="4541239" cy="706429"/>
          </a:xfrm>
          <a:solidFill>
            <a:schemeClr val="bg1">
              <a:alpha val="72000"/>
            </a:schemeClr>
          </a:solidFill>
          <a:effectLst>
            <a:softEdge rad="127000"/>
          </a:effectLst>
        </p:spPr>
        <p:txBody>
          <a:bodyPr anchor="ctr" anchorCtr="0"/>
          <a:lstStyle/>
          <a:p>
            <a:r>
              <a:rPr lang="en-US" dirty="0">
                <a:solidFill>
                  <a:schemeClr val="tx1"/>
                </a:solidFill>
              </a:rPr>
              <a:t>Online Teaching Institute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7056A-7687-2A16-8385-A1749C89E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360" y="2503170"/>
            <a:ext cx="10561039" cy="1006792"/>
          </a:xfrm>
          <a:solidFill>
            <a:schemeClr val="bg1">
              <a:alpha val="73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Online Course Design in Moodle</a:t>
            </a:r>
          </a:p>
        </p:txBody>
      </p:sp>
    </p:spTree>
    <p:extLst>
      <p:ext uri="{BB962C8B-B14F-4D97-AF65-F5344CB8AC3E}">
        <p14:creationId xmlns:p14="http://schemas.microsoft.com/office/powerpoint/2010/main" val="2096196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68B3B-517D-0C24-380B-1EA8D0DC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Activity and Zoom Scheduler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01F00-567F-1E16-ED49-6734BA6D7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363" y="1523999"/>
            <a:ext cx="5199062" cy="4038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tx1"/>
                </a:solidFill>
              </a:rPr>
              <a:t>Add a </a:t>
            </a:r>
            <a:r>
              <a:rPr lang="en-US" sz="1800" b="1" dirty="0">
                <a:solidFill>
                  <a:schemeClr val="tx1"/>
                </a:solidFill>
              </a:rPr>
              <a:t>Zoom Activity</a:t>
            </a:r>
            <a:r>
              <a:rPr lang="en-US" sz="1800" dirty="0">
                <a:solidFill>
                  <a:schemeClr val="tx1"/>
                </a:solidFill>
              </a:rPr>
              <a:t> to your course to: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Create </a:t>
            </a:r>
            <a:r>
              <a:rPr lang="en-US" sz="1800" b="1" dirty="0">
                <a:solidFill>
                  <a:schemeClr val="tx1"/>
                </a:solidFill>
              </a:rPr>
              <a:t>Zoom Whiteboards</a:t>
            </a:r>
            <a:r>
              <a:rPr lang="en-US" sz="1800" dirty="0">
                <a:solidFill>
                  <a:schemeClr val="tx1"/>
                </a:solidFill>
              </a:rPr>
              <a:t> for the course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Schedule</a:t>
            </a:r>
            <a:r>
              <a:rPr lang="en-US" sz="1800" b="1" dirty="0">
                <a:solidFill>
                  <a:schemeClr val="tx1"/>
                </a:solidFill>
              </a:rPr>
              <a:t> Zoom Meetings</a:t>
            </a:r>
            <a:r>
              <a:rPr lang="en-US" sz="1800" dirty="0">
                <a:solidFill>
                  <a:schemeClr val="tx1"/>
                </a:solidFill>
              </a:rPr>
              <a:t> for the course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tx1"/>
                </a:solidFill>
              </a:rPr>
              <a:t>Puts all course-related meetings, meeting recordings and whiteboards in one place, and …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Moodle adds Meetings to the Calendar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Recordings are uploaded to Panopto folder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tx1"/>
                </a:solidFill>
              </a:rPr>
              <a:t>See </a:t>
            </a:r>
            <a:r>
              <a:rPr lang="en-US" sz="1800" dirty="0">
                <a:solidFill>
                  <a:schemeClr val="tx1"/>
                </a:solidFill>
                <a:hlinkClick r:id="rId2"/>
              </a:rPr>
              <a:t>Use the Zoom Activity in Moodle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5F3923-83E1-472A-03F4-10C2946E13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6234" y="1523999"/>
            <a:ext cx="5199062" cy="40385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tx1"/>
                </a:solidFill>
              </a:rPr>
              <a:t>You may want to use </a:t>
            </a:r>
            <a:r>
              <a:rPr lang="en-US" sz="1800" b="1" dirty="0">
                <a:solidFill>
                  <a:schemeClr val="tx1"/>
                </a:solidFill>
              </a:rPr>
              <a:t>Zoom Scheduler</a:t>
            </a:r>
            <a:r>
              <a:rPr lang="en-US" sz="1800" dirty="0">
                <a:solidFill>
                  <a:schemeClr val="tx1"/>
                </a:solidFill>
              </a:rPr>
              <a:t> for appointment-booking instead: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Scheduler is connected to your Outlook calendar and can send calendar invites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Scheduler has additional options for reminders, locations, etc.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All BMC faculty, students and staff can set up a Scheduler; anyone can book through it.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tx1"/>
                </a:solidFill>
              </a:rPr>
              <a:t>See 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Use Zoom Scheduler for appointment booking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83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458957-465B-048E-3958-8B06A0290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DD50-9B8D-9456-1C0A-6F6D5E22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2202FD-2901-7A8D-8BFA-BC066862C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850582"/>
              </p:ext>
            </p:extLst>
          </p:nvPr>
        </p:nvGraphicFramePr>
        <p:xfrm>
          <a:off x="619250" y="1371600"/>
          <a:ext cx="10627871" cy="443283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47750">
                  <a:extLst>
                    <a:ext uri="{9D8B030D-6E8A-4147-A177-3AD203B41FA5}">
                      <a16:colId xmlns:a16="http://schemas.microsoft.com/office/drawing/2014/main" val="3216876077"/>
                    </a:ext>
                  </a:extLst>
                </a:gridCol>
                <a:gridCol w="2411361">
                  <a:extLst>
                    <a:ext uri="{9D8B030D-6E8A-4147-A177-3AD203B41FA5}">
                      <a16:colId xmlns:a16="http://schemas.microsoft.com/office/drawing/2014/main" val="299536832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416914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499698726"/>
                    </a:ext>
                  </a:extLst>
                </a:gridCol>
                <a:gridCol w="2130160">
                  <a:extLst>
                    <a:ext uri="{9D8B030D-6E8A-4147-A177-3AD203B41FA5}">
                      <a16:colId xmlns:a16="http://schemas.microsoft.com/office/drawing/2014/main" val="1224930200"/>
                    </a:ext>
                  </a:extLst>
                </a:gridCol>
              </a:tblGrid>
              <a:tr h="591276">
                <a:tc>
                  <a:txBody>
                    <a:bodyPr/>
                    <a:lstStyle/>
                    <a:p>
                      <a:r>
                        <a:rPr lang="en-US" sz="1800" dirty="0"/>
                        <a:t>Activity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Uses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Who can ask?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Has anonymous post options?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Visibility to students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27577781"/>
                  </a:ext>
                </a:extLst>
              </a:tr>
              <a:tr h="605354">
                <a:tc>
                  <a:txBody>
                    <a:bodyPr/>
                    <a:lstStyle/>
                    <a:p>
                      <a:r>
                        <a:rPr lang="en-US" sz="1800" b="1" dirty="0">
                          <a:hlinkClick r:id="rId3"/>
                        </a:rPr>
                        <a:t>Quiz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Assessment (incl. formative)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Only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Never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041182"/>
                  </a:ext>
                </a:extLst>
              </a:tr>
              <a:tr h="605354">
                <a:tc>
                  <a:txBody>
                    <a:bodyPr/>
                    <a:lstStyle/>
                    <a:p>
                      <a:r>
                        <a:rPr lang="en-US" sz="1800" b="1" dirty="0">
                          <a:hlinkClick r:id="rId4"/>
                        </a:rPr>
                        <a:t>Choice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Sign-ups, polling, voting,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Only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826285"/>
                  </a:ext>
                </a:extLst>
              </a:tr>
              <a:tr h="886452">
                <a:tc>
                  <a:txBody>
                    <a:bodyPr/>
                    <a:lstStyle/>
                    <a:p>
                      <a:r>
                        <a:rPr lang="en-US" sz="1800" b="1" dirty="0">
                          <a:hlinkClick r:id="rId5"/>
                        </a:rPr>
                        <a:t>Feedback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Surveys; ask questions without a right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Only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Yes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Optional (anonymously only)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919824"/>
                  </a:ext>
                </a:extLst>
              </a:tr>
              <a:tr h="75351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Moodleoverflow</a:t>
                      </a:r>
                      <a:r>
                        <a:rPr lang="en-US" sz="1800" b="1" dirty="0"/>
                        <a:t> (new!)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User-moderated Q&amp;A forums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Anyone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Always, instructor approval 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047184"/>
                  </a:ext>
                </a:extLst>
              </a:tr>
              <a:tr h="844679">
                <a:tc>
                  <a:txBody>
                    <a:bodyPr/>
                    <a:lstStyle/>
                    <a:p>
                      <a:r>
                        <a:rPr lang="en-US" sz="1800" b="1" dirty="0">
                          <a:hlinkClick r:id="rId6"/>
                        </a:rPr>
                        <a:t>Forum</a:t>
                      </a:r>
                      <a:r>
                        <a:rPr lang="en-US" sz="18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Depends 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Depends 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Always (except Q&amp;A type)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177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2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67BD83-C2DD-363A-EE8B-71961F13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E979-F2A6-032C-BEC3-A659DAF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4657727" cy="531812"/>
          </a:xfrm>
        </p:spPr>
        <p:txBody>
          <a:bodyPr/>
          <a:lstStyle/>
          <a:p>
            <a:r>
              <a:rPr lang="en-US" dirty="0"/>
              <a:t>Audio and Video Options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71AA6D-B5D4-C155-9925-C7AA764DAF1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95326" y="1600200"/>
            <a:ext cx="4648200" cy="531812"/>
          </a:xfrm>
        </p:spPr>
        <p:txBody>
          <a:bodyPr/>
          <a:lstStyle/>
          <a:p>
            <a:r>
              <a:rPr lang="en-US" dirty="0"/>
              <a:t>Moodle Text Editor buttons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8BF11A-3B8A-BC55-0E3E-564B9EEF1FCC}"/>
              </a:ext>
            </a:extLst>
          </p:cNvPr>
          <p:cNvGrpSpPr/>
          <p:nvPr/>
        </p:nvGrpSpPr>
        <p:grpSpPr>
          <a:xfrm>
            <a:off x="695326" y="2209800"/>
            <a:ext cx="4530863" cy="823912"/>
            <a:chOff x="619250" y="2667000"/>
            <a:chExt cx="4530863" cy="823912"/>
          </a:xfrm>
        </p:grpSpPr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52298D7-974E-2653-1AE5-0031B948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396"/>
            <a:stretch>
              <a:fillRect/>
            </a:stretch>
          </p:blipFill>
          <p:spPr>
            <a:xfrm>
              <a:off x="619250" y="2667000"/>
              <a:ext cx="4530863" cy="823912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746D57C-2FE5-B731-F5C2-058DAAFA5FF4}"/>
                </a:ext>
              </a:extLst>
            </p:cNvPr>
            <p:cNvSpPr/>
            <p:nvPr/>
          </p:nvSpPr>
          <p:spPr>
            <a:xfrm>
              <a:off x="2884681" y="2895600"/>
              <a:ext cx="544319" cy="4572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2759F5-F983-4FEF-21F0-0ABD4A2F8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3287302"/>
            <a:ext cx="4552153" cy="253815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Best as a tool for </a:t>
            </a:r>
            <a:r>
              <a:rPr lang="en-US" b="1" dirty="0"/>
              <a:t>students</a:t>
            </a:r>
            <a:r>
              <a:rPr lang="en-US" dirty="0"/>
              <a:t> to record short (~2 min), contextual responses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captioning and limited playback options hamper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will need to another tool like Panopto if they need screen capture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C69DBC-33A9-3FC9-1539-C78E34878E4C}"/>
              </a:ext>
            </a:extLst>
          </p:cNvPr>
          <p:cNvSpPr txBox="1">
            <a:spLocks/>
          </p:cNvSpPr>
          <p:nvPr/>
        </p:nvSpPr>
        <p:spPr>
          <a:xfrm>
            <a:off x="6276515" y="457790"/>
            <a:ext cx="4648200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2000" b="0" i="0" kern="1200" baseline="0">
                <a:solidFill>
                  <a:srgbClr val="002B4F"/>
                </a:solidFill>
                <a:latin typeface="Besley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2000" b="1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800" b="1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Panopto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728B427-CD91-DF57-8521-5805AFA263B3}"/>
              </a:ext>
            </a:extLst>
          </p:cNvPr>
          <p:cNvSpPr txBox="1">
            <a:spLocks/>
          </p:cNvSpPr>
          <p:nvPr/>
        </p:nvSpPr>
        <p:spPr>
          <a:xfrm>
            <a:off x="6291263" y="1004350"/>
            <a:ext cx="5019674" cy="5015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400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200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000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000" kern="1200" baseline="0">
                <a:solidFill>
                  <a:srgbClr val="002B4F"/>
                </a:solidFill>
                <a:latin typeface="Figtree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Panopto is both a recording tool and an online streaming video library.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Use the Panopto block in a Moodle course</a:t>
            </a:r>
            <a:r>
              <a:rPr lang="en-US" dirty="0"/>
              <a:t> to manage course videos.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Record audio, video and/or screencasts with the </a:t>
            </a:r>
            <a:r>
              <a:rPr lang="en-US" dirty="0">
                <a:hlinkClick r:id="rId5"/>
              </a:rPr>
              <a:t>Panopto desktop app</a:t>
            </a:r>
            <a:r>
              <a:rPr lang="en-US" dirty="0"/>
              <a:t> or </a:t>
            </a:r>
            <a:r>
              <a:rPr lang="en-US" dirty="0">
                <a:hlinkClick r:id="rId6"/>
              </a:rPr>
              <a:t>Panopto Capture</a:t>
            </a:r>
            <a:endParaRPr lang="en-US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Or </a:t>
            </a:r>
            <a:r>
              <a:rPr lang="en-US" dirty="0">
                <a:hlinkClick r:id="rId7"/>
              </a:rPr>
              <a:t>upload files</a:t>
            </a:r>
            <a:r>
              <a:rPr lang="en-US" dirty="0"/>
              <a:t> recorded outside of Panopto.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ASR captioning is applied, but may require editing for full accessibility -- see </a:t>
            </a:r>
            <a:r>
              <a:rPr lang="en-US" dirty="0">
                <a:hlinkClick r:id="rId8"/>
              </a:rPr>
              <a:t>Panopto: Captions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1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8FA4B9-EB98-FA11-C943-7C66C7A3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can also use Panopto!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1079F-93F4-0000-A41E-01651CC021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Panopto: student guide to recording and uploading and recording videos.</a:t>
            </a:r>
            <a:r>
              <a:rPr lang="en-US" dirty="0"/>
              <a:t>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Panopto: Collect audiovisual assignments</a:t>
            </a:r>
            <a:endParaRPr lang="en-US" dirty="0"/>
          </a:p>
          <a:p>
            <a:r>
              <a:rPr lang="en-US" dirty="0"/>
              <a:t>Known limitation: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Panopto/Moodle options aren’t designed for students viewing and commenting on each other’s videos. Having them post “Share with anyone” links on a forum is currently our best workaround.</a:t>
            </a:r>
          </a:p>
        </p:txBody>
      </p:sp>
    </p:spTree>
    <p:extLst>
      <p:ext uri="{BB962C8B-B14F-4D97-AF65-F5344CB8AC3E}">
        <p14:creationId xmlns:p14="http://schemas.microsoft.com/office/powerpoint/2010/main" val="405445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002115-CD8A-E2FB-9A97-6981D6B76C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en-US" spc="-10" dirty="0">
                <a:latin typeface="Figtree Light"/>
                <a:cs typeface="Figtree Light"/>
              </a:rPr>
              <a:t>Director of Educational and Scholarly Technology</a:t>
            </a:r>
            <a:endParaRPr lang="en-US" sz="1400" spc="-10" dirty="0">
              <a:latin typeface="Figtree Light"/>
              <a:cs typeface="Figtree Light"/>
            </a:endParaRPr>
          </a:p>
          <a:p>
            <a:pPr marL="12700" marR="5080">
              <a:lnSpc>
                <a:spcPct val="101200"/>
              </a:lnSpc>
              <a:spcBef>
                <a:spcPts val="80"/>
              </a:spcBef>
            </a:pPr>
            <a:endParaRPr lang="en-US" spc="-10" dirty="0">
              <a:solidFill>
                <a:srgbClr val="002857"/>
              </a:solidFill>
              <a:latin typeface="Figtree Light"/>
              <a:cs typeface="Figtree Light"/>
            </a:endParaRPr>
          </a:p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lang="en-US" sz="1400" dirty="0">
                <a:solidFill>
                  <a:srgbClr val="002857"/>
                </a:solidFill>
                <a:latin typeface="Figtree Light"/>
                <a:cs typeface="Figtree Light"/>
              </a:rPr>
              <a:t>Pronouns:</a:t>
            </a:r>
            <a:r>
              <a:rPr lang="en-US" sz="1400" spc="-20" dirty="0">
                <a:solidFill>
                  <a:srgbClr val="002857"/>
                </a:solidFill>
                <a:latin typeface="Figtree Light"/>
                <a:cs typeface="Figtree Light"/>
              </a:rPr>
              <a:t> </a:t>
            </a:r>
            <a:r>
              <a:rPr lang="en-US" sz="1400" spc="-10" dirty="0">
                <a:solidFill>
                  <a:srgbClr val="002857"/>
                </a:solidFill>
                <a:latin typeface="Figtree Light"/>
                <a:cs typeface="Figtree Light"/>
              </a:rPr>
              <a:t>She/Her </a:t>
            </a:r>
            <a:endParaRPr lang="en-US" sz="1400" dirty="0">
              <a:latin typeface="Figtree Light"/>
              <a:cs typeface="Figtree Ligh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n-US" sz="1400" spc="-10" dirty="0">
                <a:solidFill>
                  <a:srgbClr val="002857"/>
                </a:solidFill>
                <a:latin typeface="Figtree Light"/>
                <a:cs typeface="Figtree Light"/>
                <a:hlinkClick r:id="rId3"/>
              </a:rPr>
              <a:t>jspohrer@brynmawr.edu</a:t>
            </a:r>
            <a:endParaRPr lang="en-US" sz="1400" spc="-10" dirty="0">
              <a:solidFill>
                <a:srgbClr val="002857"/>
              </a:solidFill>
              <a:latin typeface="Figtree Light"/>
              <a:cs typeface="Figtree Ligh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n-US" sz="1400" spc="-10" dirty="0">
                <a:solidFill>
                  <a:srgbClr val="002857"/>
                </a:solidFill>
                <a:latin typeface="Figtree Light"/>
                <a:cs typeface="Figtree Light"/>
                <a:hlinkClick r:id="rId4"/>
              </a:rPr>
              <a:t>Meet with me</a:t>
            </a:r>
            <a:endParaRPr lang="en-US" sz="1400" dirty="0">
              <a:latin typeface="Figtree Light"/>
              <a:cs typeface="Figtree Light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3665F-8668-B63D-C727-A9F47718F15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Jennifer Spohrer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DC950-CBFC-6CAA-88D6-C50C9C637A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1174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6A9C12-1EDE-4C3B-4289-8D8F437F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50" y="405595"/>
            <a:ext cx="4790949" cy="954620"/>
          </a:xfrm>
        </p:spPr>
        <p:txBody>
          <a:bodyPr/>
          <a:lstStyle/>
          <a:p>
            <a:r>
              <a:rPr lang="en-US" b="1" dirty="0"/>
              <a:t>Every</a:t>
            </a:r>
            <a:r>
              <a:rPr lang="en-US" dirty="0"/>
              <a:t> Moodle Course is Online …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3789F-4353-D258-6852-BAA11A298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In </a:t>
            </a:r>
            <a:r>
              <a:rPr lang="en-US" sz="1600" b="1" dirty="0"/>
              <a:t>fully</a:t>
            </a:r>
            <a:r>
              <a:rPr lang="en-US" sz="1600" dirty="0"/>
              <a:t> online courses, instructors and students never meet “IRL.” 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However, </a:t>
            </a:r>
            <a:r>
              <a:rPr lang="en-US" sz="1600" b="1" dirty="0"/>
              <a:t>every</a:t>
            </a:r>
            <a:r>
              <a:rPr lang="en-US" sz="1600" dirty="0"/>
              <a:t> Moodle course </a:t>
            </a:r>
            <a:r>
              <a:rPr lang="en-US" sz="1600" b="1" dirty="0"/>
              <a:t>page</a:t>
            </a:r>
            <a:r>
              <a:rPr lang="en-US" sz="1600" dirty="0"/>
              <a:t> is an “online course” in the sense that students interact with it asynchronously.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And most college courses coursework </a:t>
            </a:r>
            <a:r>
              <a:rPr lang="en-US" sz="1600" b="1" dirty="0"/>
              <a:t>outside</a:t>
            </a:r>
            <a:r>
              <a:rPr lang="en-US" sz="1600" dirty="0"/>
              <a:t> of class meetings, which is (or could be) described or managed through Moodle. 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Many features introduced here will apply to any course that uses Moodle.   </a:t>
            </a:r>
          </a:p>
        </p:txBody>
      </p:sp>
    </p:spTree>
    <p:extLst>
      <p:ext uri="{BB962C8B-B14F-4D97-AF65-F5344CB8AC3E}">
        <p14:creationId xmlns:p14="http://schemas.microsoft.com/office/powerpoint/2010/main" val="290522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FA0448-1F72-6439-A9A5-949A6A6F0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Learning Paths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56E57CA-6F34-DD5C-25F6-ABBFC7476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Online Course Design in Moodle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B3D8D-1200-FB18-B6A2-2358637DB492}"/>
              </a:ext>
            </a:extLst>
          </p:cNvPr>
          <p:cNvSpPr txBox="1"/>
          <p:nvPr/>
        </p:nvSpPr>
        <p:spPr>
          <a:xfrm>
            <a:off x="838200" y="41910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Explore features and tools that help you create accessible and engaging learning experiences that reduce students’ cognitive overhead.  </a:t>
            </a:r>
          </a:p>
        </p:txBody>
      </p:sp>
    </p:spTree>
    <p:extLst>
      <p:ext uri="{BB962C8B-B14F-4D97-AF65-F5344CB8AC3E}">
        <p14:creationId xmlns:p14="http://schemas.microsoft.com/office/powerpoint/2010/main" val="275360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87005-84F4-E5D3-30DF-065DC74C8CD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2644" y="982961"/>
            <a:ext cx="4648200" cy="99823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Dashboard</a:t>
            </a:r>
            <a:r>
              <a:rPr lang="en-US" dirty="0"/>
              <a:t> features that help students manage time and responsibilities.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97780-0094-8777-9B40-8C82AA0FE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and Calendar</a:t>
            </a:r>
          </a:p>
        </p:txBody>
      </p:sp>
      <p:pic>
        <p:nvPicPr>
          <p:cNvPr id="7" name="Picture 6" descr="A screenshot of a calendar&#10;&#10;AI-generated content may be incorrect.">
            <a:extLst>
              <a:ext uri="{FF2B5EF4-FFF2-40B4-BE49-F238E27FC236}">
                <a16:creationId xmlns:a16="http://schemas.microsoft.com/office/drawing/2014/main" id="{6E1C2FEB-30E3-1449-377E-6FB5336CE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942"/>
            <a:ext cx="4191000" cy="650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E55DE-F83C-337B-01EA-AAB046A5D398}"/>
              </a:ext>
            </a:extLst>
          </p:cNvPr>
          <p:cNvSpPr txBox="1"/>
          <p:nvPr/>
        </p:nvSpPr>
        <p:spPr>
          <a:xfrm>
            <a:off x="10668000" y="1828800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Timeline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items have action buttons (View, Submit, etc.) 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5346F-4B6D-7F3E-C5BF-8E45ADCFAE81}"/>
              </a:ext>
            </a:extLst>
          </p:cNvPr>
          <p:cNvSpPr txBox="1"/>
          <p:nvPr/>
        </p:nvSpPr>
        <p:spPr>
          <a:xfrm>
            <a:off x="10583845" y="4661165"/>
            <a:ext cx="137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chemeClr val="tx1"/>
              </a:solidFill>
              <a:latin typeface="Figtree" pitchFamily="2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Click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calendar events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for description and location or action links.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FCCCF8-6936-6718-D8CA-F1187C8E36A3}"/>
              </a:ext>
            </a:extLst>
          </p:cNvPr>
          <p:cNvCxnSpPr>
            <a:cxnSpLocks/>
          </p:cNvCxnSpPr>
          <p:nvPr/>
        </p:nvCxnSpPr>
        <p:spPr>
          <a:xfrm flipH="1">
            <a:off x="8458200" y="5029200"/>
            <a:ext cx="2125645" cy="10169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3C17E2A-4642-D2C0-D2CB-01EB726F1A44}"/>
              </a:ext>
            </a:extLst>
          </p:cNvPr>
          <p:cNvSpPr txBox="1"/>
          <p:nvPr/>
        </p:nvSpPr>
        <p:spPr>
          <a:xfrm>
            <a:off x="10668000" y="3067639"/>
            <a:ext cx="1233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Items from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all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courses show up; students can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filter and sort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B0F5C0-A1AB-314F-C1EF-45F6D0B7289A}"/>
              </a:ext>
            </a:extLst>
          </p:cNvPr>
          <p:cNvCxnSpPr>
            <a:cxnSpLocks/>
          </p:cNvCxnSpPr>
          <p:nvPr/>
        </p:nvCxnSpPr>
        <p:spPr>
          <a:xfrm flipH="1">
            <a:off x="10080592" y="1981200"/>
            <a:ext cx="641416" cy="7697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161F14-893B-2A6A-BC5F-B998387237AD}"/>
              </a:ext>
            </a:extLst>
          </p:cNvPr>
          <p:cNvCxnSpPr>
            <a:cxnSpLocks/>
          </p:cNvCxnSpPr>
          <p:nvPr/>
        </p:nvCxnSpPr>
        <p:spPr>
          <a:xfrm flipH="1" flipV="1">
            <a:off x="7848600" y="2305853"/>
            <a:ext cx="2819400" cy="9050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32D5D6E-4ED4-C14C-E355-AE56C17B9018}"/>
              </a:ext>
            </a:extLst>
          </p:cNvPr>
          <p:cNvCxnSpPr>
            <a:cxnSpLocks/>
          </p:cNvCxnSpPr>
          <p:nvPr/>
        </p:nvCxnSpPr>
        <p:spPr>
          <a:xfrm flipH="1">
            <a:off x="8077200" y="3220659"/>
            <a:ext cx="2590800" cy="362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54C46FB-B75C-9B8F-369C-94A5160C08CA}"/>
              </a:ext>
            </a:extLst>
          </p:cNvPr>
          <p:cNvSpPr txBox="1"/>
          <p:nvPr/>
        </p:nvSpPr>
        <p:spPr>
          <a:xfrm>
            <a:off x="722644" y="2066010"/>
            <a:ext cx="49923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To add things to the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Timeline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Calendar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Give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Activities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(Quizzes, Assignments, etc.) a due date in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Availability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Give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Resources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(URLs, Files) a </a:t>
            </a:r>
            <a:r>
              <a:rPr lang="en-US" b="1" dirty="0">
                <a:latin typeface="+mn-lt"/>
                <a:hlinkClick r:id="rId4"/>
              </a:rPr>
              <a:t>Completion conditions </a:t>
            </a:r>
            <a:r>
              <a:rPr lang="en-US" dirty="0">
                <a:hlinkClick r:id="rId4"/>
              </a:rPr>
              <a:t>setting</a:t>
            </a:r>
            <a:r>
              <a:rPr lang="en-US" dirty="0"/>
              <a:t> with a timeline reminder option</a:t>
            </a:r>
            <a:endParaRPr lang="en-US" sz="1800" dirty="0"/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b="1" dirty="0">
                <a:solidFill>
                  <a:schemeClr val="tx1"/>
                </a:solidFill>
                <a:latin typeface="+mn-lt"/>
              </a:rPr>
              <a:t>Zoom Activity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meetings are automatically added to the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Calendar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; click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New event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to add others (like in-person meetings). </a:t>
            </a:r>
          </a:p>
          <a:p>
            <a:pPr algn="l"/>
            <a:endParaRPr lang="en-US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Share </a:t>
            </a:r>
            <a:r>
              <a:rPr lang="en-US" dirty="0">
                <a:solidFill>
                  <a:schemeClr val="tx1"/>
                </a:solidFill>
                <a:latin typeface="+mn-lt"/>
                <a:hlinkClick r:id="rId5"/>
              </a:rPr>
              <a:t>Moodle: Keep organized with Calendar and Timeline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with students. </a:t>
            </a:r>
          </a:p>
        </p:txBody>
      </p:sp>
    </p:spTree>
    <p:extLst>
      <p:ext uri="{BB962C8B-B14F-4D97-AF65-F5344CB8AC3E}">
        <p14:creationId xmlns:p14="http://schemas.microsoft.com/office/powerpoint/2010/main" val="49501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45550-4DE1-C492-6B2A-4EC78138FD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0528" y="365125"/>
            <a:ext cx="9953185" cy="1325563"/>
          </a:xfrm>
        </p:spPr>
        <p:txBody>
          <a:bodyPr/>
          <a:lstStyle/>
          <a:p>
            <a:r>
              <a:rPr lang="en-US" dirty="0"/>
              <a:t>Course Index and Page Layout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1EC55-D7E9-9DEC-034C-3ABBB725A2CF}"/>
              </a:ext>
            </a:extLst>
          </p:cNvPr>
          <p:cNvSpPr txBox="1"/>
          <p:nvPr/>
        </p:nvSpPr>
        <p:spPr>
          <a:xfrm>
            <a:off x="709431" y="1503722"/>
            <a:ext cx="25695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Give your course sections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meaningful names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to make the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course index 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more useful. (In long courses, students can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Collapse all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, find the section they need, then expand it.)</a:t>
            </a:r>
          </a:p>
          <a:p>
            <a:pPr algn="l"/>
            <a:endParaRPr lang="en-US" sz="1400" dirty="0">
              <a:solidFill>
                <a:schemeClr val="tx1"/>
              </a:solidFill>
              <a:latin typeface="Figtree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Indenting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activities and resources can make page and index organization clearer. </a:t>
            </a:r>
          </a:p>
          <a:p>
            <a:endParaRPr lang="en-US" sz="1400" dirty="0">
              <a:solidFill>
                <a:schemeClr val="tx1"/>
              </a:solidFill>
              <a:latin typeface="Figtree" pitchFamily="2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Here I added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Text and Media Area 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resources to make subheadings, then indented items under them.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75B376-C370-8D89-E09B-4654FB4A07CE}"/>
              </a:ext>
            </a:extLst>
          </p:cNvPr>
          <p:cNvCxnSpPr>
            <a:cxnSpLocks/>
          </p:cNvCxnSpPr>
          <p:nvPr/>
        </p:nvCxnSpPr>
        <p:spPr>
          <a:xfrm flipH="1" flipV="1">
            <a:off x="7215384" y="5167312"/>
            <a:ext cx="509694" cy="138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EF1D52-0284-BC84-5E13-B35A0C8797F5}"/>
              </a:ext>
            </a:extLst>
          </p:cNvPr>
          <p:cNvSpPr txBox="1"/>
          <p:nvPr/>
        </p:nvSpPr>
        <p:spPr>
          <a:xfrm>
            <a:off x="9448800" y="1940441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Click the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Edit title icon 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to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rename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a section. (Press Enter to save!)</a:t>
            </a:r>
          </a:p>
          <a:p>
            <a:endParaRPr lang="en-US" sz="1400" dirty="0">
              <a:solidFill>
                <a:schemeClr val="tx1"/>
              </a:solidFill>
              <a:latin typeface="Figtree" pitchFamily="2" charset="0"/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(To auto-label all sections with week dates, change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Settings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&gt;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Course Format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to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Weeks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.)</a:t>
            </a:r>
          </a:p>
          <a:p>
            <a:endParaRPr lang="en-US" sz="1400" dirty="0">
              <a:solidFill>
                <a:schemeClr val="tx1"/>
              </a:solidFill>
              <a:latin typeface="Figtre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926559-7DEB-BFAD-0DE9-0480E4E36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740" y="1509974"/>
            <a:ext cx="5459469" cy="454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FA067A-0724-B337-6CD3-FAEF9FB86138}"/>
              </a:ext>
            </a:extLst>
          </p:cNvPr>
          <p:cNvSpPr txBox="1"/>
          <p:nvPr/>
        </p:nvSpPr>
        <p:spPr>
          <a:xfrm>
            <a:off x="9474247" y="4180118"/>
            <a:ext cx="2201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Click the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Edit icon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, then choose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→ Move right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or </a:t>
            </a:r>
            <a:r>
              <a:rPr lang="en-US" sz="1400" b="1" dirty="0">
                <a:solidFill>
                  <a:schemeClr val="tx1"/>
                </a:solidFill>
                <a:latin typeface="Figtree" pitchFamily="2" charset="0"/>
              </a:rPr>
              <a:t>← Move left</a:t>
            </a:r>
            <a:r>
              <a:rPr lang="en-US" sz="1400" dirty="0">
                <a:solidFill>
                  <a:schemeClr val="tx1"/>
                </a:solidFill>
                <a:latin typeface="Figtree" pitchFamily="2" charset="0"/>
              </a:rPr>
              <a:t> to control indenting.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B568C2-C112-8ED4-6805-B05D8731C237}"/>
              </a:ext>
            </a:extLst>
          </p:cNvPr>
          <p:cNvCxnSpPr>
            <a:cxnSpLocks/>
          </p:cNvCxnSpPr>
          <p:nvPr/>
        </p:nvCxnSpPr>
        <p:spPr>
          <a:xfrm flipH="1" flipV="1">
            <a:off x="8305800" y="4050840"/>
            <a:ext cx="1219200" cy="2497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FA67AA-3134-5504-3379-704319067BE0}"/>
              </a:ext>
            </a:extLst>
          </p:cNvPr>
          <p:cNvCxnSpPr>
            <a:cxnSpLocks/>
          </p:cNvCxnSpPr>
          <p:nvPr/>
        </p:nvCxnSpPr>
        <p:spPr>
          <a:xfrm flipH="1" flipV="1">
            <a:off x="7315200" y="2019515"/>
            <a:ext cx="2153296" cy="816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295636-A591-0E43-D552-69C34721D367}"/>
              </a:ext>
            </a:extLst>
          </p:cNvPr>
          <p:cNvCxnSpPr>
            <a:cxnSpLocks/>
          </p:cNvCxnSpPr>
          <p:nvPr/>
        </p:nvCxnSpPr>
        <p:spPr>
          <a:xfrm>
            <a:off x="3287848" y="4050840"/>
            <a:ext cx="1835018" cy="1597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DC19DC-022B-28FB-B646-D201A9AA9B95}"/>
              </a:ext>
            </a:extLst>
          </p:cNvPr>
          <p:cNvCxnSpPr>
            <a:cxnSpLocks/>
          </p:cNvCxnSpPr>
          <p:nvPr/>
        </p:nvCxnSpPr>
        <p:spPr>
          <a:xfrm flipV="1">
            <a:off x="3287848" y="3657600"/>
            <a:ext cx="369752" cy="393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9EF52FE-9EF0-D29E-96EB-021392AA5E87}"/>
              </a:ext>
            </a:extLst>
          </p:cNvPr>
          <p:cNvSpPr txBox="1"/>
          <p:nvPr/>
        </p:nvSpPr>
        <p:spPr>
          <a:xfrm>
            <a:off x="838200" y="5167312"/>
            <a:ext cx="244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See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>
                <a:latin typeface="+mn-lt"/>
                <a:hlinkClick r:id="rId4"/>
              </a:rPr>
              <a:t>Moodle: Customize and organize your course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04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1294A-A075-FCF6-ED21-020B8EB50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BD3F-EED6-909C-793B-8CF1E742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4648200" cy="531812"/>
          </a:xfrm>
        </p:spPr>
        <p:txBody>
          <a:bodyPr/>
          <a:lstStyle/>
          <a:p>
            <a:r>
              <a:rPr lang="en-US" dirty="0"/>
              <a:t>Embrace Consistency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65D4B-BA1D-658E-1CCC-BAAFB5339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5" y="1828800"/>
            <a:ext cx="4657725" cy="41910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and use naming and presentation conventions.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built-in heading styles to create semantic and visual hierarchy.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forget settings! Notice the circles in course index, which are based on settings.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Format text consistently and beware of accessibility traps: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Hyperlinks are underlined; DON’T use underline for titles for emphasis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you italicize titles, don’t use italics for emphasis (bold is usually more accessible).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you use color to indicate something, also use formatting colorblind and screen readers can detect (bold, italics, etc.)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D9A65238-BFD1-198D-B35D-CA6F00051CC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95325" y="1082419"/>
            <a:ext cx="4648200" cy="746381"/>
          </a:xfrm>
        </p:spPr>
        <p:txBody>
          <a:bodyPr/>
          <a:lstStyle/>
          <a:p>
            <a:r>
              <a:rPr lang="en-US" dirty="0"/>
              <a:t>Like things should be similar, differences should be </a:t>
            </a:r>
            <a:r>
              <a:rPr lang="en-US" b="1" dirty="0"/>
              <a:t>meaningful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1926A-0DB5-5FD8-9B42-6E96FE06C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371600"/>
            <a:ext cx="5813283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58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0C34-220A-E21A-8799-0AC87E213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Ally Accessibility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47046-D502-0685-E383-F40A2EBE34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099" y="2590800"/>
            <a:ext cx="5202326" cy="325839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Icons</a:t>
            </a:r>
            <a:r>
              <a:rPr lang="en-US" sz="1600" dirty="0"/>
              <a:t> next to </a:t>
            </a:r>
            <a:r>
              <a:rPr lang="en-US" sz="1600" b="1" dirty="0"/>
              <a:t>uploaded files </a:t>
            </a:r>
            <a:r>
              <a:rPr lang="en-US" sz="1600" dirty="0"/>
              <a:t>provide accessibility info and assistive technology: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dial </a:t>
            </a:r>
            <a:r>
              <a:rPr lang="en-US" sz="1600" dirty="0"/>
              <a:t>(invisible to </a:t>
            </a:r>
            <a:r>
              <a:rPr lang="en-US" sz="1600" b="1" dirty="0"/>
              <a:t>students</a:t>
            </a:r>
            <a:r>
              <a:rPr lang="en-US" sz="1600" dirty="0"/>
              <a:t>) indicates the file’s </a:t>
            </a:r>
            <a:r>
              <a:rPr lang="en-US" sz="1600" b="1" dirty="0"/>
              <a:t>accessibility rating </a:t>
            </a:r>
            <a:r>
              <a:rPr lang="en-US" sz="1600" dirty="0"/>
              <a:t>click for a guide to improving and re-uploading a low-rated file.</a:t>
            </a:r>
            <a:endParaRPr lang="en-US" sz="1600" b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Use </a:t>
            </a:r>
            <a:r>
              <a:rPr lang="en-US" sz="1600" b="1" dirty="0"/>
              <a:t>A↓</a:t>
            </a:r>
            <a:r>
              <a:rPr lang="en-US" sz="1600" dirty="0"/>
              <a:t> to open the</a:t>
            </a:r>
            <a:r>
              <a:rPr lang="en-US" sz="1600" dirty="0">
                <a:sym typeface="Wingdings" panose="05000000000000000000" pitchFamily="2" charset="2"/>
              </a:rPr>
              <a:t> file with assistive technologies or get alternative formats (e.g., Braille, mp3).</a:t>
            </a:r>
          </a:p>
          <a:p>
            <a:pPr>
              <a:lnSpc>
                <a:spcPct val="100000"/>
              </a:lnSpc>
            </a:pPr>
            <a:r>
              <a:rPr lang="en-US" dirty="0">
                <a:sym typeface="Wingdings" panose="05000000000000000000" pitchFamily="2" charset="2"/>
              </a:rPr>
              <a:t>See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Moodle: Check course document accessibility</a:t>
            </a:r>
            <a:r>
              <a:rPr lang="en-US" dirty="0">
                <a:sym typeface="Wingdings" panose="05000000000000000000" pitchFamily="2" charset="2"/>
              </a:rPr>
              <a:t> for more details.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54969BB-5972-15CF-D015-434B86DEBD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4521" y="3674374"/>
            <a:ext cx="5199062" cy="9906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For a </a:t>
            </a:r>
            <a:r>
              <a:rPr lang="en-US" sz="1800" b="1" dirty="0"/>
              <a:t>course-level</a:t>
            </a:r>
            <a:r>
              <a:rPr lang="en-US" sz="1800" dirty="0"/>
              <a:t> score and triaging advice, choose</a:t>
            </a:r>
            <a:r>
              <a:rPr lang="en-US" sz="1800" b="1" dirty="0"/>
              <a:t> Accessibility report</a:t>
            </a:r>
            <a:r>
              <a:rPr lang="en-US" sz="1800" dirty="0"/>
              <a:t> from the </a:t>
            </a:r>
            <a:r>
              <a:rPr lang="en-US" sz="1800" b="1" dirty="0"/>
              <a:t>Reports</a:t>
            </a:r>
            <a:r>
              <a:rPr lang="en-US" sz="1800" dirty="0"/>
              <a:t> menu of the course page. 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F46D0-6369-0806-43A0-6603FC6D8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099" y="1752600"/>
            <a:ext cx="5063814" cy="58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FE6534-ACCF-0206-E100-B3C4B5665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28600"/>
            <a:ext cx="4758966" cy="3258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8226A8-63E9-A94E-B871-DD4A2CB34FF6}"/>
              </a:ext>
            </a:extLst>
          </p:cNvPr>
          <p:cNvSpPr txBox="1">
            <a:spLocks/>
          </p:cNvSpPr>
          <p:nvPr/>
        </p:nvSpPr>
        <p:spPr>
          <a:xfrm>
            <a:off x="6353174" y="4800600"/>
            <a:ext cx="5153026" cy="122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See also:</a:t>
            </a:r>
          </a:p>
          <a:p>
            <a:r>
              <a:rPr lang="en-US" sz="1800" dirty="0">
                <a:hlinkClick r:id="rId5"/>
              </a:rPr>
              <a:t>Accessibility Policy for Classroom Instruction</a:t>
            </a:r>
            <a:endParaRPr lang="en-US" sz="1800" dirty="0"/>
          </a:p>
          <a:p>
            <a:r>
              <a:rPr lang="en-US" sz="1800" dirty="0">
                <a:hlinkClick r:id="rId6"/>
              </a:rPr>
              <a:t>Accessibility Best Practices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900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711D3-3382-DC0F-A41B-743787DA3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09AB06-5C20-13CF-7533-4E70EE8EA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360" y="2503170"/>
            <a:ext cx="9189440" cy="1006792"/>
          </a:xfrm>
        </p:spPr>
        <p:txBody>
          <a:bodyPr>
            <a:noAutofit/>
          </a:bodyPr>
          <a:lstStyle/>
          <a:p>
            <a:r>
              <a:rPr lang="en-US" sz="4600" dirty="0"/>
              <a:t>Presence and Communication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6812868-8B4A-2B7E-80F1-16D11FF6D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Online Teaching Institute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67C27-882E-9F90-AE1F-B6096FE99145}"/>
              </a:ext>
            </a:extLst>
          </p:cNvPr>
          <p:cNvSpPr txBox="1"/>
          <p:nvPr/>
        </p:nvSpPr>
        <p:spPr>
          <a:xfrm>
            <a:off x="838200" y="41910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This section introduces options for meeting with students, showing up asynchronously and fostering collaboration and connection.  </a:t>
            </a:r>
          </a:p>
        </p:txBody>
      </p:sp>
    </p:spTree>
    <p:extLst>
      <p:ext uri="{BB962C8B-B14F-4D97-AF65-F5344CB8AC3E}">
        <p14:creationId xmlns:p14="http://schemas.microsoft.com/office/powerpoint/2010/main" val="198884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7DFECE-9A52-D54F-CE49-DA6A271E3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CEAB-BADF-BB00-F12D-8457D57E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4648200" cy="531812"/>
          </a:xfrm>
        </p:spPr>
        <p:txBody>
          <a:bodyPr/>
          <a:lstStyle/>
          <a:p>
            <a:r>
              <a:rPr lang="en-US" dirty="0"/>
              <a:t>Announcements and Messaging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C847CE-F27C-F742-A2C8-1ECF7138A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752600"/>
            <a:ext cx="4657725" cy="40386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Post </a:t>
            </a:r>
            <a:r>
              <a:rPr lang="en-US" sz="1800" b="1" dirty="0">
                <a:solidFill>
                  <a:schemeClr val="tx1"/>
                </a:solidFill>
              </a:rPr>
              <a:t>messages for the entire class </a:t>
            </a:r>
            <a:r>
              <a:rPr lang="en-US" sz="1800" dirty="0">
                <a:solidFill>
                  <a:schemeClr val="tx1"/>
                </a:solidFill>
              </a:rPr>
              <a:t>in the </a:t>
            </a:r>
            <a:r>
              <a:rPr lang="en-US" sz="1800" b="1" dirty="0">
                <a:solidFill>
                  <a:schemeClr val="tx1"/>
                </a:solidFill>
              </a:rPr>
              <a:t>Announcements </a:t>
            </a:r>
            <a:r>
              <a:rPr lang="en-US" sz="1800" dirty="0">
                <a:solidFill>
                  <a:schemeClr val="tx1"/>
                </a:solidFill>
              </a:rPr>
              <a:t>forum</a:t>
            </a:r>
          </a:p>
          <a:p>
            <a:pPr marL="742950" lvl="1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Students receive email notifications </a:t>
            </a:r>
            <a:r>
              <a:rPr lang="en-US" sz="1800" b="1" dirty="0">
                <a:solidFill>
                  <a:schemeClr val="tx1"/>
                </a:solidFill>
              </a:rPr>
              <a:t>AND</a:t>
            </a:r>
            <a:r>
              <a:rPr lang="en-US" sz="1800" dirty="0">
                <a:solidFill>
                  <a:schemeClr val="tx1"/>
                </a:solidFill>
              </a:rPr>
              <a:t> can view in Announcements.</a:t>
            </a:r>
          </a:p>
          <a:p>
            <a:pPr marL="742950" lvl="1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You can </a:t>
            </a:r>
            <a:r>
              <a:rPr lang="en-US" sz="1800" b="1" dirty="0">
                <a:solidFill>
                  <a:schemeClr val="tx1"/>
                </a:solidFill>
              </a:rPr>
              <a:t>schedule posts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in advance</a:t>
            </a:r>
            <a:r>
              <a:rPr lang="en-US" sz="1800" dirty="0">
                <a:solidFill>
                  <a:schemeClr val="tx1"/>
                </a:solidFill>
              </a:rPr>
              <a:t>!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All participants can use </a:t>
            </a:r>
            <a:r>
              <a:rPr lang="en-US" sz="1800" b="1" dirty="0">
                <a:solidFill>
                  <a:schemeClr val="tx1"/>
                </a:solidFill>
              </a:rPr>
              <a:t>Messaging</a:t>
            </a:r>
            <a:r>
              <a:rPr lang="en-US" sz="1800" dirty="0">
                <a:solidFill>
                  <a:schemeClr val="tx1"/>
                </a:solidFill>
              </a:rPr>
              <a:t> (IM) to communicate with one another.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Teachers can use also use </a:t>
            </a:r>
            <a:r>
              <a:rPr lang="en-US" sz="1800" b="1" dirty="0" err="1">
                <a:solidFill>
                  <a:schemeClr val="tx1"/>
                </a:solidFill>
              </a:rPr>
              <a:t>Quickmail</a:t>
            </a:r>
            <a:r>
              <a:rPr lang="en-US" sz="1800" dirty="0">
                <a:solidFill>
                  <a:schemeClr val="tx1"/>
                </a:solidFill>
              </a:rPr>
              <a:t>. 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tx1"/>
                </a:solidFill>
              </a:rPr>
              <a:t>See </a:t>
            </a:r>
            <a:r>
              <a:rPr lang="en-US" sz="1800" dirty="0">
                <a:solidFill>
                  <a:schemeClr val="accent1"/>
                </a:solidFill>
                <a:hlinkClick r:id="rId3"/>
              </a:rPr>
              <a:t>Moodle: Message course participants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27A1B-D3CF-60A6-C74C-991285EFE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0" y="579120"/>
            <a:ext cx="5354767" cy="475646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2FE6DF6-FE55-F225-8BD3-7295FCE6097E}"/>
              </a:ext>
            </a:extLst>
          </p:cNvPr>
          <p:cNvSpPr/>
          <p:nvPr/>
        </p:nvSpPr>
        <p:spPr>
          <a:xfrm>
            <a:off x="6705600" y="4343400"/>
            <a:ext cx="1371600" cy="5334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6480"/>
      </p:ext>
    </p:extLst>
  </p:cSld>
  <p:clrMapOvr>
    <a:masterClrMapping/>
  </p:clrMapOvr>
</p:sld>
</file>

<file path=ppt/theme/theme1.xml><?xml version="1.0" encoding="utf-8"?>
<a:theme xmlns:a="http://schemas.openxmlformats.org/drawingml/2006/main" name="Text Slides">
  <a:themeElements>
    <a:clrScheme name="Custom 3">
      <a:dk1>
        <a:srgbClr val="002758"/>
      </a:dk1>
      <a:lt1>
        <a:srgbClr val="FEFFFF"/>
      </a:lt1>
      <a:dk2>
        <a:srgbClr val="A7631B"/>
      </a:dk2>
      <a:lt2>
        <a:srgbClr val="FFF6D8"/>
      </a:lt2>
      <a:accent1>
        <a:srgbClr val="FEC500"/>
      </a:accent1>
      <a:accent2>
        <a:srgbClr val="B9A890"/>
      </a:accent2>
      <a:accent3>
        <a:srgbClr val="F1EDE8"/>
      </a:accent3>
      <a:accent4>
        <a:srgbClr val="BEF1D8"/>
      </a:accent4>
      <a:accent5>
        <a:srgbClr val="205833"/>
      </a:accent5>
      <a:accent6>
        <a:srgbClr val="A6B0EE"/>
      </a:accent6>
      <a:hlink>
        <a:srgbClr val="FC4D0E"/>
      </a:hlink>
      <a:folHlink>
        <a:srgbClr val="C53502"/>
      </a:folHlink>
    </a:clrScheme>
    <a:fontScheme name="BMC 2">
      <a:majorFont>
        <a:latin typeface="Marcellus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isc Slides">
  <a:themeElements>
    <a:clrScheme name="Custom 2">
      <a:dk1>
        <a:srgbClr val="002758"/>
      </a:dk1>
      <a:lt1>
        <a:srgbClr val="FEFFFF"/>
      </a:lt1>
      <a:dk2>
        <a:srgbClr val="A7631B"/>
      </a:dk2>
      <a:lt2>
        <a:srgbClr val="FFF6D8"/>
      </a:lt2>
      <a:accent1>
        <a:srgbClr val="FEC500"/>
      </a:accent1>
      <a:accent2>
        <a:srgbClr val="B9A890"/>
      </a:accent2>
      <a:accent3>
        <a:srgbClr val="F1EDE8"/>
      </a:accent3>
      <a:accent4>
        <a:srgbClr val="BEF1D8"/>
      </a:accent4>
      <a:accent5>
        <a:srgbClr val="205833"/>
      </a:accent5>
      <a:accent6>
        <a:srgbClr val="A6B0EE"/>
      </a:accent6>
      <a:hlink>
        <a:srgbClr val="FC4D0E"/>
      </a:hlink>
      <a:folHlink>
        <a:srgbClr val="C53502"/>
      </a:folHlink>
    </a:clrScheme>
    <a:fontScheme name="BMC 2">
      <a:majorFont>
        <a:latin typeface="Marcellus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itle Slides">
  <a:themeElements>
    <a:clrScheme name="Bryn Mawr Colors">
      <a:dk1>
        <a:srgbClr val="002758"/>
      </a:dk1>
      <a:lt1>
        <a:srgbClr val="FEFFFF"/>
      </a:lt1>
      <a:dk2>
        <a:srgbClr val="A7631B"/>
      </a:dk2>
      <a:lt2>
        <a:srgbClr val="FFF6D8"/>
      </a:lt2>
      <a:accent1>
        <a:srgbClr val="FEC500"/>
      </a:accent1>
      <a:accent2>
        <a:srgbClr val="B9A890"/>
      </a:accent2>
      <a:accent3>
        <a:srgbClr val="F1EDE8"/>
      </a:accent3>
      <a:accent4>
        <a:srgbClr val="BEF1D8"/>
      </a:accent4>
      <a:accent5>
        <a:srgbClr val="205833"/>
      </a:accent5>
      <a:accent6>
        <a:srgbClr val="A6B0EE"/>
      </a:accent6>
      <a:hlink>
        <a:srgbClr val="FE9D79"/>
      </a:hlink>
      <a:folHlink>
        <a:srgbClr val="FC4D0E"/>
      </a:folHlink>
    </a:clrScheme>
    <a:fontScheme name="BMC 2">
      <a:majorFont>
        <a:latin typeface="Marcellus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Section Titles">
  <a:themeElements>
    <a:clrScheme name="Bryn Mawr Colors">
      <a:dk1>
        <a:srgbClr val="002758"/>
      </a:dk1>
      <a:lt1>
        <a:srgbClr val="FEFFFF"/>
      </a:lt1>
      <a:dk2>
        <a:srgbClr val="A7631B"/>
      </a:dk2>
      <a:lt2>
        <a:srgbClr val="FFF6D8"/>
      </a:lt2>
      <a:accent1>
        <a:srgbClr val="FEC500"/>
      </a:accent1>
      <a:accent2>
        <a:srgbClr val="B9A890"/>
      </a:accent2>
      <a:accent3>
        <a:srgbClr val="F1EDE8"/>
      </a:accent3>
      <a:accent4>
        <a:srgbClr val="BEF1D8"/>
      </a:accent4>
      <a:accent5>
        <a:srgbClr val="205833"/>
      </a:accent5>
      <a:accent6>
        <a:srgbClr val="A6B0EE"/>
      </a:accent6>
      <a:hlink>
        <a:srgbClr val="FE9D79"/>
      </a:hlink>
      <a:folHlink>
        <a:srgbClr val="FC4D0E"/>
      </a:folHlink>
    </a:clrScheme>
    <a:fontScheme name="BMC 2">
      <a:majorFont>
        <a:latin typeface="Marcellus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Dividers">
  <a:themeElements>
    <a:clrScheme name="Bryn Mawr Colors">
      <a:dk1>
        <a:srgbClr val="002758"/>
      </a:dk1>
      <a:lt1>
        <a:srgbClr val="FEFFFF"/>
      </a:lt1>
      <a:dk2>
        <a:srgbClr val="A7631B"/>
      </a:dk2>
      <a:lt2>
        <a:srgbClr val="FFF6D8"/>
      </a:lt2>
      <a:accent1>
        <a:srgbClr val="FEC500"/>
      </a:accent1>
      <a:accent2>
        <a:srgbClr val="B9A890"/>
      </a:accent2>
      <a:accent3>
        <a:srgbClr val="F1EDE8"/>
      </a:accent3>
      <a:accent4>
        <a:srgbClr val="BEF1D8"/>
      </a:accent4>
      <a:accent5>
        <a:srgbClr val="205833"/>
      </a:accent5>
      <a:accent6>
        <a:srgbClr val="A6B0EE"/>
      </a:accent6>
      <a:hlink>
        <a:srgbClr val="FE9D79"/>
      </a:hlink>
      <a:folHlink>
        <a:srgbClr val="FC4D0E"/>
      </a:folHlink>
    </a:clrScheme>
    <a:fontScheme name="BMC 2">
      <a:majorFont>
        <a:latin typeface="Marcellus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Quotes">
  <a:themeElements>
    <a:clrScheme name="Bryn Mawr Colors">
      <a:dk1>
        <a:srgbClr val="002758"/>
      </a:dk1>
      <a:lt1>
        <a:srgbClr val="FEFFFF"/>
      </a:lt1>
      <a:dk2>
        <a:srgbClr val="A7631B"/>
      </a:dk2>
      <a:lt2>
        <a:srgbClr val="FFF6D8"/>
      </a:lt2>
      <a:accent1>
        <a:srgbClr val="FEC500"/>
      </a:accent1>
      <a:accent2>
        <a:srgbClr val="B9A890"/>
      </a:accent2>
      <a:accent3>
        <a:srgbClr val="F1EDE8"/>
      </a:accent3>
      <a:accent4>
        <a:srgbClr val="BEF1D8"/>
      </a:accent4>
      <a:accent5>
        <a:srgbClr val="205833"/>
      </a:accent5>
      <a:accent6>
        <a:srgbClr val="A6B0EE"/>
      </a:accent6>
      <a:hlink>
        <a:srgbClr val="FE9D79"/>
      </a:hlink>
      <a:folHlink>
        <a:srgbClr val="FC4D0E"/>
      </a:folHlink>
    </a:clrScheme>
    <a:fontScheme name="BMC 2">
      <a:majorFont>
        <a:latin typeface="Marcellus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harts">
  <a:themeElements>
    <a:clrScheme name="BMC2">
      <a:dk1>
        <a:srgbClr val="002758"/>
      </a:dk1>
      <a:lt1>
        <a:srgbClr val="FEFFFF"/>
      </a:lt1>
      <a:dk2>
        <a:srgbClr val="A7631B"/>
      </a:dk2>
      <a:lt2>
        <a:srgbClr val="FFF6D8"/>
      </a:lt2>
      <a:accent1>
        <a:srgbClr val="FEC500"/>
      </a:accent1>
      <a:accent2>
        <a:srgbClr val="B9A890"/>
      </a:accent2>
      <a:accent3>
        <a:srgbClr val="F1EDE8"/>
      </a:accent3>
      <a:accent4>
        <a:srgbClr val="BEF1D8"/>
      </a:accent4>
      <a:accent5>
        <a:srgbClr val="205833"/>
      </a:accent5>
      <a:accent6>
        <a:srgbClr val="A6B0EE"/>
      </a:accent6>
      <a:hlink>
        <a:srgbClr val="FC4D0E"/>
      </a:hlink>
      <a:folHlink>
        <a:srgbClr val="FC4D0E"/>
      </a:folHlink>
    </a:clrScheme>
    <a:fontScheme name="BMC 2">
      <a:majorFont>
        <a:latin typeface="Marcellus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3382b7-67e6-4987-8581-616811575922">
      <Terms xmlns="http://schemas.microsoft.com/office/infopath/2007/PartnerControls"/>
    </lcf76f155ced4ddcb4097134ff3c332f>
    <TaxCatchAll xmlns="d49b20a3-7795-436e-abcb-c6f045dd53e0" xsi:nil="true"/>
    <Notes xmlns="083382b7-67e6-4987-8581-6168115759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22FF1FA88FD84699987D88402C279A" ma:contentTypeVersion="19" ma:contentTypeDescription="Create a new document." ma:contentTypeScope="" ma:versionID="ac4ede1e2012195ddcb419248ec88d45">
  <xsd:schema xmlns:xsd="http://www.w3.org/2001/XMLSchema" xmlns:xs="http://www.w3.org/2001/XMLSchema" xmlns:p="http://schemas.microsoft.com/office/2006/metadata/properties" xmlns:ns2="083382b7-67e6-4987-8581-616811575922" xmlns:ns3="d49b20a3-7795-436e-abcb-c6f045dd53e0" targetNamespace="http://schemas.microsoft.com/office/2006/metadata/properties" ma:root="true" ma:fieldsID="302be686ab34c6b008c1b3afd3887c75" ns2:_="" ns3:_="">
    <xsd:import namespace="083382b7-67e6-4987-8581-616811575922"/>
    <xsd:import namespace="d49b20a3-7795-436e-abcb-c6f045dd53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Note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3382b7-67e6-4987-8581-616811575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s" ma:index="19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a984e07-9912-43bf-abbc-6f4ed20e22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b20a3-7795-436e-abcb-c6f045dd53e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f86596-530d-431a-80a0-fb0d69664c4d}" ma:internalName="TaxCatchAll" ma:showField="CatchAllData" ma:web="d49b20a3-7795-436e-abcb-c6f045dd53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88B324-4112-40ED-83EE-5F24258C32CF}">
  <ds:schemaRefs>
    <ds:schemaRef ds:uri="http://purl.org/dc/elements/1.1/"/>
    <ds:schemaRef ds:uri="http://www.w3.org/XML/1998/namespace"/>
    <ds:schemaRef ds:uri="d49b20a3-7795-436e-abcb-c6f045dd53e0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83382b7-67e6-4987-8581-61681157592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2BA24FA-7F86-416A-B303-513779E250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3382b7-67e6-4987-8581-616811575922"/>
    <ds:schemaRef ds:uri="d49b20a3-7795-436e-abcb-c6f045dd53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D987D6-DA75-4494-A51F-EA37975F10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2854</TotalTime>
  <Words>1085</Words>
  <Application>Microsoft Office PowerPoint</Application>
  <PresentationFormat>Widescreen</PresentationFormat>
  <Paragraphs>142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Marcellus</vt:lpstr>
      <vt:lpstr>Besley Medium</vt:lpstr>
      <vt:lpstr>Figtree</vt:lpstr>
      <vt:lpstr>Arial</vt:lpstr>
      <vt:lpstr>Wingdings</vt:lpstr>
      <vt:lpstr>Aptos</vt:lpstr>
      <vt:lpstr>Figtree Light</vt:lpstr>
      <vt:lpstr>Text Slides</vt:lpstr>
      <vt:lpstr>Misc Slides</vt:lpstr>
      <vt:lpstr>Title Slides</vt:lpstr>
      <vt:lpstr>Section Titles</vt:lpstr>
      <vt:lpstr>Dividers</vt:lpstr>
      <vt:lpstr>Quotes</vt:lpstr>
      <vt:lpstr>Charts</vt:lpstr>
      <vt:lpstr>Online Course Design in Moodle</vt:lpstr>
      <vt:lpstr>Every Moodle Course is Online … </vt:lpstr>
      <vt:lpstr>Creating Learning Paths</vt:lpstr>
      <vt:lpstr>Timeline and Calendar</vt:lpstr>
      <vt:lpstr>Course Index and Page Layout</vt:lpstr>
      <vt:lpstr>Embrace Consistency</vt:lpstr>
      <vt:lpstr>Ally Accessibility Features</vt:lpstr>
      <vt:lpstr>Presence and Communication</vt:lpstr>
      <vt:lpstr>Announcements and Messaging</vt:lpstr>
      <vt:lpstr>Zoom Activity and Zoom Scheduler</vt:lpstr>
      <vt:lpstr>Asking Questions</vt:lpstr>
      <vt:lpstr>Audio and Video Options</vt:lpstr>
      <vt:lpstr>Students can also use Panopto!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Jennifer Spohrer</cp:lastModifiedBy>
  <cp:revision>50</cp:revision>
  <dcterms:created xsi:type="dcterms:W3CDTF">2024-12-17T22:39:26Z</dcterms:created>
  <dcterms:modified xsi:type="dcterms:W3CDTF">2025-08-12T15:13:09Z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2024-12-17T00:00:00Z</vt:filetime>
  </property>
  <property fmtid="{D5CDD505-2E9C-101B-9397-08002B2CF9AE}" pid="3" name="Creator">
    <vt:lpwstr>Adobe InDesign 20.0 (Macintosh)</vt:lpwstr>
  </property>
  <property fmtid="{D5CDD505-2E9C-101B-9397-08002B2CF9AE}" pid="4" name="LastSaved">
    <vt:filetime>2024-12-17T00:00:00Z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0x0101009722FF1FA88FD84699987D88402C279A</vt:lpwstr>
  </property>
  <property fmtid="{D5CDD505-2E9C-101B-9397-08002B2CF9AE}" pid="7" name="MediaServiceImageTags">
    <vt:lpwstr/>
  </property>
</Properties>
</file>