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9"/>
  </p:notesMasterIdLst>
  <p:handoutMasterIdLst>
    <p:handoutMasterId r:id="rId30"/>
  </p:handoutMasterIdLst>
  <p:sldIdLst>
    <p:sldId id="262" r:id="rId3"/>
    <p:sldId id="293" r:id="rId4"/>
    <p:sldId id="267" r:id="rId5"/>
    <p:sldId id="257" r:id="rId6"/>
    <p:sldId id="292" r:id="rId7"/>
    <p:sldId id="271" r:id="rId8"/>
    <p:sldId id="280" r:id="rId9"/>
    <p:sldId id="279" r:id="rId10"/>
    <p:sldId id="281" r:id="rId11"/>
    <p:sldId id="274" r:id="rId12"/>
    <p:sldId id="294" r:id="rId13"/>
    <p:sldId id="282" r:id="rId14"/>
    <p:sldId id="283" r:id="rId15"/>
    <p:sldId id="285" r:id="rId16"/>
    <p:sldId id="299" r:id="rId17"/>
    <p:sldId id="286" r:id="rId18"/>
    <p:sldId id="287" r:id="rId19"/>
    <p:sldId id="288" r:id="rId20"/>
    <p:sldId id="289" r:id="rId21"/>
    <p:sldId id="290" r:id="rId22"/>
    <p:sldId id="295" r:id="rId23"/>
    <p:sldId id="296" r:id="rId24"/>
    <p:sldId id="284" r:id="rId25"/>
    <p:sldId id="275" r:id="rId26"/>
    <p:sldId id="30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1D88ED-E277-4AE8-B34A-04C709F071E3}" v="610" dt="2025-09-19T12:51:38.388"/>
  </p1510:revLst>
</p1510:revInfo>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pos="3840"/>
        <p:guide orient="horz" pos="2160"/>
      </p:guideLst>
    </p:cSldViewPr>
  </p:slideViewPr>
  <p:notesTextViewPr>
    <p:cViewPr>
      <p:scale>
        <a:sx n="1" d="1"/>
        <a:sy n="1" d="1"/>
      </p:scale>
      <p:origin x="0" y="-136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u Roberson-Hornsby" userId="S::brobersonh@brynmawr.edu::91419849-44a0-47a6-b859-129b191e6518" providerId="AD" clId="Web-{11C15942-B393-2127-3295-9E8F726D175C}"/>
    <pc:docChg chg="modSld">
      <pc:chgData name="Baru Roberson-Hornsby" userId="S::brobersonh@brynmawr.edu::91419849-44a0-47a6-b859-129b191e6518" providerId="AD" clId="Web-{11C15942-B393-2127-3295-9E8F726D175C}" dt="2025-09-08T19:26:56.143" v="50"/>
      <pc:docMkLst>
        <pc:docMk/>
      </pc:docMkLst>
      <pc:sldChg chg="modNotes">
        <pc:chgData name="Baru Roberson-Hornsby" userId="S::brobersonh@brynmawr.edu::91419849-44a0-47a6-b859-129b191e6518" providerId="AD" clId="Web-{11C15942-B393-2127-3295-9E8F726D175C}" dt="2025-09-08T19:26:56.143" v="50"/>
        <pc:sldMkLst>
          <pc:docMk/>
          <pc:sldMk cId="2301816087" sldId="292"/>
        </pc:sldMkLst>
      </pc:sldChg>
    </pc:docChg>
  </pc:docChgLst>
  <pc:docChgLst>
    <pc:chgData name="Catherine Taipe" userId="S::ctaipe@brynmawr.edu::d2611997-118a-405b-a109-94a927d502a2" providerId="AD" clId="Web-{39BEA9E7-1A8C-66B7-49F2-95B076130EA3}"/>
    <pc:docChg chg="sldOrd">
      <pc:chgData name="Catherine Taipe" userId="S::ctaipe@brynmawr.edu::d2611997-118a-405b-a109-94a927d502a2" providerId="AD" clId="Web-{39BEA9E7-1A8C-66B7-49F2-95B076130EA3}" dt="2025-09-08T19:32:35.243" v="1"/>
      <pc:docMkLst>
        <pc:docMk/>
      </pc:docMkLst>
      <pc:sldChg chg="ord">
        <pc:chgData name="Catherine Taipe" userId="S::ctaipe@brynmawr.edu::d2611997-118a-405b-a109-94a927d502a2" providerId="AD" clId="Web-{39BEA9E7-1A8C-66B7-49F2-95B076130EA3}" dt="2025-09-08T19:32:35.243" v="1"/>
        <pc:sldMkLst>
          <pc:docMk/>
          <pc:sldMk cId="3405898525" sldId="279"/>
        </pc:sldMkLst>
      </pc:sldChg>
    </pc:docChg>
  </pc:docChgLst>
  <pc:docChgLst>
    <pc:chgData name="Joanna Timmerman" userId="S::jtimmerman@brynmawr.edu::af504e48-b556-4665-8d72-cb1d12152b37" providerId="AD" clId="Web-{DCB808B8-1762-3465-1625-99567A1CE3E2}"/>
    <pc:docChg chg="modSld">
      <pc:chgData name="Joanna Timmerman" userId="S::jtimmerman@brynmawr.edu::af504e48-b556-4665-8d72-cb1d12152b37" providerId="AD" clId="Web-{DCB808B8-1762-3465-1625-99567A1CE3E2}" dt="2025-09-08T19:33:56.769" v="14" actId="20577"/>
      <pc:docMkLst>
        <pc:docMk/>
      </pc:docMkLst>
      <pc:sldChg chg="modSp">
        <pc:chgData name="Joanna Timmerman" userId="S::jtimmerman@brynmawr.edu::af504e48-b556-4665-8d72-cb1d12152b37" providerId="AD" clId="Web-{DCB808B8-1762-3465-1625-99567A1CE3E2}" dt="2025-09-08T19:24:32.848" v="0" actId="20577"/>
        <pc:sldMkLst>
          <pc:docMk/>
          <pc:sldMk cId="2836970820" sldId="257"/>
        </pc:sldMkLst>
        <pc:spChg chg="mod">
          <ac:chgData name="Joanna Timmerman" userId="S::jtimmerman@brynmawr.edu::af504e48-b556-4665-8d72-cb1d12152b37" providerId="AD" clId="Web-{DCB808B8-1762-3465-1625-99567A1CE3E2}" dt="2025-09-08T19:24:32.848" v="0" actId="20577"/>
          <ac:spMkLst>
            <pc:docMk/>
            <pc:sldMk cId="2836970820" sldId="257"/>
            <ac:spMk id="2" creationId="{00000000-0000-0000-0000-000000000000}"/>
          </ac:spMkLst>
        </pc:spChg>
      </pc:sldChg>
      <pc:sldChg chg="modSp">
        <pc:chgData name="Joanna Timmerman" userId="S::jtimmerman@brynmawr.edu::af504e48-b556-4665-8d72-cb1d12152b37" providerId="AD" clId="Web-{DCB808B8-1762-3465-1625-99567A1CE3E2}" dt="2025-09-08T19:32:36.205" v="5" actId="20577"/>
        <pc:sldMkLst>
          <pc:docMk/>
          <pc:sldMk cId="3014368070" sldId="283"/>
        </pc:sldMkLst>
        <pc:spChg chg="mod">
          <ac:chgData name="Joanna Timmerman" userId="S::jtimmerman@brynmawr.edu::af504e48-b556-4665-8d72-cb1d12152b37" providerId="AD" clId="Web-{DCB808B8-1762-3465-1625-99567A1CE3E2}" dt="2025-09-08T19:32:36.205" v="5" actId="20577"/>
          <ac:spMkLst>
            <pc:docMk/>
            <pc:sldMk cId="3014368070" sldId="283"/>
            <ac:spMk id="11" creationId="{B5AE9FDC-42AB-82F8-8D51-A8583B7E6EF2}"/>
          </ac:spMkLst>
        </pc:spChg>
      </pc:sldChg>
      <pc:sldChg chg="modSp">
        <pc:chgData name="Joanna Timmerman" userId="S::jtimmerman@brynmawr.edu::af504e48-b556-4665-8d72-cb1d12152b37" providerId="AD" clId="Web-{DCB808B8-1762-3465-1625-99567A1CE3E2}" dt="2025-09-08T19:33:33.675" v="8" actId="20577"/>
        <pc:sldMkLst>
          <pc:docMk/>
          <pc:sldMk cId="3590154549" sldId="288"/>
        </pc:sldMkLst>
        <pc:spChg chg="mod">
          <ac:chgData name="Joanna Timmerman" userId="S::jtimmerman@brynmawr.edu::af504e48-b556-4665-8d72-cb1d12152b37" providerId="AD" clId="Web-{DCB808B8-1762-3465-1625-99567A1CE3E2}" dt="2025-09-08T19:33:33.675" v="8" actId="20577"/>
          <ac:spMkLst>
            <pc:docMk/>
            <pc:sldMk cId="3590154549" sldId="288"/>
            <ac:spMk id="2" creationId="{29D8DDAE-E6A2-D131-2FDD-7042C1073768}"/>
          </ac:spMkLst>
        </pc:spChg>
      </pc:sldChg>
      <pc:sldChg chg="modSp">
        <pc:chgData name="Joanna Timmerman" userId="S::jtimmerman@brynmawr.edu::af504e48-b556-4665-8d72-cb1d12152b37" providerId="AD" clId="Web-{DCB808B8-1762-3465-1625-99567A1CE3E2}" dt="2025-09-08T19:33:47.941" v="11" actId="20577"/>
        <pc:sldMkLst>
          <pc:docMk/>
          <pc:sldMk cId="1010400115" sldId="290"/>
        </pc:sldMkLst>
        <pc:spChg chg="mod">
          <ac:chgData name="Joanna Timmerman" userId="S::jtimmerman@brynmawr.edu::af504e48-b556-4665-8d72-cb1d12152b37" providerId="AD" clId="Web-{DCB808B8-1762-3465-1625-99567A1CE3E2}" dt="2025-09-08T19:33:47.941" v="11" actId="20577"/>
          <ac:spMkLst>
            <pc:docMk/>
            <pc:sldMk cId="1010400115" sldId="290"/>
            <ac:spMk id="2" creationId="{07E71B6C-1DC1-BF86-8697-83120CDA7578}"/>
          </ac:spMkLst>
        </pc:spChg>
      </pc:sldChg>
      <pc:sldChg chg="modSp">
        <pc:chgData name="Joanna Timmerman" userId="S::jtimmerman@brynmawr.edu::af504e48-b556-4665-8d72-cb1d12152b37" providerId="AD" clId="Web-{DCB808B8-1762-3465-1625-99567A1CE3E2}" dt="2025-09-08T19:33:56.769" v="14" actId="20577"/>
        <pc:sldMkLst>
          <pc:docMk/>
          <pc:sldMk cId="2593578269" sldId="296"/>
        </pc:sldMkLst>
        <pc:spChg chg="mod">
          <ac:chgData name="Joanna Timmerman" userId="S::jtimmerman@brynmawr.edu::af504e48-b556-4665-8d72-cb1d12152b37" providerId="AD" clId="Web-{DCB808B8-1762-3465-1625-99567A1CE3E2}" dt="2025-09-08T19:33:56.769" v="14" actId="20577"/>
          <ac:spMkLst>
            <pc:docMk/>
            <pc:sldMk cId="2593578269" sldId="296"/>
            <ac:spMk id="2" creationId="{461B61FC-77F7-BBDC-D533-D110E76280D0}"/>
          </ac:spMkLst>
        </pc:spChg>
      </pc:sldChg>
    </pc:docChg>
  </pc:docChgLst>
  <pc:docChgLst>
    <pc:chgData name="Andrew Wilbraham" userId="e4beae70-4c85-41a2-b22e-944117cb43b9" providerId="ADAL" clId="{17E30115-BA65-4825-8EA4-AF40A2313740}"/>
    <pc:docChg chg="undo custSel addSld delSld modSld sldOrd addMainMaster delMainMaster">
      <pc:chgData name="Andrew Wilbraham" userId="e4beae70-4c85-41a2-b22e-944117cb43b9" providerId="ADAL" clId="{17E30115-BA65-4825-8EA4-AF40A2313740}" dt="2025-09-17T13:40:56.398" v="721" actId="2696"/>
      <pc:docMkLst>
        <pc:docMk/>
      </pc:docMkLst>
      <pc:sldChg chg="mod modShow">
        <pc:chgData name="Andrew Wilbraham" userId="e4beae70-4c85-41a2-b22e-944117cb43b9" providerId="ADAL" clId="{17E30115-BA65-4825-8EA4-AF40A2313740}" dt="2025-09-16T15:42:05.904" v="654" actId="729"/>
        <pc:sldMkLst>
          <pc:docMk/>
          <pc:sldMk cId="2836970820" sldId="257"/>
        </pc:sldMkLst>
      </pc:sldChg>
      <pc:sldChg chg="modSp mod">
        <pc:chgData name="Andrew Wilbraham" userId="e4beae70-4c85-41a2-b22e-944117cb43b9" providerId="ADAL" clId="{17E30115-BA65-4825-8EA4-AF40A2313740}" dt="2025-09-16T15:42:09.805" v="656" actId="20577"/>
        <pc:sldMkLst>
          <pc:docMk/>
          <pc:sldMk cId="3034687750" sldId="262"/>
        </pc:sldMkLst>
        <pc:spChg chg="mod">
          <ac:chgData name="Andrew Wilbraham" userId="e4beae70-4c85-41a2-b22e-944117cb43b9" providerId="ADAL" clId="{17E30115-BA65-4825-8EA4-AF40A2313740}" dt="2025-09-16T15:42:09.805" v="656" actId="20577"/>
          <ac:spMkLst>
            <pc:docMk/>
            <pc:sldMk cId="3034687750" sldId="262"/>
            <ac:spMk id="3" creationId="{00000000-0000-0000-0000-000000000000}"/>
          </ac:spMkLst>
        </pc:spChg>
      </pc:sldChg>
      <pc:sldChg chg="add del ord">
        <pc:chgData name="Andrew Wilbraham" userId="e4beae70-4c85-41a2-b22e-944117cb43b9" providerId="ADAL" clId="{17E30115-BA65-4825-8EA4-AF40A2313740}" dt="2025-09-17T13:40:49.080" v="719" actId="2696"/>
        <pc:sldMkLst>
          <pc:docMk/>
          <pc:sldMk cId="2911748540" sldId="267"/>
        </pc:sldMkLst>
      </pc:sldChg>
      <pc:sldChg chg="modNotesTx">
        <pc:chgData name="Andrew Wilbraham" userId="e4beae70-4c85-41a2-b22e-944117cb43b9" providerId="ADAL" clId="{17E30115-BA65-4825-8EA4-AF40A2313740}" dt="2025-09-09T13:19:01.224" v="24" actId="20577"/>
        <pc:sldMkLst>
          <pc:docMk/>
          <pc:sldMk cId="1382416307" sldId="271"/>
        </pc:sldMkLst>
      </pc:sldChg>
      <pc:sldChg chg="modSp mod ord modShow">
        <pc:chgData name="Andrew Wilbraham" userId="e4beae70-4c85-41a2-b22e-944117cb43b9" providerId="ADAL" clId="{17E30115-BA65-4825-8EA4-AF40A2313740}" dt="2025-09-09T14:54:35.105" v="605" actId="20577"/>
        <pc:sldMkLst>
          <pc:docMk/>
          <pc:sldMk cId="1684785114" sldId="275"/>
        </pc:sldMkLst>
        <pc:spChg chg="mod">
          <ac:chgData name="Andrew Wilbraham" userId="e4beae70-4c85-41a2-b22e-944117cb43b9" providerId="ADAL" clId="{17E30115-BA65-4825-8EA4-AF40A2313740}" dt="2025-09-09T14:54:35.105" v="605" actId="20577"/>
          <ac:spMkLst>
            <pc:docMk/>
            <pc:sldMk cId="1684785114" sldId="275"/>
            <ac:spMk id="2" creationId="{910E8A28-2B1A-50CC-C22B-1476F31BD2EE}"/>
          </ac:spMkLst>
        </pc:spChg>
        <pc:spChg chg="mod">
          <ac:chgData name="Andrew Wilbraham" userId="e4beae70-4c85-41a2-b22e-944117cb43b9" providerId="ADAL" clId="{17E30115-BA65-4825-8EA4-AF40A2313740}" dt="2025-09-09T13:37:00.098" v="588" actId="1076"/>
          <ac:spMkLst>
            <pc:docMk/>
            <pc:sldMk cId="1684785114" sldId="275"/>
            <ac:spMk id="3" creationId="{00000000-0000-0000-0000-000000000000}"/>
          </ac:spMkLst>
        </pc:spChg>
      </pc:sldChg>
      <pc:sldChg chg="mod modShow">
        <pc:chgData name="Andrew Wilbraham" userId="e4beae70-4c85-41a2-b22e-944117cb43b9" providerId="ADAL" clId="{17E30115-BA65-4825-8EA4-AF40A2313740}" dt="2025-09-17T13:40:42.527" v="716" actId="729"/>
        <pc:sldMkLst>
          <pc:docMk/>
          <pc:sldMk cId="2463547236" sldId="284"/>
        </pc:sldMkLst>
      </pc:sldChg>
      <pc:sldChg chg="modNotesTx">
        <pc:chgData name="Andrew Wilbraham" userId="e4beae70-4c85-41a2-b22e-944117cb43b9" providerId="ADAL" clId="{17E30115-BA65-4825-8EA4-AF40A2313740}" dt="2025-09-09T13:17:44.294" v="18" actId="20577"/>
        <pc:sldMkLst>
          <pc:docMk/>
          <pc:sldMk cId="220601739" sldId="286"/>
        </pc:sldMkLst>
      </pc:sldChg>
      <pc:sldChg chg="modNotesTx">
        <pc:chgData name="Andrew Wilbraham" userId="e4beae70-4c85-41a2-b22e-944117cb43b9" providerId="ADAL" clId="{17E30115-BA65-4825-8EA4-AF40A2313740}" dt="2025-09-10T14:22:11.757" v="607" actId="20577"/>
        <pc:sldMkLst>
          <pc:docMk/>
          <pc:sldMk cId="3663432603" sldId="287"/>
        </pc:sldMkLst>
      </pc:sldChg>
      <pc:sldChg chg="modNotesTx">
        <pc:chgData name="Andrew Wilbraham" userId="e4beae70-4c85-41a2-b22e-944117cb43b9" providerId="ADAL" clId="{17E30115-BA65-4825-8EA4-AF40A2313740}" dt="2025-09-09T13:18:00.166" v="19" actId="20577"/>
        <pc:sldMkLst>
          <pc:docMk/>
          <pc:sldMk cId="3590154549" sldId="288"/>
        </pc:sldMkLst>
      </pc:sldChg>
      <pc:sldChg chg="modNotesTx">
        <pc:chgData name="Andrew Wilbraham" userId="e4beae70-4c85-41a2-b22e-944117cb43b9" providerId="ADAL" clId="{17E30115-BA65-4825-8EA4-AF40A2313740}" dt="2025-09-09T13:18:04.751" v="20" actId="20577"/>
        <pc:sldMkLst>
          <pc:docMk/>
          <pc:sldMk cId="4178427371" sldId="289"/>
        </pc:sldMkLst>
      </pc:sldChg>
      <pc:sldChg chg="modNotesTx">
        <pc:chgData name="Andrew Wilbraham" userId="e4beae70-4c85-41a2-b22e-944117cb43b9" providerId="ADAL" clId="{17E30115-BA65-4825-8EA4-AF40A2313740}" dt="2025-09-09T13:18:08.424" v="21" actId="20577"/>
        <pc:sldMkLst>
          <pc:docMk/>
          <pc:sldMk cId="1010400115" sldId="290"/>
        </pc:sldMkLst>
      </pc:sldChg>
      <pc:sldChg chg="modSp mod modNotesTx">
        <pc:chgData name="Andrew Wilbraham" userId="e4beae70-4c85-41a2-b22e-944117cb43b9" providerId="ADAL" clId="{17E30115-BA65-4825-8EA4-AF40A2313740}" dt="2025-09-16T15:42:21.976" v="701" actId="20577"/>
        <pc:sldMkLst>
          <pc:docMk/>
          <pc:sldMk cId="4116995935" sldId="293"/>
        </pc:sldMkLst>
        <pc:spChg chg="mod">
          <ac:chgData name="Andrew Wilbraham" userId="e4beae70-4c85-41a2-b22e-944117cb43b9" providerId="ADAL" clId="{17E30115-BA65-4825-8EA4-AF40A2313740}" dt="2025-09-16T15:42:21.976" v="701" actId="20577"/>
          <ac:spMkLst>
            <pc:docMk/>
            <pc:sldMk cId="4116995935" sldId="293"/>
            <ac:spMk id="27" creationId="{43074797-53CF-FE1C-39C0-39F78820E44C}"/>
          </ac:spMkLst>
        </pc:spChg>
      </pc:sldChg>
      <pc:sldChg chg="modNotesTx">
        <pc:chgData name="Andrew Wilbraham" userId="e4beae70-4c85-41a2-b22e-944117cb43b9" providerId="ADAL" clId="{17E30115-BA65-4825-8EA4-AF40A2313740}" dt="2025-09-09T13:18:13.875" v="22" actId="20577"/>
        <pc:sldMkLst>
          <pc:docMk/>
          <pc:sldMk cId="727854694" sldId="295"/>
        </pc:sldMkLst>
      </pc:sldChg>
      <pc:sldChg chg="modNotesTx">
        <pc:chgData name="Andrew Wilbraham" userId="e4beae70-4c85-41a2-b22e-944117cb43b9" providerId="ADAL" clId="{17E30115-BA65-4825-8EA4-AF40A2313740}" dt="2025-09-09T13:18:21.702" v="23" actId="20577"/>
        <pc:sldMkLst>
          <pc:docMk/>
          <pc:sldMk cId="2593578269" sldId="296"/>
        </pc:sldMkLst>
      </pc:sldChg>
      <pc:sldChg chg="mod modShow">
        <pc:chgData name="Andrew Wilbraham" userId="e4beae70-4c85-41a2-b22e-944117cb43b9" providerId="ADAL" clId="{17E30115-BA65-4825-8EA4-AF40A2313740}" dt="2025-09-17T13:40:46.559" v="718" actId="729"/>
        <pc:sldMkLst>
          <pc:docMk/>
          <pc:sldMk cId="3537678192" sldId="297"/>
        </pc:sldMkLst>
      </pc:sldChg>
      <pc:sldChg chg="addSp delSp new del">
        <pc:chgData name="Andrew Wilbraham" userId="e4beae70-4c85-41a2-b22e-944117cb43b9" providerId="ADAL" clId="{17E30115-BA65-4825-8EA4-AF40A2313740}" dt="2025-09-12T17:11:39.078" v="648" actId="2696"/>
        <pc:sldMkLst>
          <pc:docMk/>
          <pc:sldMk cId="929934253" sldId="300"/>
        </pc:sldMkLst>
      </pc:sldChg>
      <pc:sldChg chg="addSp delSp modSp new add del mod ord modClrScheme chgLayout">
        <pc:chgData name="Andrew Wilbraham" userId="e4beae70-4c85-41a2-b22e-944117cb43b9" providerId="ADAL" clId="{17E30115-BA65-4825-8EA4-AF40A2313740}" dt="2025-09-17T13:40:56.398" v="721" actId="2696"/>
        <pc:sldMkLst>
          <pc:docMk/>
          <pc:sldMk cId="2554927768" sldId="301"/>
        </pc:sldMkLst>
      </pc:sldChg>
      <pc:sldChg chg="new del">
        <pc:chgData name="Andrew Wilbraham" userId="e4beae70-4c85-41a2-b22e-944117cb43b9" providerId="ADAL" clId="{17E30115-BA65-4825-8EA4-AF40A2313740}" dt="2025-09-16T15:42:03.443" v="653" actId="2696"/>
        <pc:sldMkLst>
          <pc:docMk/>
          <pc:sldMk cId="508635493" sldId="302"/>
        </pc:sldMkLst>
      </pc:sldChg>
      <pc:sldChg chg="new del">
        <pc:chgData name="Andrew Wilbraham" userId="e4beae70-4c85-41a2-b22e-944117cb43b9" providerId="ADAL" clId="{17E30115-BA65-4825-8EA4-AF40A2313740}" dt="2025-09-16T15:44:09.384" v="710" actId="2696"/>
        <pc:sldMkLst>
          <pc:docMk/>
          <pc:sldMk cId="1503019726" sldId="302"/>
        </pc:sldMkLst>
      </pc:sldChg>
      <pc:sldChg chg="add del">
        <pc:chgData name="Andrew Wilbraham" userId="e4beae70-4c85-41a2-b22e-944117cb43b9" providerId="ADAL" clId="{17E30115-BA65-4825-8EA4-AF40A2313740}" dt="2025-09-17T13:40:43.273" v="717" actId="2696"/>
        <pc:sldMkLst>
          <pc:docMk/>
          <pc:sldMk cId="769705198" sldId="303"/>
        </pc:sldMkLst>
      </pc:sldChg>
      <pc:sldMasterChg chg="add del addSldLayout delSldLayout">
        <pc:chgData name="Andrew Wilbraham" userId="e4beae70-4c85-41a2-b22e-944117cb43b9" providerId="ADAL" clId="{17E30115-BA65-4825-8EA4-AF40A2313740}" dt="2025-09-17T13:40:43.273" v="717" actId="2696"/>
        <pc:sldMasterMkLst>
          <pc:docMk/>
          <pc:sldMasterMk cId="555744504" sldId="2147483661"/>
        </pc:sldMasterMkLst>
        <pc:sldLayoutChg chg="add del">
          <pc:chgData name="Andrew Wilbraham" userId="e4beae70-4c85-41a2-b22e-944117cb43b9" providerId="ADAL" clId="{17E30115-BA65-4825-8EA4-AF40A2313740}" dt="2025-09-17T13:40:43.273" v="717" actId="2696"/>
          <pc:sldLayoutMkLst>
            <pc:docMk/>
            <pc:sldMasterMk cId="555744504" sldId="2147483661"/>
            <pc:sldLayoutMk cId="3214916797" sldId="2147483662"/>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183135927" sldId="2147483663"/>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1197668360" sldId="2147483664"/>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1317378502" sldId="2147483665"/>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1282750709" sldId="2147483666"/>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960846688" sldId="2147483667"/>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2264127475" sldId="2147483668"/>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2601265842" sldId="2147483669"/>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3718171885" sldId="2147483670"/>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1521899335" sldId="2147483671"/>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2065703609" sldId="2147483672"/>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2274764785" sldId="2147483673"/>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2279388994" sldId="2147483674"/>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5080146" sldId="2147483675"/>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3830589185" sldId="2147483676"/>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2278469113" sldId="2147483677"/>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1763057505" sldId="2147483678"/>
          </pc:sldLayoutMkLst>
        </pc:sldLayoutChg>
        <pc:sldLayoutChg chg="add del">
          <pc:chgData name="Andrew Wilbraham" userId="e4beae70-4c85-41a2-b22e-944117cb43b9" providerId="ADAL" clId="{17E30115-BA65-4825-8EA4-AF40A2313740}" dt="2025-09-17T13:40:43.273" v="717" actId="2696"/>
          <pc:sldLayoutMkLst>
            <pc:docMk/>
            <pc:sldMasterMk cId="555744504" sldId="2147483661"/>
            <pc:sldLayoutMk cId="1011865953" sldId="2147483679"/>
          </pc:sldLayoutMkLst>
        </pc:sldLayoutChg>
      </pc:sldMasterChg>
    </pc:docChg>
  </pc:docChgLst>
  <pc:docChgLst>
    <pc:chgData name="Andrew Wilbraham" userId="e4beae70-4c85-41a2-b22e-944117cb43b9" providerId="ADAL" clId="{EF1D88ED-E277-4AE8-B34A-04C709F071E3}"/>
    <pc:docChg chg="undo custSel addSld delSld modSld">
      <pc:chgData name="Andrew Wilbraham" userId="e4beae70-4c85-41a2-b22e-944117cb43b9" providerId="ADAL" clId="{EF1D88ED-E277-4AE8-B34A-04C709F071E3}" dt="2025-08-28T15:43:08.030" v="785" actId="13244"/>
      <pc:docMkLst>
        <pc:docMk/>
      </pc:docMkLst>
      <pc:sldChg chg="modSp mod modNotesTx">
        <pc:chgData name="Andrew Wilbraham" userId="e4beae70-4c85-41a2-b22e-944117cb43b9" providerId="ADAL" clId="{EF1D88ED-E277-4AE8-B34A-04C709F071E3}" dt="2025-08-13T13:35:37.795" v="34" actId="20577"/>
        <pc:sldMkLst>
          <pc:docMk/>
          <pc:sldMk cId="2836970820" sldId="257"/>
        </pc:sldMkLst>
      </pc:sldChg>
      <pc:sldChg chg="modSp mod">
        <pc:chgData name="Andrew Wilbraham" userId="e4beae70-4c85-41a2-b22e-944117cb43b9" providerId="ADAL" clId="{EF1D88ED-E277-4AE8-B34A-04C709F071E3}" dt="2025-08-28T15:40:01.440" v="771" actId="13244"/>
        <pc:sldMkLst>
          <pc:docMk/>
          <pc:sldMk cId="3034687750" sldId="262"/>
        </pc:sldMkLst>
        <pc:picChg chg="ord">
          <ac:chgData name="Andrew Wilbraham" userId="e4beae70-4c85-41a2-b22e-944117cb43b9" providerId="ADAL" clId="{EF1D88ED-E277-4AE8-B34A-04C709F071E3}" dt="2025-08-28T15:40:01.440" v="771" actId="13244"/>
          <ac:picMkLst>
            <pc:docMk/>
            <pc:sldMk cId="3034687750" sldId="262"/>
            <ac:picMk id="18" creationId="{C5EE32FD-7638-92DF-F28B-4D306824BE17}"/>
          </ac:picMkLst>
        </pc:picChg>
      </pc:sldChg>
      <pc:sldChg chg="modSp mod">
        <pc:chgData name="Andrew Wilbraham" userId="e4beae70-4c85-41a2-b22e-944117cb43b9" providerId="ADAL" clId="{EF1D88ED-E277-4AE8-B34A-04C709F071E3}" dt="2025-08-28T15:36:25.225" v="712" actId="33553"/>
        <pc:sldMkLst>
          <pc:docMk/>
          <pc:sldMk cId="1382416307" sldId="271"/>
        </pc:sldMkLst>
        <pc:spChg chg="mod">
          <ac:chgData name="Andrew Wilbraham" userId="e4beae70-4c85-41a2-b22e-944117cb43b9" providerId="ADAL" clId="{EF1D88ED-E277-4AE8-B34A-04C709F071E3}" dt="2025-08-28T15:36:25.225" v="712" actId="33553"/>
          <ac:spMkLst>
            <pc:docMk/>
            <pc:sldMk cId="1382416307" sldId="271"/>
            <ac:spMk id="11" creationId="{DB83E223-86B1-2AFB-32E8-D28A5DF2F1A3}"/>
          </ac:spMkLst>
        </pc:spChg>
      </pc:sldChg>
      <pc:sldChg chg="modSp mod">
        <pc:chgData name="Andrew Wilbraham" userId="e4beae70-4c85-41a2-b22e-944117cb43b9" providerId="ADAL" clId="{EF1D88ED-E277-4AE8-B34A-04C709F071E3}" dt="2025-08-28T15:42:10.860" v="778" actId="13244"/>
        <pc:sldMkLst>
          <pc:docMk/>
          <pc:sldMk cId="2336938739" sldId="274"/>
        </pc:sldMkLst>
        <pc:spChg chg="ord">
          <ac:chgData name="Andrew Wilbraham" userId="e4beae70-4c85-41a2-b22e-944117cb43b9" providerId="ADAL" clId="{EF1D88ED-E277-4AE8-B34A-04C709F071E3}" dt="2025-08-28T15:42:10.860" v="778" actId="13244"/>
          <ac:spMkLst>
            <pc:docMk/>
            <pc:sldMk cId="2336938739" sldId="274"/>
            <ac:spMk id="7" creationId="{00000000-0000-0000-0000-000000000000}"/>
          </ac:spMkLst>
        </pc:spChg>
        <pc:picChg chg="ord">
          <ac:chgData name="Andrew Wilbraham" userId="e4beae70-4c85-41a2-b22e-944117cb43b9" providerId="ADAL" clId="{EF1D88ED-E277-4AE8-B34A-04C709F071E3}" dt="2025-08-28T15:41:44.513" v="775" actId="13244"/>
          <ac:picMkLst>
            <pc:docMk/>
            <pc:sldMk cId="2336938739" sldId="274"/>
            <ac:picMk id="10" creationId="{4913244A-1554-387D-0683-8FE0420E293E}"/>
          </ac:picMkLst>
        </pc:picChg>
      </pc:sldChg>
      <pc:sldChg chg="modSp mod">
        <pc:chgData name="Andrew Wilbraham" userId="e4beae70-4c85-41a2-b22e-944117cb43b9" providerId="ADAL" clId="{EF1D88ED-E277-4AE8-B34A-04C709F071E3}" dt="2025-08-28T15:41:27.068" v="774" actId="13244"/>
        <pc:sldMkLst>
          <pc:docMk/>
          <pc:sldMk cId="3405898525" sldId="279"/>
        </pc:sldMkLst>
        <pc:spChg chg="ord">
          <ac:chgData name="Andrew Wilbraham" userId="e4beae70-4c85-41a2-b22e-944117cb43b9" providerId="ADAL" clId="{EF1D88ED-E277-4AE8-B34A-04C709F071E3}" dt="2025-08-28T15:41:27.068" v="774" actId="13244"/>
          <ac:spMkLst>
            <pc:docMk/>
            <pc:sldMk cId="3405898525" sldId="279"/>
            <ac:spMk id="6" creationId="{58D044FB-24E7-E550-4F9C-7EB8BD5EC5ED}"/>
          </ac:spMkLst>
        </pc:spChg>
      </pc:sldChg>
      <pc:sldChg chg="addSp modSp mod">
        <pc:chgData name="Andrew Wilbraham" userId="e4beae70-4c85-41a2-b22e-944117cb43b9" providerId="ADAL" clId="{EF1D88ED-E277-4AE8-B34A-04C709F071E3}" dt="2025-08-28T15:41:13.225" v="773" actId="13244"/>
        <pc:sldMkLst>
          <pc:docMk/>
          <pc:sldMk cId="638575855" sldId="280"/>
        </pc:sldMkLst>
        <pc:spChg chg="add mod ord">
          <ac:chgData name="Andrew Wilbraham" userId="e4beae70-4c85-41a2-b22e-944117cb43b9" providerId="ADAL" clId="{EF1D88ED-E277-4AE8-B34A-04C709F071E3}" dt="2025-08-28T15:41:13.225" v="773" actId="13244"/>
          <ac:spMkLst>
            <pc:docMk/>
            <pc:sldMk cId="638575855" sldId="280"/>
            <ac:spMk id="2" creationId="{015F2909-8652-FA3A-6A66-592B0C365341}"/>
          </ac:spMkLst>
        </pc:spChg>
        <pc:picChg chg="mod">
          <ac:chgData name="Andrew Wilbraham" userId="e4beae70-4c85-41a2-b22e-944117cb43b9" providerId="ADAL" clId="{EF1D88ED-E277-4AE8-B34A-04C709F071E3}" dt="2025-08-28T15:30:48.209" v="699" actId="962"/>
          <ac:picMkLst>
            <pc:docMk/>
            <pc:sldMk cId="638575855" sldId="280"/>
            <ac:picMk id="8" creationId="{D0DD8B9C-C1DC-D2A3-E4E7-2E2D21891A6D}"/>
          </ac:picMkLst>
        </pc:picChg>
      </pc:sldChg>
      <pc:sldChg chg="modSp mod">
        <pc:chgData name="Andrew Wilbraham" userId="e4beae70-4c85-41a2-b22e-944117cb43b9" providerId="ADAL" clId="{EF1D88ED-E277-4AE8-B34A-04C709F071E3}" dt="2025-08-28T15:32:09.946" v="702" actId="962"/>
        <pc:sldMkLst>
          <pc:docMk/>
          <pc:sldMk cId="3350737071" sldId="282"/>
        </pc:sldMkLst>
        <pc:picChg chg="mod">
          <ac:chgData name="Andrew Wilbraham" userId="e4beae70-4c85-41a2-b22e-944117cb43b9" providerId="ADAL" clId="{EF1D88ED-E277-4AE8-B34A-04C709F071E3}" dt="2025-08-28T15:31:55.455" v="701" actId="962"/>
          <ac:picMkLst>
            <pc:docMk/>
            <pc:sldMk cId="3350737071" sldId="282"/>
            <ac:picMk id="10" creationId="{B8ED1F3F-3FB4-FB13-8FA2-2361E0686F9B}"/>
          </ac:picMkLst>
        </pc:picChg>
        <pc:picChg chg="mod">
          <ac:chgData name="Andrew Wilbraham" userId="e4beae70-4c85-41a2-b22e-944117cb43b9" providerId="ADAL" clId="{EF1D88ED-E277-4AE8-B34A-04C709F071E3}" dt="2025-08-28T15:32:09.946" v="702" actId="962"/>
          <ac:picMkLst>
            <pc:docMk/>
            <pc:sldMk cId="3350737071" sldId="282"/>
            <ac:picMk id="12" creationId="{843D5F3C-5ECC-CC3C-2A1F-B26911708F97}"/>
          </ac:picMkLst>
        </pc:picChg>
      </pc:sldChg>
      <pc:sldChg chg="modSp mod">
        <pc:chgData name="Andrew Wilbraham" userId="e4beae70-4c85-41a2-b22e-944117cb43b9" providerId="ADAL" clId="{EF1D88ED-E277-4AE8-B34A-04C709F071E3}" dt="2025-08-28T15:32:29.971" v="703" actId="962"/>
        <pc:sldMkLst>
          <pc:docMk/>
          <pc:sldMk cId="3014368070" sldId="283"/>
        </pc:sldMkLst>
        <pc:picChg chg="mod">
          <ac:chgData name="Andrew Wilbraham" userId="e4beae70-4c85-41a2-b22e-944117cb43b9" providerId="ADAL" clId="{EF1D88ED-E277-4AE8-B34A-04C709F071E3}" dt="2025-08-28T15:32:29.971" v="703" actId="962"/>
          <ac:picMkLst>
            <pc:docMk/>
            <pc:sldMk cId="3014368070" sldId="283"/>
            <ac:picMk id="3" creationId="{F12789C5-E9BE-A8B7-9B70-C2FC6499EE17}"/>
          </ac:picMkLst>
        </pc:picChg>
      </pc:sldChg>
      <pc:sldChg chg="modSp mod">
        <pc:chgData name="Andrew Wilbraham" userId="e4beae70-4c85-41a2-b22e-944117cb43b9" providerId="ADAL" clId="{EF1D88ED-E277-4AE8-B34A-04C709F071E3}" dt="2025-08-28T15:36:04.389" v="710" actId="962"/>
        <pc:sldMkLst>
          <pc:docMk/>
          <pc:sldMk cId="2463547236" sldId="284"/>
        </pc:sldMkLst>
        <pc:picChg chg="mod">
          <ac:chgData name="Andrew Wilbraham" userId="e4beae70-4c85-41a2-b22e-944117cb43b9" providerId="ADAL" clId="{EF1D88ED-E277-4AE8-B34A-04C709F071E3}" dt="2025-08-28T15:36:04.389" v="710" actId="962"/>
          <ac:picMkLst>
            <pc:docMk/>
            <pc:sldMk cId="2463547236" sldId="284"/>
            <ac:picMk id="8" creationId="{253FE8E9-68DE-8D58-1572-E74BBF7DCCEC}"/>
          </ac:picMkLst>
        </pc:picChg>
      </pc:sldChg>
      <pc:sldChg chg="modSp">
        <pc:chgData name="Andrew Wilbraham" userId="e4beae70-4c85-41a2-b22e-944117cb43b9" providerId="ADAL" clId="{EF1D88ED-E277-4AE8-B34A-04C709F071E3}" dt="2025-08-28T15:34:42.019" v="705" actId="962"/>
        <pc:sldMkLst>
          <pc:docMk/>
          <pc:sldMk cId="3407855855" sldId="285"/>
        </pc:sldMkLst>
        <pc:picChg chg="mod">
          <ac:chgData name="Andrew Wilbraham" userId="e4beae70-4c85-41a2-b22e-944117cb43b9" providerId="ADAL" clId="{EF1D88ED-E277-4AE8-B34A-04C709F071E3}" dt="2025-08-28T15:34:42.019" v="705" actId="962"/>
          <ac:picMkLst>
            <pc:docMk/>
            <pc:sldMk cId="3407855855" sldId="285"/>
            <ac:picMk id="2050" creationId="{A406852B-92C4-7D7B-90FC-F914C394F882}"/>
          </ac:picMkLst>
        </pc:picChg>
      </pc:sldChg>
      <pc:sldChg chg="modSp mod">
        <pc:chgData name="Andrew Wilbraham" userId="e4beae70-4c85-41a2-b22e-944117cb43b9" providerId="ADAL" clId="{EF1D88ED-E277-4AE8-B34A-04C709F071E3}" dt="2025-08-28T15:42:50.881" v="783" actId="13244"/>
        <pc:sldMkLst>
          <pc:docMk/>
          <pc:sldMk cId="3663432603" sldId="287"/>
        </pc:sldMkLst>
        <pc:spChg chg="ord">
          <ac:chgData name="Andrew Wilbraham" userId="e4beae70-4c85-41a2-b22e-944117cb43b9" providerId="ADAL" clId="{EF1D88ED-E277-4AE8-B34A-04C709F071E3}" dt="2025-08-28T15:42:40.980" v="781" actId="13244"/>
          <ac:spMkLst>
            <pc:docMk/>
            <pc:sldMk cId="3663432603" sldId="287"/>
            <ac:spMk id="2" creationId="{C4988323-350E-5678-D310-7171C34AF873}"/>
          </ac:spMkLst>
        </pc:spChg>
        <pc:spChg chg="ord">
          <ac:chgData name="Andrew Wilbraham" userId="e4beae70-4c85-41a2-b22e-944117cb43b9" providerId="ADAL" clId="{EF1D88ED-E277-4AE8-B34A-04C709F071E3}" dt="2025-08-28T15:42:42.675" v="782" actId="13244"/>
          <ac:spMkLst>
            <pc:docMk/>
            <pc:sldMk cId="3663432603" sldId="287"/>
            <ac:spMk id="27" creationId="{67F3ADE6-3E50-15FA-8C04-006E5206A07A}"/>
          </ac:spMkLst>
        </pc:spChg>
        <pc:picChg chg="ord">
          <ac:chgData name="Andrew Wilbraham" userId="e4beae70-4c85-41a2-b22e-944117cb43b9" providerId="ADAL" clId="{EF1D88ED-E277-4AE8-B34A-04C709F071E3}" dt="2025-08-28T15:42:50.881" v="783" actId="13244"/>
          <ac:picMkLst>
            <pc:docMk/>
            <pc:sldMk cId="3663432603" sldId="287"/>
            <ac:picMk id="7" creationId="{397817A0-FC63-ADFD-F7F3-34237700AC86}"/>
          </ac:picMkLst>
        </pc:picChg>
      </pc:sldChg>
      <pc:sldChg chg="modSp mod">
        <pc:chgData name="Andrew Wilbraham" userId="e4beae70-4c85-41a2-b22e-944117cb43b9" providerId="ADAL" clId="{EF1D88ED-E277-4AE8-B34A-04C709F071E3}" dt="2025-08-28T15:38:30.595" v="758" actId="20577"/>
        <pc:sldMkLst>
          <pc:docMk/>
          <pc:sldMk cId="3590154549" sldId="288"/>
        </pc:sldMkLst>
        <pc:spChg chg="mod">
          <ac:chgData name="Andrew Wilbraham" userId="e4beae70-4c85-41a2-b22e-944117cb43b9" providerId="ADAL" clId="{EF1D88ED-E277-4AE8-B34A-04C709F071E3}" dt="2025-08-28T15:38:30.595" v="758" actId="20577"/>
          <ac:spMkLst>
            <pc:docMk/>
            <pc:sldMk cId="3590154549" sldId="288"/>
            <ac:spMk id="2" creationId="{29D8DDAE-E6A2-D131-2FDD-7042C1073768}"/>
          </ac:spMkLst>
        </pc:spChg>
        <pc:picChg chg="mod">
          <ac:chgData name="Andrew Wilbraham" userId="e4beae70-4c85-41a2-b22e-944117cb43b9" providerId="ADAL" clId="{EF1D88ED-E277-4AE8-B34A-04C709F071E3}" dt="2025-08-28T15:35:18.702" v="707" actId="962"/>
          <ac:picMkLst>
            <pc:docMk/>
            <pc:sldMk cId="3590154549" sldId="288"/>
            <ac:picMk id="7" creationId="{F8173F24-9E26-6114-446C-0CED57FD307B}"/>
          </ac:picMkLst>
        </pc:picChg>
      </pc:sldChg>
      <pc:sldChg chg="modSp mod">
        <pc:chgData name="Andrew Wilbraham" userId="e4beae70-4c85-41a2-b22e-944117cb43b9" providerId="ADAL" clId="{EF1D88ED-E277-4AE8-B34A-04C709F071E3}" dt="2025-08-28T15:42:59.993" v="784" actId="13244"/>
        <pc:sldMkLst>
          <pc:docMk/>
          <pc:sldMk cId="4178427371" sldId="289"/>
        </pc:sldMkLst>
        <pc:picChg chg="ord">
          <ac:chgData name="Andrew Wilbraham" userId="e4beae70-4c85-41a2-b22e-944117cb43b9" providerId="ADAL" clId="{EF1D88ED-E277-4AE8-B34A-04C709F071E3}" dt="2025-08-28T15:42:59.993" v="784" actId="13244"/>
          <ac:picMkLst>
            <pc:docMk/>
            <pc:sldMk cId="4178427371" sldId="289"/>
            <ac:picMk id="4" creationId="{57F529CA-5F17-ABA7-C1EE-64545A7C5FB7}"/>
          </ac:picMkLst>
        </pc:picChg>
      </pc:sldChg>
      <pc:sldChg chg="modSp mod">
        <pc:chgData name="Andrew Wilbraham" userId="e4beae70-4c85-41a2-b22e-944117cb43b9" providerId="ADAL" clId="{EF1D88ED-E277-4AE8-B34A-04C709F071E3}" dt="2025-08-28T15:38:24.305" v="745" actId="20577"/>
        <pc:sldMkLst>
          <pc:docMk/>
          <pc:sldMk cId="1010400115" sldId="290"/>
        </pc:sldMkLst>
        <pc:spChg chg="mod">
          <ac:chgData name="Andrew Wilbraham" userId="e4beae70-4c85-41a2-b22e-944117cb43b9" providerId="ADAL" clId="{EF1D88ED-E277-4AE8-B34A-04C709F071E3}" dt="2025-08-28T15:38:24.305" v="745" actId="20577"/>
          <ac:spMkLst>
            <pc:docMk/>
            <pc:sldMk cId="1010400115" sldId="290"/>
            <ac:spMk id="2" creationId="{07E71B6C-1DC1-BF86-8697-83120CDA7578}"/>
          </ac:spMkLst>
        </pc:spChg>
        <pc:picChg chg="mod">
          <ac:chgData name="Andrew Wilbraham" userId="e4beae70-4c85-41a2-b22e-944117cb43b9" providerId="ADAL" clId="{EF1D88ED-E277-4AE8-B34A-04C709F071E3}" dt="2025-08-28T15:35:50.692" v="708" actId="962"/>
          <ac:picMkLst>
            <pc:docMk/>
            <pc:sldMk cId="1010400115" sldId="290"/>
            <ac:picMk id="5" creationId="{BB645A86-ADB8-F227-92C1-6F52987C7412}"/>
          </ac:picMkLst>
        </pc:picChg>
      </pc:sldChg>
      <pc:sldChg chg="modSp mod">
        <pc:chgData name="Andrew Wilbraham" userId="e4beae70-4c85-41a2-b22e-944117cb43b9" providerId="ADAL" clId="{EF1D88ED-E277-4AE8-B34A-04C709F071E3}" dt="2025-08-28T15:40:28.092" v="772" actId="13244"/>
        <pc:sldMkLst>
          <pc:docMk/>
          <pc:sldMk cId="4116995935" sldId="293"/>
        </pc:sldMkLst>
        <pc:picChg chg="ord">
          <ac:chgData name="Andrew Wilbraham" userId="e4beae70-4c85-41a2-b22e-944117cb43b9" providerId="ADAL" clId="{EF1D88ED-E277-4AE8-B34A-04C709F071E3}" dt="2025-08-28T15:40:28.092" v="772" actId="13244"/>
          <ac:picMkLst>
            <pc:docMk/>
            <pc:sldMk cId="4116995935" sldId="293"/>
            <ac:picMk id="4" creationId="{1A9698A0-9EED-9724-B814-B6A594F2E321}"/>
          </ac:picMkLst>
        </pc:picChg>
      </pc:sldChg>
      <pc:sldChg chg="modSp mod">
        <pc:chgData name="Andrew Wilbraham" userId="e4beae70-4c85-41a2-b22e-944117cb43b9" providerId="ADAL" clId="{EF1D88ED-E277-4AE8-B34A-04C709F071E3}" dt="2025-08-28T15:43:08.030" v="785" actId="13244"/>
        <pc:sldMkLst>
          <pc:docMk/>
          <pc:sldMk cId="727854694" sldId="295"/>
        </pc:sldMkLst>
        <pc:picChg chg="ord">
          <ac:chgData name="Andrew Wilbraham" userId="e4beae70-4c85-41a2-b22e-944117cb43b9" providerId="ADAL" clId="{EF1D88ED-E277-4AE8-B34A-04C709F071E3}" dt="2025-08-28T15:43:08.030" v="785" actId="13244"/>
          <ac:picMkLst>
            <pc:docMk/>
            <pc:sldMk cId="727854694" sldId="295"/>
            <ac:picMk id="9" creationId="{6FA84C74-833D-2D60-B330-45E23B670F13}"/>
          </ac:picMkLst>
        </pc:picChg>
      </pc:sldChg>
      <pc:sldChg chg="modSp mod">
        <pc:chgData name="Andrew Wilbraham" userId="e4beae70-4c85-41a2-b22e-944117cb43b9" providerId="ADAL" clId="{EF1D88ED-E277-4AE8-B34A-04C709F071E3}" dt="2025-08-28T15:38:40.883" v="770" actId="20577"/>
        <pc:sldMkLst>
          <pc:docMk/>
          <pc:sldMk cId="2593578269" sldId="296"/>
        </pc:sldMkLst>
        <pc:spChg chg="mod">
          <ac:chgData name="Andrew Wilbraham" userId="e4beae70-4c85-41a2-b22e-944117cb43b9" providerId="ADAL" clId="{EF1D88ED-E277-4AE8-B34A-04C709F071E3}" dt="2025-08-28T15:38:40.883" v="770" actId="20577"/>
          <ac:spMkLst>
            <pc:docMk/>
            <pc:sldMk cId="2593578269" sldId="296"/>
            <ac:spMk id="2" creationId="{461B61FC-77F7-BBDC-D533-D110E76280D0}"/>
          </ac:spMkLst>
        </pc:spChg>
        <pc:picChg chg="mod">
          <ac:chgData name="Andrew Wilbraham" userId="e4beae70-4c85-41a2-b22e-944117cb43b9" providerId="ADAL" clId="{EF1D88ED-E277-4AE8-B34A-04C709F071E3}" dt="2025-08-28T15:35:57.180" v="709" actId="962"/>
          <ac:picMkLst>
            <pc:docMk/>
            <pc:sldMk cId="2593578269" sldId="296"/>
            <ac:picMk id="4" creationId="{31AC60AF-90C0-513B-14FD-507A73C2EF6A}"/>
          </ac:picMkLst>
        </pc:picChg>
      </pc:sldChg>
      <pc:sldChg chg="addSp delSp modSp new mod modClrScheme chgLayout">
        <pc:chgData name="Andrew Wilbraham" userId="e4beae70-4c85-41a2-b22e-944117cb43b9" providerId="ADAL" clId="{EF1D88ED-E277-4AE8-B34A-04C709F071E3}" dt="2025-08-28T15:36:06.420" v="711" actId="962"/>
        <pc:sldMkLst>
          <pc:docMk/>
          <pc:sldMk cId="3537678192" sldId="297"/>
        </pc:sldMkLst>
        <pc:picChg chg="add mod">
          <ac:chgData name="Andrew Wilbraham" userId="e4beae70-4c85-41a2-b22e-944117cb43b9" providerId="ADAL" clId="{EF1D88ED-E277-4AE8-B34A-04C709F071E3}" dt="2025-08-28T15:36:06.420" v="711" actId="962"/>
          <ac:picMkLst>
            <pc:docMk/>
            <pc:sldMk cId="3537678192" sldId="297"/>
            <ac:picMk id="4" creationId="{004782DB-4D8F-5869-6BC0-9A1E72DE934D}"/>
          </ac:picMkLst>
        </pc:picChg>
      </pc:sldChg>
      <pc:sldChg chg="addSp modSp new del mod">
        <pc:chgData name="Andrew Wilbraham" userId="e4beae70-4c85-41a2-b22e-944117cb43b9" providerId="ADAL" clId="{EF1D88ED-E277-4AE8-B34A-04C709F071E3}" dt="2025-08-19T14:07:41.460" v="689" actId="2696"/>
        <pc:sldMkLst>
          <pc:docMk/>
          <pc:sldMk cId="666151620" sldId="298"/>
        </pc:sldMkLst>
      </pc:sldChg>
      <pc:sldChg chg="new add del">
        <pc:chgData name="Andrew Wilbraham" userId="e4beae70-4c85-41a2-b22e-944117cb43b9" providerId="ADAL" clId="{EF1D88ED-E277-4AE8-B34A-04C709F071E3}" dt="2025-08-19T15:26:54.115" v="697" actId="2696"/>
        <pc:sldMkLst>
          <pc:docMk/>
          <pc:sldMk cId="4012945277" sldId="298"/>
        </pc:sldMkLst>
      </pc:sldChg>
      <pc:sldChg chg="modSp add mod">
        <pc:chgData name="Andrew Wilbraham" userId="e4beae70-4c85-41a2-b22e-944117cb43b9" providerId="ADAL" clId="{EF1D88ED-E277-4AE8-B34A-04C709F071E3}" dt="2025-08-28T15:35:13.828" v="706" actId="962"/>
        <pc:sldMkLst>
          <pc:docMk/>
          <pc:sldMk cId="1979720248" sldId="299"/>
        </pc:sldMkLst>
        <pc:picChg chg="mod">
          <ac:chgData name="Andrew Wilbraham" userId="e4beae70-4c85-41a2-b22e-944117cb43b9" providerId="ADAL" clId="{EF1D88ED-E277-4AE8-B34A-04C709F071E3}" dt="2025-08-28T15:35:13.828" v="706" actId="962"/>
          <ac:picMkLst>
            <pc:docMk/>
            <pc:sldMk cId="1979720248" sldId="299"/>
            <ac:picMk id="4" creationId="{2E4D10E2-07BF-B920-3C6F-C39076DB6B81}"/>
          </ac:picMkLst>
        </pc:picChg>
      </pc:sldChg>
    </pc:docChg>
  </pc:docChgLst>
  <pc:docChgLst>
    <pc:chgData name="Baru Roberson-Hornsby" userId="S::brobersonh@brynmawr.edu::91419849-44a0-47a6-b859-129b191e6518" providerId="AD" clId="Web-{FBD9FEFD-A1F8-3D0E-4E6A-AE1A52557D56}"/>
    <pc:docChg chg="modSld">
      <pc:chgData name="Baru Roberson-Hornsby" userId="S::brobersonh@brynmawr.edu::91419849-44a0-47a6-b859-129b191e6518" providerId="AD" clId="Web-{FBD9FEFD-A1F8-3D0E-4E6A-AE1A52557D56}" dt="2025-09-11T19:00:33.343" v="2"/>
      <pc:docMkLst>
        <pc:docMk/>
      </pc:docMkLst>
      <pc:sldChg chg="modSp">
        <pc:chgData name="Baru Roberson-Hornsby" userId="S::brobersonh@brynmawr.edu::91419849-44a0-47a6-b859-129b191e6518" providerId="AD" clId="Web-{FBD9FEFD-A1F8-3D0E-4E6A-AE1A52557D56}" dt="2025-09-11T18:59:40.061" v="1" actId="1076"/>
        <pc:sldMkLst>
          <pc:docMk/>
          <pc:sldMk cId="638575855" sldId="280"/>
        </pc:sldMkLst>
        <pc:spChg chg="mod">
          <ac:chgData name="Baru Roberson-Hornsby" userId="S::brobersonh@brynmawr.edu::91419849-44a0-47a6-b859-129b191e6518" providerId="AD" clId="Web-{FBD9FEFD-A1F8-3D0E-4E6A-AE1A52557D56}" dt="2025-09-11T18:59:40.061" v="1" actId="1076"/>
          <ac:spMkLst>
            <pc:docMk/>
            <pc:sldMk cId="638575855" sldId="280"/>
            <ac:spMk id="2" creationId="{015F2909-8652-FA3A-6A66-592B0C365341}"/>
          </ac:spMkLst>
        </pc:spChg>
      </pc:sldChg>
      <pc:sldChg chg="modNotes">
        <pc:chgData name="Baru Roberson-Hornsby" userId="S::brobersonh@brynmawr.edu::91419849-44a0-47a6-b859-129b191e6518" providerId="AD" clId="Web-{FBD9FEFD-A1F8-3D0E-4E6A-AE1A52557D56}" dt="2025-09-11T19:00:33.343" v="2"/>
        <pc:sldMkLst>
          <pc:docMk/>
          <pc:sldMk cId="2136850141" sldId="294"/>
        </pc:sldMkLst>
      </pc:sldChg>
    </pc:docChg>
  </pc:docChgLst>
  <pc:docChgLst>
    <pc:chgData name="Joanna Timmerman" userId="S::jtimmerman@brynmawr.edu::af504e48-b556-4665-8d72-cb1d12152b37" providerId="AD" clId="Web-{3504A6EB-A718-5701-86F0-EDE463836B0B}"/>
    <pc:docChg chg="modSld">
      <pc:chgData name="Joanna Timmerman" userId="S::jtimmerman@brynmawr.edu::af504e48-b556-4665-8d72-cb1d12152b37" providerId="AD" clId="Web-{3504A6EB-A718-5701-86F0-EDE463836B0B}" dt="2025-08-14T19:41:48.350" v="27" actId="20577"/>
      <pc:docMkLst>
        <pc:docMk/>
      </pc:docMkLst>
      <pc:sldChg chg="modSp">
        <pc:chgData name="Joanna Timmerman" userId="S::jtimmerman@brynmawr.edu::af504e48-b556-4665-8d72-cb1d12152b37" providerId="AD" clId="Web-{3504A6EB-A718-5701-86F0-EDE463836B0B}" dt="2025-08-14T19:41:48.350" v="27" actId="20577"/>
        <pc:sldMkLst>
          <pc:docMk/>
          <pc:sldMk cId="220601739" sldId="286"/>
        </pc:sldMkLst>
      </pc:sldChg>
    </pc:docChg>
  </pc:docChgLst>
  <pc:docChgLst>
    <pc:chgData name="Katie Turek" userId="S::kturek@brynmawr.edu::2b85e1b3-95ed-42d7-a579-dba53550184c" providerId="AD" clId="Web-{A6B36A58-2D40-F3DB-F3B4-9A2841DC5E15}"/>
    <pc:docChg chg="modSld">
      <pc:chgData name="Katie Turek" userId="S::kturek@brynmawr.edu::2b85e1b3-95ed-42d7-a579-dba53550184c" providerId="AD" clId="Web-{A6B36A58-2D40-F3DB-F3B4-9A2841DC5E15}" dt="2025-09-12T13:30:21.787" v="6" actId="20577"/>
      <pc:docMkLst>
        <pc:docMk/>
      </pc:docMkLst>
      <pc:sldChg chg="modSp">
        <pc:chgData name="Katie Turek" userId="S::kturek@brynmawr.edu::2b85e1b3-95ed-42d7-a579-dba53550184c" providerId="AD" clId="Web-{A6B36A58-2D40-F3DB-F3B4-9A2841DC5E15}" dt="2025-09-12T13:30:21.787" v="6" actId="20577"/>
        <pc:sldMkLst>
          <pc:docMk/>
          <pc:sldMk cId="2836970820" sldId="257"/>
        </pc:sldMkLst>
        <pc:spChg chg="mod">
          <ac:chgData name="Katie Turek" userId="S::kturek@brynmawr.edu::2b85e1b3-95ed-42d7-a579-dba53550184c" providerId="AD" clId="Web-{A6B36A58-2D40-F3DB-F3B4-9A2841DC5E15}" dt="2025-09-12T13:30:21.787" v="6" actId="20577"/>
          <ac:spMkLst>
            <pc:docMk/>
            <pc:sldMk cId="2836970820" sldId="257"/>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9/19/2025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a:t>
            </a:fld>
            <a:endParaRPr lang="en-US"/>
          </a:p>
        </p:txBody>
      </p:sp>
    </p:spTree>
    <p:extLst>
      <p:ext uri="{BB962C8B-B14F-4D97-AF65-F5344CB8AC3E}">
        <p14:creationId xmlns:p14="http://schemas.microsoft.com/office/powerpoint/2010/main" val="398161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10</a:t>
            </a:fld>
            <a:endParaRPr lang="en-US"/>
          </a:p>
        </p:txBody>
      </p:sp>
    </p:spTree>
    <p:extLst>
      <p:ext uri="{BB962C8B-B14F-4D97-AF65-F5344CB8AC3E}">
        <p14:creationId xmlns:p14="http://schemas.microsoft.com/office/powerpoint/2010/main" val="2858745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FC8BD8E7-1312-41F3-99C4-6DA5AF891969}" type="slidenum">
              <a:rPr lang="en-US" smtClean="0"/>
              <a:t>11</a:t>
            </a:fld>
            <a:endParaRPr lang="en-US"/>
          </a:p>
        </p:txBody>
      </p:sp>
    </p:spTree>
    <p:extLst>
      <p:ext uri="{BB962C8B-B14F-4D97-AF65-F5344CB8AC3E}">
        <p14:creationId xmlns:p14="http://schemas.microsoft.com/office/powerpoint/2010/main" val="186345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12</a:t>
            </a:fld>
            <a:endParaRPr lang="en-US"/>
          </a:p>
        </p:txBody>
      </p:sp>
    </p:spTree>
    <p:extLst>
      <p:ext uri="{BB962C8B-B14F-4D97-AF65-F5344CB8AC3E}">
        <p14:creationId xmlns:p14="http://schemas.microsoft.com/office/powerpoint/2010/main" val="2076247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13</a:t>
            </a:fld>
            <a:endParaRPr lang="en-US"/>
          </a:p>
        </p:txBody>
      </p:sp>
    </p:spTree>
    <p:extLst>
      <p:ext uri="{BB962C8B-B14F-4D97-AF65-F5344CB8AC3E}">
        <p14:creationId xmlns:p14="http://schemas.microsoft.com/office/powerpoint/2010/main" val="2702350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14</a:t>
            </a:fld>
            <a:endParaRPr lang="en-US"/>
          </a:p>
        </p:txBody>
      </p:sp>
    </p:spTree>
    <p:extLst>
      <p:ext uri="{BB962C8B-B14F-4D97-AF65-F5344CB8AC3E}">
        <p14:creationId xmlns:p14="http://schemas.microsoft.com/office/powerpoint/2010/main" val="647743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15</a:t>
            </a:fld>
            <a:endParaRPr lang="en-US"/>
          </a:p>
        </p:txBody>
      </p:sp>
    </p:spTree>
    <p:extLst>
      <p:ext uri="{BB962C8B-B14F-4D97-AF65-F5344CB8AC3E}">
        <p14:creationId xmlns:p14="http://schemas.microsoft.com/office/powerpoint/2010/main" val="162631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C437A-B0C0-6BA9-46EB-33941F0A6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A5AD2-73A7-A6C3-2A50-4E989C3E4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735BE-19B9-E71B-8B8F-9CC176B444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C9B013-9A33-3307-9F62-70DBD3A489B5}"/>
              </a:ext>
            </a:extLst>
          </p:cNvPr>
          <p:cNvSpPr>
            <a:spLocks noGrp="1"/>
          </p:cNvSpPr>
          <p:nvPr>
            <p:ph type="sldNum" sz="quarter" idx="5"/>
          </p:nvPr>
        </p:nvSpPr>
        <p:spPr/>
        <p:txBody>
          <a:bodyPr/>
          <a:lstStyle/>
          <a:p>
            <a:fld id="{FC8BD8E7-1312-41F3-99C4-6DA5AF891969}" type="slidenum">
              <a:rPr lang="en-US" smtClean="0"/>
              <a:t>16</a:t>
            </a:fld>
            <a:endParaRPr lang="en-US"/>
          </a:p>
        </p:txBody>
      </p:sp>
    </p:spTree>
    <p:extLst>
      <p:ext uri="{BB962C8B-B14F-4D97-AF65-F5344CB8AC3E}">
        <p14:creationId xmlns:p14="http://schemas.microsoft.com/office/powerpoint/2010/main" val="178060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A92F0-8923-AC96-0A4B-72CC36DE0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26900-5045-C232-1C9B-7A3249926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FD1F7-3405-ACF5-E0E8-E14F99C3B6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99B679-A514-04DC-1273-4D73DB8D0A55}"/>
              </a:ext>
            </a:extLst>
          </p:cNvPr>
          <p:cNvSpPr>
            <a:spLocks noGrp="1"/>
          </p:cNvSpPr>
          <p:nvPr>
            <p:ph type="sldNum" sz="quarter" idx="5"/>
          </p:nvPr>
        </p:nvSpPr>
        <p:spPr/>
        <p:txBody>
          <a:bodyPr/>
          <a:lstStyle/>
          <a:p>
            <a:fld id="{FC8BD8E7-1312-41F3-99C4-6DA5AF891969}" type="slidenum">
              <a:rPr lang="en-US" smtClean="0"/>
              <a:t>17</a:t>
            </a:fld>
            <a:endParaRPr lang="en-US"/>
          </a:p>
        </p:txBody>
      </p:sp>
    </p:spTree>
    <p:extLst>
      <p:ext uri="{BB962C8B-B14F-4D97-AF65-F5344CB8AC3E}">
        <p14:creationId xmlns:p14="http://schemas.microsoft.com/office/powerpoint/2010/main" val="2731014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6DE2D-95F8-46AB-3704-E625957EF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E4948-AAC8-6895-53E5-2E8DC60F1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E37D4-298F-8CD0-3503-9CFC3129A9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14A407-821D-AD61-2830-31854FF37986}"/>
              </a:ext>
            </a:extLst>
          </p:cNvPr>
          <p:cNvSpPr>
            <a:spLocks noGrp="1"/>
          </p:cNvSpPr>
          <p:nvPr>
            <p:ph type="sldNum" sz="quarter" idx="5"/>
          </p:nvPr>
        </p:nvSpPr>
        <p:spPr/>
        <p:txBody>
          <a:bodyPr/>
          <a:lstStyle/>
          <a:p>
            <a:fld id="{FC8BD8E7-1312-41F3-99C4-6DA5AF891969}" type="slidenum">
              <a:rPr lang="en-US" smtClean="0"/>
              <a:t>18</a:t>
            </a:fld>
            <a:endParaRPr lang="en-US"/>
          </a:p>
        </p:txBody>
      </p:sp>
    </p:spTree>
    <p:extLst>
      <p:ext uri="{BB962C8B-B14F-4D97-AF65-F5344CB8AC3E}">
        <p14:creationId xmlns:p14="http://schemas.microsoft.com/office/powerpoint/2010/main" val="1160975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45054-F6FD-E5A9-1BD6-A73408C2D8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DD6F2-200F-48E6-B450-557D33F73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D48E36-B589-3396-40B8-B629393921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4DCC87-6E03-A37B-0C2C-502EFF055F27}"/>
              </a:ext>
            </a:extLst>
          </p:cNvPr>
          <p:cNvSpPr>
            <a:spLocks noGrp="1"/>
          </p:cNvSpPr>
          <p:nvPr>
            <p:ph type="sldNum" sz="quarter" idx="5"/>
          </p:nvPr>
        </p:nvSpPr>
        <p:spPr/>
        <p:txBody>
          <a:bodyPr/>
          <a:lstStyle/>
          <a:p>
            <a:fld id="{FC8BD8E7-1312-41F3-99C4-6DA5AF891969}" type="slidenum">
              <a:rPr lang="en-US" smtClean="0"/>
              <a:t>19</a:t>
            </a:fld>
            <a:endParaRPr lang="en-US"/>
          </a:p>
        </p:txBody>
      </p:sp>
    </p:spTree>
    <p:extLst>
      <p:ext uri="{BB962C8B-B14F-4D97-AF65-F5344CB8AC3E}">
        <p14:creationId xmlns:p14="http://schemas.microsoft.com/office/powerpoint/2010/main" val="2757139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717C4-7AA4-295C-0433-4C5992DC7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524EA-930F-95B6-C6CF-142F0005A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DCDE7-390F-BA92-FBA1-9E984C949C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04533C-AB79-2CEC-123F-3E8F2AD64BE9}"/>
              </a:ext>
            </a:extLst>
          </p:cNvPr>
          <p:cNvSpPr>
            <a:spLocks noGrp="1"/>
          </p:cNvSpPr>
          <p:nvPr>
            <p:ph type="sldNum" sz="quarter" idx="5"/>
          </p:nvPr>
        </p:nvSpPr>
        <p:spPr/>
        <p:txBody>
          <a:bodyPr/>
          <a:lstStyle/>
          <a:p>
            <a:fld id="{FC8BD8E7-1312-41F3-99C4-6DA5AF891969}" type="slidenum">
              <a:rPr lang="en-US" smtClean="0"/>
              <a:t>2</a:t>
            </a:fld>
            <a:endParaRPr lang="en-US"/>
          </a:p>
        </p:txBody>
      </p:sp>
    </p:spTree>
    <p:extLst>
      <p:ext uri="{BB962C8B-B14F-4D97-AF65-F5344CB8AC3E}">
        <p14:creationId xmlns:p14="http://schemas.microsoft.com/office/powerpoint/2010/main" val="2643546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88026-C7EB-38CE-5AEC-F2AB1E6C1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74AE4-6DF0-90A4-9310-B4022C037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B5F97-7E7C-8D2F-9AB0-51187D1ED4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477BD2-C41C-D813-5120-370B57F14263}"/>
              </a:ext>
            </a:extLst>
          </p:cNvPr>
          <p:cNvSpPr>
            <a:spLocks noGrp="1"/>
          </p:cNvSpPr>
          <p:nvPr>
            <p:ph type="sldNum" sz="quarter" idx="5"/>
          </p:nvPr>
        </p:nvSpPr>
        <p:spPr/>
        <p:txBody>
          <a:bodyPr/>
          <a:lstStyle/>
          <a:p>
            <a:fld id="{FC8BD8E7-1312-41F3-99C4-6DA5AF891969}" type="slidenum">
              <a:rPr lang="en-US" smtClean="0"/>
              <a:t>20</a:t>
            </a:fld>
            <a:endParaRPr lang="en-US"/>
          </a:p>
        </p:txBody>
      </p:sp>
    </p:spTree>
    <p:extLst>
      <p:ext uri="{BB962C8B-B14F-4D97-AF65-F5344CB8AC3E}">
        <p14:creationId xmlns:p14="http://schemas.microsoft.com/office/powerpoint/2010/main" val="3760091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68D04-06A5-D19B-07EB-FC351489E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86A0F-AEFD-5F56-FC81-CB126EF589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4484B-68F4-CF9A-94FD-0F54438669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BE78A4-3F3D-E3DD-9F99-775BAA147E99}"/>
              </a:ext>
            </a:extLst>
          </p:cNvPr>
          <p:cNvSpPr>
            <a:spLocks noGrp="1"/>
          </p:cNvSpPr>
          <p:nvPr>
            <p:ph type="sldNum" sz="quarter" idx="5"/>
          </p:nvPr>
        </p:nvSpPr>
        <p:spPr/>
        <p:txBody>
          <a:bodyPr/>
          <a:lstStyle/>
          <a:p>
            <a:fld id="{FC8BD8E7-1312-41F3-99C4-6DA5AF891969}" type="slidenum">
              <a:rPr lang="en-US" smtClean="0"/>
              <a:t>21</a:t>
            </a:fld>
            <a:endParaRPr lang="en-US"/>
          </a:p>
        </p:txBody>
      </p:sp>
    </p:spTree>
    <p:extLst>
      <p:ext uri="{BB962C8B-B14F-4D97-AF65-F5344CB8AC3E}">
        <p14:creationId xmlns:p14="http://schemas.microsoft.com/office/powerpoint/2010/main" val="3695902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81150-8E21-7478-146C-04640F9C66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46CD9-882C-8CFD-A4A1-CE8BC509E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368BC-4E5C-CD26-39FB-D20E8BD006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06BF2D-C6E4-CF4F-FF32-1E357C6A09A9}"/>
              </a:ext>
            </a:extLst>
          </p:cNvPr>
          <p:cNvSpPr>
            <a:spLocks noGrp="1"/>
          </p:cNvSpPr>
          <p:nvPr>
            <p:ph type="sldNum" sz="quarter" idx="5"/>
          </p:nvPr>
        </p:nvSpPr>
        <p:spPr/>
        <p:txBody>
          <a:bodyPr/>
          <a:lstStyle/>
          <a:p>
            <a:fld id="{FC8BD8E7-1312-41F3-99C4-6DA5AF891969}" type="slidenum">
              <a:rPr lang="en-US" smtClean="0"/>
              <a:t>22</a:t>
            </a:fld>
            <a:endParaRPr lang="en-US"/>
          </a:p>
        </p:txBody>
      </p:sp>
    </p:spTree>
    <p:extLst>
      <p:ext uri="{BB962C8B-B14F-4D97-AF65-F5344CB8AC3E}">
        <p14:creationId xmlns:p14="http://schemas.microsoft.com/office/powerpoint/2010/main" val="8274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23</a:t>
            </a:fld>
            <a:endParaRPr lang="en-US"/>
          </a:p>
        </p:txBody>
      </p:sp>
    </p:spTree>
    <p:extLst>
      <p:ext uri="{BB962C8B-B14F-4D97-AF65-F5344CB8AC3E}">
        <p14:creationId xmlns:p14="http://schemas.microsoft.com/office/powerpoint/2010/main" val="2953460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24</a:t>
            </a:fld>
            <a:endParaRPr lang="en-US"/>
          </a:p>
        </p:txBody>
      </p:sp>
    </p:spTree>
    <p:extLst>
      <p:ext uri="{BB962C8B-B14F-4D97-AF65-F5344CB8AC3E}">
        <p14:creationId xmlns:p14="http://schemas.microsoft.com/office/powerpoint/2010/main" val="163061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26</a:t>
            </a:fld>
            <a:endParaRPr lang="en-US"/>
          </a:p>
        </p:txBody>
      </p:sp>
    </p:spTree>
    <p:extLst>
      <p:ext uri="{BB962C8B-B14F-4D97-AF65-F5344CB8AC3E}">
        <p14:creationId xmlns:p14="http://schemas.microsoft.com/office/powerpoint/2010/main" val="19144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66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Pair Up</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You will have five minutes to interview (get to know) each other</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Once the time has passed, each pair will introduce each other in only three words.</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4</a:t>
            </a:fld>
            <a:endParaRPr lang="en-US"/>
          </a:p>
        </p:txBody>
      </p:sp>
    </p:spTree>
    <p:extLst>
      <p:ext uri="{BB962C8B-B14F-4D97-AF65-F5344CB8AC3E}">
        <p14:creationId xmlns:p14="http://schemas.microsoft.com/office/powerpoint/2010/main" val="47954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Ask them how they would define wellness.</a:t>
            </a:r>
          </a:p>
        </p:txBody>
      </p:sp>
      <p:sp>
        <p:nvSpPr>
          <p:cNvPr id="4" name="Slide Number Placeholder 3"/>
          <p:cNvSpPr>
            <a:spLocks noGrp="1"/>
          </p:cNvSpPr>
          <p:nvPr>
            <p:ph type="sldNum" sz="quarter" idx="5"/>
          </p:nvPr>
        </p:nvSpPr>
        <p:spPr/>
        <p:txBody>
          <a:bodyPr/>
          <a:lstStyle/>
          <a:p>
            <a:fld id="{FC8BD8E7-1312-41F3-99C4-6DA5AF891969}" type="slidenum">
              <a:rPr lang="en-US" smtClean="0"/>
              <a:t>5</a:t>
            </a:fld>
            <a:endParaRPr lang="en-US"/>
          </a:p>
        </p:txBody>
      </p:sp>
    </p:spTree>
    <p:extLst>
      <p:ext uri="{BB962C8B-B14F-4D97-AF65-F5344CB8AC3E}">
        <p14:creationId xmlns:p14="http://schemas.microsoft.com/office/powerpoint/2010/main" val="2724114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Freedom = Responsibility</a:t>
            </a:r>
            <a:endParaRPr lang="en-US"/>
          </a:p>
          <a:p>
            <a:r>
              <a:rPr lang="en-US"/>
              <a:t>You might only have a few classes a day—or none on some days—which </a:t>
            </a:r>
            <a:r>
              <a:rPr lang="en-US" b="1"/>
              <a:t>feels like free time</a:t>
            </a:r>
            <a:r>
              <a:rPr lang="en-US"/>
              <a:t>, but isn’t.</a:t>
            </a:r>
          </a:p>
          <a:p>
            <a:r>
              <a:rPr lang="en-US"/>
              <a:t>You’re expected to use that time for </a:t>
            </a:r>
            <a:r>
              <a:rPr lang="en-US" b="1"/>
              <a:t>reading, studying, group work, or office hours</a:t>
            </a:r>
            <a:r>
              <a:rPr lang="en-US"/>
              <a:t>.</a:t>
            </a:r>
          </a:p>
          <a:p>
            <a:r>
              <a:rPr lang="en-US" b="1"/>
              <a:t>Long-Term Planning Matters More</a:t>
            </a:r>
            <a:endParaRPr lang="en-US"/>
          </a:p>
          <a:p>
            <a:r>
              <a:rPr lang="en-US"/>
              <a:t>Assignments and exams are often spaced far apart, which leads many students to procrastinate.</a:t>
            </a:r>
          </a:p>
          <a:p>
            <a:r>
              <a:rPr lang="en-US"/>
              <a:t>Without planning, deadlines pile up quickly and become overwhelming.</a:t>
            </a:r>
          </a:p>
          <a:p>
            <a:r>
              <a:rPr lang="en-US" b="1"/>
              <a:t>Varied Priorities</a:t>
            </a:r>
            <a:endParaRPr lang="en-US"/>
          </a:p>
          <a:p>
            <a:r>
              <a:rPr lang="en-US"/>
              <a:t>Balancing academics with </a:t>
            </a:r>
            <a:r>
              <a:rPr lang="en-US" b="1"/>
              <a:t>jobs, clubs, sports, social life</a:t>
            </a:r>
            <a:r>
              <a:rPr lang="en-US"/>
              <a:t>, and possibly living alone for the first time.</a:t>
            </a:r>
          </a:p>
          <a:p>
            <a:r>
              <a:rPr lang="en-US"/>
              <a:t>You have to decide what to prioritize every day—no one does it for you.</a:t>
            </a:r>
          </a:p>
          <a:p>
            <a:r>
              <a:rPr lang="en-US" b="1"/>
              <a:t>Different Sleep Schedules</a:t>
            </a:r>
            <a:endParaRPr lang="en-US"/>
          </a:p>
          <a:p>
            <a:r>
              <a:rPr lang="en-US"/>
              <a:t>In high school, sleep and wake times are fairly consistent.</a:t>
            </a:r>
          </a:p>
          <a:p>
            <a:r>
              <a:rPr lang="en-US"/>
              <a:t>In college, you might have an 8 AM class one day and a noon class the next—this leads to irregular sleep patterns if you’re not careful.</a:t>
            </a:r>
          </a:p>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6</a:t>
            </a:fld>
            <a:endParaRPr lang="en-US"/>
          </a:p>
        </p:txBody>
      </p:sp>
    </p:spTree>
    <p:extLst>
      <p:ext uri="{BB962C8B-B14F-4D97-AF65-F5344CB8AC3E}">
        <p14:creationId xmlns:p14="http://schemas.microsoft.com/office/powerpoint/2010/main" val="3491625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75DF8-6B32-CE82-CA35-45897A9D0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942E-DBC1-3B19-53EC-5CDBE2B3F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1E7E6-F1CE-79B3-56A4-8793F8518094}"/>
              </a:ext>
            </a:extLst>
          </p:cNvPr>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Why does this matters? </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Circadian Rhythms (sleep quality, digestion, hormone secretion, cognitive performance)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Disrupting these rhythms (pulling all-nighters, erratic light exposure, caffeine at the wrong time)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Decreased recovery from exercise</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Fatigue despite sleeping "enough"</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Poor muscle and memory retention</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What to do?</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Anchor your day: Expose yourself to natural light within 1 hour of waking. This stabilizes your body clock more than caffeine does.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Protect your night: Use blue light filters after 8 PM. Avoid screens in bed, which suppress melatonin even if you “feel tired.”</a:t>
            </a:r>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6FD6630E-719C-88EC-F95A-A5A464BEC025}"/>
              </a:ext>
            </a:extLst>
          </p:cNvPr>
          <p:cNvSpPr>
            <a:spLocks noGrp="1"/>
          </p:cNvSpPr>
          <p:nvPr>
            <p:ph type="sldNum" sz="quarter" idx="5"/>
          </p:nvPr>
        </p:nvSpPr>
        <p:spPr/>
        <p:txBody>
          <a:bodyPr/>
          <a:lstStyle/>
          <a:p>
            <a:fld id="{FC8BD8E7-1312-41F3-99C4-6DA5AF891969}" type="slidenum">
              <a:rPr lang="en-US" smtClean="0"/>
              <a:t>7</a:t>
            </a:fld>
            <a:endParaRPr lang="en-US"/>
          </a:p>
        </p:txBody>
      </p:sp>
    </p:spTree>
    <p:extLst>
      <p:ext uri="{BB962C8B-B14F-4D97-AF65-F5344CB8AC3E}">
        <p14:creationId xmlns:p14="http://schemas.microsoft.com/office/powerpoint/2010/main" val="274119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dirty="0">
                <a:solidFill>
                  <a:srgbClr val="262626"/>
                </a:solidFill>
                <a:latin typeface="+mn-lt"/>
                <a:ea typeface="Calibri"/>
                <a:cs typeface="Calibri"/>
              </a:rPr>
              <a:t>When and What you Eat Affects:</a:t>
            </a:r>
            <a:endParaRPr lang="en-US" sz="2000" dirty="0">
              <a:solidFill>
                <a:srgbClr val="000000"/>
              </a:solidFill>
              <a:latin typeface="+mn-lt"/>
              <a:ea typeface="Calibri"/>
              <a:cs typeface="Calibri"/>
            </a:endParaRPr>
          </a:p>
          <a:p>
            <a:pPr marL="347345" lvl="1"/>
            <a:r>
              <a:rPr lang="en-US" sz="2000" dirty="0">
                <a:solidFill>
                  <a:srgbClr val="262626"/>
                </a:solidFill>
                <a:latin typeface="+mn-lt"/>
                <a:ea typeface="Calibri"/>
                <a:cs typeface="Calibri"/>
              </a:rPr>
              <a:t>Attention span in class</a:t>
            </a:r>
            <a:endParaRPr lang="en-US" sz="2000" dirty="0">
              <a:solidFill>
                <a:srgbClr val="000000"/>
              </a:solidFill>
              <a:latin typeface="+mn-lt"/>
              <a:ea typeface="Calibri"/>
              <a:cs typeface="Calibri"/>
            </a:endParaRPr>
          </a:p>
          <a:p>
            <a:pPr marL="347345" lvl="1"/>
            <a:r>
              <a:rPr lang="en-US" sz="2000" dirty="0">
                <a:solidFill>
                  <a:srgbClr val="262626"/>
                </a:solidFill>
                <a:latin typeface="+mn-lt"/>
                <a:ea typeface="Calibri"/>
                <a:cs typeface="Calibri"/>
              </a:rPr>
              <a:t>Workout effectiveness</a:t>
            </a:r>
            <a:endParaRPr lang="en-US" sz="2000" dirty="0">
              <a:solidFill>
                <a:srgbClr val="000000"/>
              </a:solidFill>
              <a:latin typeface="+mn-lt"/>
              <a:ea typeface="Calibri"/>
              <a:cs typeface="Calibri"/>
            </a:endParaRPr>
          </a:p>
          <a:p>
            <a:pPr marL="347345" lvl="1"/>
            <a:r>
              <a:rPr lang="en-US" sz="2000" dirty="0">
                <a:solidFill>
                  <a:srgbClr val="262626"/>
                </a:solidFill>
                <a:latin typeface="+mn-lt"/>
                <a:ea typeface="Calibri"/>
                <a:cs typeface="Calibri"/>
              </a:rPr>
              <a:t>Sleep depth</a:t>
            </a:r>
            <a:endParaRPr lang="en-US" sz="2000" dirty="0">
              <a:solidFill>
                <a:srgbClr val="000000"/>
              </a:solidFill>
              <a:latin typeface="+mn-lt"/>
              <a:ea typeface="Calibri"/>
              <a:cs typeface="Calibri"/>
            </a:endParaRPr>
          </a:p>
          <a:p>
            <a:pPr marL="347345" lvl="1"/>
            <a:endParaRPr lang="en-US" sz="2000" dirty="0">
              <a:solidFill>
                <a:srgbClr val="262626"/>
              </a:solidFill>
              <a:latin typeface="+mn-lt"/>
              <a:ea typeface="Calibri"/>
              <a:cs typeface="Calibri"/>
            </a:endParaRPr>
          </a:p>
          <a:p>
            <a:pPr marL="4445" lvl="1" indent="0">
              <a:buNone/>
            </a:pPr>
            <a:r>
              <a:rPr lang="en-US" sz="2000" dirty="0">
                <a:solidFill>
                  <a:srgbClr val="262626"/>
                </a:solidFill>
                <a:latin typeface="+mn-lt"/>
                <a:ea typeface="Calibri"/>
                <a:cs typeface="Calibri"/>
              </a:rPr>
              <a:t>Overlooked Truths:</a:t>
            </a:r>
            <a:endParaRPr lang="en-US" sz="2000" dirty="0">
              <a:solidFill>
                <a:srgbClr val="000000"/>
              </a:solidFill>
              <a:latin typeface="+mn-lt"/>
              <a:ea typeface="Calibri"/>
              <a:cs typeface="Calibri"/>
            </a:endParaRPr>
          </a:p>
          <a:p>
            <a:pPr marL="290195" lvl="1" indent="-285750"/>
            <a:r>
              <a:rPr lang="en-US" sz="2000" dirty="0">
                <a:solidFill>
                  <a:srgbClr val="262626"/>
                </a:solidFill>
                <a:latin typeface="+mn-lt"/>
                <a:ea typeface="Calibri"/>
                <a:cs typeface="Calibri"/>
              </a:rPr>
              <a:t>Skipping breakfast and eating late disrupts blood sugar rhythms, which can impair memory consolidation.</a:t>
            </a:r>
            <a:endParaRPr lang="en-US" sz="2000" dirty="0">
              <a:solidFill>
                <a:srgbClr val="000000"/>
              </a:solidFill>
              <a:latin typeface="+mn-lt"/>
              <a:ea typeface="Calibri"/>
              <a:cs typeface="Calibri"/>
            </a:endParaRPr>
          </a:p>
          <a:p>
            <a:pPr marL="290195" lvl="1" indent="-285750"/>
            <a:r>
              <a:rPr lang="en-US" sz="2000" dirty="0">
                <a:solidFill>
                  <a:srgbClr val="262626"/>
                </a:solidFill>
                <a:latin typeface="+mn-lt"/>
                <a:ea typeface="Calibri"/>
                <a:cs typeface="Calibri"/>
              </a:rPr>
              <a:t>High-carb lunches lead to </a:t>
            </a:r>
            <a:r>
              <a:rPr lang="en-US" sz="2000" b="1" dirty="0">
                <a:solidFill>
                  <a:srgbClr val="262626"/>
                </a:solidFill>
                <a:latin typeface="+mn-lt"/>
                <a:ea typeface="Calibri"/>
                <a:cs typeface="Calibri"/>
              </a:rPr>
              <a:t>post-meal brain fog</a:t>
            </a:r>
            <a:r>
              <a:rPr lang="en-US" sz="2000" dirty="0">
                <a:solidFill>
                  <a:srgbClr val="262626"/>
                </a:solidFill>
                <a:latin typeface="+mn-lt"/>
                <a:ea typeface="Calibri"/>
                <a:cs typeface="Calibri"/>
              </a:rPr>
              <a:t>—bad news before an exam or presentation.</a:t>
            </a:r>
            <a:endParaRPr lang="en-US" sz="2000" dirty="0">
              <a:solidFill>
                <a:srgbClr val="000000"/>
              </a:solidFill>
              <a:latin typeface="+mn-lt"/>
              <a:ea typeface="Calibri"/>
              <a:cs typeface="Calibri"/>
            </a:endParaRPr>
          </a:p>
          <a:p>
            <a:pPr marL="290195" lvl="1" indent="-285750"/>
            <a:r>
              <a:rPr lang="en-US" sz="2000" dirty="0">
                <a:solidFill>
                  <a:srgbClr val="262626"/>
                </a:solidFill>
                <a:latin typeface="+mn-lt"/>
                <a:ea typeface="Calibri"/>
                <a:cs typeface="Calibri"/>
              </a:rPr>
              <a:t>College students often </a:t>
            </a:r>
            <a:r>
              <a:rPr lang="en-US" sz="2000" b="1" dirty="0">
                <a:solidFill>
                  <a:srgbClr val="262626"/>
                </a:solidFill>
                <a:latin typeface="+mn-lt"/>
                <a:ea typeface="Calibri"/>
                <a:cs typeface="Calibri"/>
              </a:rPr>
              <a:t>under-consume protein</a:t>
            </a:r>
            <a:r>
              <a:rPr lang="en-US" sz="2000" dirty="0">
                <a:solidFill>
                  <a:srgbClr val="262626"/>
                </a:solidFill>
                <a:latin typeface="+mn-lt"/>
                <a:ea typeface="Calibri"/>
                <a:cs typeface="Calibri"/>
              </a:rPr>
              <a:t>, which is vital for neurotransmitters (mood) and muscle repair.</a:t>
            </a:r>
            <a:endParaRPr lang="en-US" sz="2000" dirty="0">
              <a:solidFill>
                <a:srgbClr val="000000"/>
              </a:solidFill>
              <a:latin typeface="+mn-lt"/>
              <a:ea typeface="Calibri"/>
              <a:cs typeface="Calibri"/>
            </a:endParaRPr>
          </a:p>
          <a:p>
            <a:pPr marL="347345" lvl="1"/>
            <a:endParaRPr lang="en-US" sz="2000" dirty="0">
              <a:solidFill>
                <a:srgbClr val="000000"/>
              </a:solidFill>
              <a:latin typeface="+mn-lt"/>
              <a:ea typeface="Calibri"/>
              <a:cs typeface="Calibri"/>
            </a:endParaRPr>
          </a:p>
          <a:p>
            <a:pPr marL="4445" lvl="1" indent="0">
              <a:buNone/>
            </a:pPr>
            <a:r>
              <a:rPr lang="en-US" sz="2000" dirty="0">
                <a:solidFill>
                  <a:srgbClr val="262626"/>
                </a:solidFill>
                <a:latin typeface="+mn-lt"/>
                <a:ea typeface="Calibri"/>
                <a:cs typeface="Calibri"/>
              </a:rPr>
              <a:t>What to do?</a:t>
            </a:r>
            <a:endParaRPr lang="en-US" sz="2000" dirty="0">
              <a:solidFill>
                <a:srgbClr val="000000"/>
              </a:solidFill>
              <a:latin typeface="+mn-lt"/>
              <a:ea typeface="Calibri"/>
              <a:cs typeface="Calibri"/>
            </a:endParaRPr>
          </a:p>
          <a:p>
            <a:pPr marL="633095" lvl="1" indent="-285750"/>
            <a:r>
              <a:rPr lang="en-US" sz="2000" b="1" dirty="0">
                <a:solidFill>
                  <a:srgbClr val="262626"/>
                </a:solidFill>
                <a:latin typeface="+mn-lt"/>
                <a:ea typeface="Calibri"/>
                <a:cs typeface="Calibri"/>
              </a:rPr>
              <a:t>Front-load protein</a:t>
            </a:r>
            <a:r>
              <a:rPr lang="en-US" sz="2000" dirty="0">
                <a:solidFill>
                  <a:srgbClr val="262626"/>
                </a:solidFill>
                <a:latin typeface="+mn-lt"/>
                <a:ea typeface="Calibri"/>
                <a:cs typeface="Calibri"/>
              </a:rPr>
              <a:t>: 20–30g at breakfast increases alertness and reduces cravings later in the day.</a:t>
            </a:r>
            <a:endParaRPr lang="en-US" sz="2000" dirty="0">
              <a:solidFill>
                <a:srgbClr val="000000"/>
              </a:solidFill>
              <a:latin typeface="+mn-lt"/>
              <a:ea typeface="Calibri"/>
              <a:cs typeface="Calibri"/>
            </a:endParaRPr>
          </a:p>
          <a:p>
            <a:pPr marL="633095" lvl="1" indent="-285750"/>
            <a:r>
              <a:rPr lang="en-US" sz="2000" b="1" dirty="0">
                <a:solidFill>
                  <a:srgbClr val="262626"/>
                </a:solidFill>
                <a:latin typeface="+mn-lt"/>
                <a:ea typeface="Calibri"/>
                <a:cs typeface="Calibri"/>
              </a:rPr>
              <a:t>Buffer caffeine</a:t>
            </a:r>
            <a:r>
              <a:rPr lang="en-US" sz="2000" dirty="0">
                <a:solidFill>
                  <a:srgbClr val="262626"/>
                </a:solidFill>
                <a:latin typeface="+mn-lt"/>
                <a:ea typeface="Calibri"/>
                <a:cs typeface="Calibri"/>
              </a:rPr>
              <a:t>: Wait 60–90 minutes after waking to drink coffee—this prevents the caffeine crash and supports natural cortisol regulation.</a:t>
            </a:r>
            <a:endParaRPr lang="en-US" sz="2000" dirty="0">
              <a:solidFill>
                <a:srgbClr val="000000"/>
              </a:solidFill>
              <a:latin typeface="+mn-lt"/>
              <a:ea typeface="Calibri"/>
              <a:cs typeface="Calibri"/>
            </a:endParaRPr>
          </a:p>
          <a:p>
            <a:pPr marL="633095" lvl="1" indent="-285750"/>
            <a:r>
              <a:rPr lang="en-US" sz="2000" b="1" dirty="0">
                <a:solidFill>
                  <a:srgbClr val="262626"/>
                </a:solidFill>
                <a:latin typeface="+mn-lt"/>
                <a:ea typeface="Calibri"/>
                <a:cs typeface="Calibri"/>
              </a:rPr>
              <a:t>Smart snacking</a:t>
            </a:r>
            <a:r>
              <a:rPr lang="en-US" sz="2000" dirty="0">
                <a:solidFill>
                  <a:srgbClr val="262626"/>
                </a:solidFill>
                <a:latin typeface="+mn-lt"/>
                <a:ea typeface="Calibri"/>
                <a:cs typeface="Calibri"/>
              </a:rPr>
              <a:t>: During late-night study sessions, opt for protein or fat-based snacks (nuts, eggs, Greek yogurt) to avoid insulin spikes that ruin sleep.</a:t>
            </a:r>
            <a:endParaRPr lang="en-US" sz="2000" dirty="0">
              <a:ea typeface="Calibri Light" panose="020F0302020204030204"/>
              <a:cs typeface="Calibri Light" panose="020F0302020204030204"/>
            </a:endParaRP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8</a:t>
            </a:fld>
            <a:endParaRPr lang="en-US"/>
          </a:p>
        </p:txBody>
      </p:sp>
    </p:spTree>
    <p:extLst>
      <p:ext uri="{BB962C8B-B14F-4D97-AF65-F5344CB8AC3E}">
        <p14:creationId xmlns:p14="http://schemas.microsoft.com/office/powerpoint/2010/main" val="1114425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You don't need to go to the gym to "work out"</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Movement is essential for:</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Brain-derived neurotrophic factor (BDNF)</a:t>
            </a:r>
            <a:r>
              <a:rPr lang="en-US" sz="1200" b="0" i="0" u="none" strike="noStrike" kern="1200">
                <a:solidFill>
                  <a:schemeClr val="tx1"/>
                </a:solidFill>
                <a:effectLst/>
                <a:latin typeface="+mn-lt"/>
                <a:ea typeface="+mn-ea"/>
                <a:cs typeface="+mn-cs"/>
              </a:rPr>
              <a:t>, which enhances memory and learning.</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Blood circulation to the brain (supports problem-solving and focus).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Regulating dopamine and serotonin levels (boosts motivation and mood).</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What to do?</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Walk briskly before or after lectures to “lock in” what you learned.</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Use short bodyweight circuits (5–10 mins) in your dorm between study sessions to reset focus.</a:t>
            </a:r>
            <a:r>
              <a:rPr lang="en-US" sz="1200" b="0" i="0" kern="1200">
                <a:solidFill>
                  <a:schemeClr val="tx1"/>
                </a:solidFill>
                <a:effectLst/>
                <a:latin typeface="+mn-lt"/>
                <a:ea typeface="+mn-ea"/>
                <a:cs typeface="+mn-cs"/>
              </a:rPr>
              <a:t>​</a:t>
            </a:r>
          </a:p>
          <a:p>
            <a:pPr rtl="0" fontAlgn="base"/>
            <a:r>
              <a:rPr lang="en-US" sz="1200" b="0" i="0" u="none" strike="noStrike" kern="1200">
                <a:solidFill>
                  <a:schemeClr val="tx1"/>
                </a:solidFill>
                <a:effectLst/>
                <a:latin typeface="+mn-lt"/>
                <a:ea typeface="+mn-ea"/>
                <a:cs typeface="+mn-cs"/>
              </a:rPr>
              <a:t>Dance, climb, play—non-repetitive movement improves </a:t>
            </a:r>
            <a:r>
              <a:rPr lang="en-US" sz="1200" b="1" i="0" u="none" strike="noStrike" kern="1200">
                <a:solidFill>
                  <a:schemeClr val="tx1"/>
                </a:solidFill>
                <a:effectLst/>
                <a:latin typeface="+mn-lt"/>
                <a:ea typeface="+mn-ea"/>
                <a:cs typeface="+mn-cs"/>
              </a:rPr>
              <a:t>motor learning and creativity</a:t>
            </a:r>
            <a:r>
              <a:rPr lang="en-US" sz="1200" b="0" i="0" u="none" strike="noStrike" kern="1200">
                <a:solidFill>
                  <a:schemeClr val="tx1"/>
                </a:solidFill>
                <a:effectLst/>
                <a:latin typeface="+mn-lt"/>
                <a:ea typeface="+mn-ea"/>
                <a:cs typeface="+mn-cs"/>
              </a:rPr>
              <a:t>.</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FC8BD8E7-1312-41F3-99C4-6DA5AF891969}" type="slidenum">
              <a:rPr lang="en-US" smtClean="0"/>
              <a:t>9</a:t>
            </a:fld>
            <a:endParaRPr lang="en-US"/>
          </a:p>
        </p:txBody>
      </p:sp>
    </p:spTree>
    <p:extLst>
      <p:ext uri="{BB962C8B-B14F-4D97-AF65-F5344CB8AC3E}">
        <p14:creationId xmlns:p14="http://schemas.microsoft.com/office/powerpoint/2010/main" val="1075433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9/19/2025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9/19/2025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214916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3135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97668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17378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82750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6084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6412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01265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1817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21899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5703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274764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79388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080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30589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78469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6305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9/19/2025</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1186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9/19/2025</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9/19/2025</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9/19/2025</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9/19/2025</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a:t>Add a footer</a:t>
            </a:r>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pPr/>
              <a:t>9/19/2025</a:t>
            </a:fld>
            <a:endParaRPr lang="en-US"/>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9/19/2025</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55574450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tel:610-517-4921"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mailto:ckenndey2@brynmawr.edu"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mailto:awilbraham@brynmawr.edu" TargetMode="External"/><Relationship Id="rId4" Type="http://schemas.openxmlformats.org/officeDocument/2006/relationships/hyperlink" Target="https://campusphilly.org/collegefest-2025/"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239931"/>
            <a:ext cx="11125200" cy="914400"/>
          </a:xfrm>
        </p:spPr>
        <p:txBody>
          <a:bodyPr>
            <a:normAutofit fontScale="90000"/>
          </a:bodyPr>
          <a:lstStyle/>
          <a:p>
            <a:r>
              <a:rPr lang="en-US"/>
              <a:t>Your Body, Your Ally: Physical Wellness as A foundation for everything </a:t>
            </a:r>
          </a:p>
        </p:txBody>
      </p:sp>
      <p:sp>
        <p:nvSpPr>
          <p:cNvPr id="3" name="Subtitle 2"/>
          <p:cNvSpPr>
            <a:spLocks noGrp="1"/>
          </p:cNvSpPr>
          <p:nvPr>
            <p:ph type="subTitle" idx="1"/>
          </p:nvPr>
        </p:nvSpPr>
        <p:spPr>
          <a:xfrm>
            <a:off x="533400" y="6154331"/>
            <a:ext cx="11125200" cy="571500"/>
          </a:xfrm>
        </p:spPr>
        <p:txBody>
          <a:bodyPr/>
          <a:lstStyle/>
          <a:p>
            <a:r>
              <a:rPr lang="en-US"/>
              <a:t>Week 3</a:t>
            </a:r>
          </a:p>
        </p:txBody>
      </p:sp>
      <p:pic>
        <p:nvPicPr>
          <p:cNvPr id="18" name="Picture Placeholder 17" descr="Two people kayaking from behind">
            <a:extLst>
              <a:ext uri="{FF2B5EF4-FFF2-40B4-BE49-F238E27FC236}">
                <a16:creationId xmlns:a16="http://schemas.microsoft.com/office/drawing/2014/main" id="{C5EE32FD-7638-92DF-F28B-4D306824BE17}"/>
              </a:ext>
            </a:extLst>
          </p:cNvPr>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22089" r="22089"/>
          <a:stretch>
            <a:fillRect/>
          </a:stretch>
        </p:blipFill>
        <p:spPr/>
      </p:pic>
      <p:pic>
        <p:nvPicPr>
          <p:cNvPr id="10" name="Picture Placeholder 9" descr="Woman running beside green wall">
            <a:extLst>
              <a:ext uri="{FF2B5EF4-FFF2-40B4-BE49-F238E27FC236}">
                <a16:creationId xmlns:a16="http://schemas.microsoft.com/office/drawing/2014/main" id="{4FB596F2-DE2B-1DAD-F963-BDD2365CDAC5}"/>
              </a:ext>
            </a:extLst>
          </p:cNvPr>
          <p:cNvPicPr>
            <a:picLocks noGrp="1" noChangeAspect="1"/>
          </p:cNvPicPr>
          <p:nvPr>
            <p:ph type="pic" idx="11"/>
          </p:nvPr>
        </p:nvPicPr>
        <p:blipFill>
          <a:blip r:embed="rId4" cstate="print">
            <a:extLst>
              <a:ext uri="{28A0092B-C50C-407E-A947-70E740481C1C}">
                <a14:useLocalDpi xmlns:a14="http://schemas.microsoft.com/office/drawing/2010/main" val="0"/>
              </a:ext>
            </a:extLst>
          </a:blip>
          <a:srcRect t="10639" b="10639"/>
          <a:stretch>
            <a:fillRect/>
          </a:stretch>
        </p:blipFill>
        <p:spPr/>
      </p:pic>
      <p:pic>
        <p:nvPicPr>
          <p:cNvPr id="22" name="Picture Placeholder 21" descr="Aerial view of blue basketball court">
            <a:extLst>
              <a:ext uri="{FF2B5EF4-FFF2-40B4-BE49-F238E27FC236}">
                <a16:creationId xmlns:a16="http://schemas.microsoft.com/office/drawing/2014/main" id="{7288D427-617E-90ED-A0DD-1982526A179F}"/>
              </a:ext>
            </a:extLst>
          </p:cNvPr>
          <p:cNvPicPr>
            <a:picLocks noGrp="1" noChangeAspect="1"/>
          </p:cNvPicPr>
          <p:nvPr>
            <p:ph type="pic" idx="12"/>
          </p:nvPr>
        </p:nvPicPr>
        <p:blipFill>
          <a:blip r:embed="rId5" cstate="print">
            <a:extLst>
              <a:ext uri="{28A0092B-C50C-407E-A947-70E740481C1C}">
                <a14:useLocalDpi xmlns:a14="http://schemas.microsoft.com/office/drawing/2010/main" val="0"/>
              </a:ext>
            </a:extLst>
          </a:blip>
          <a:srcRect l="26825" r="26825"/>
          <a:stretch>
            <a:fillRect/>
          </a:stretch>
        </p:blipFill>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73288" y="228600"/>
            <a:ext cx="10471495" cy="1143000"/>
          </a:xfrm>
        </p:spPr>
        <p:txBody>
          <a:bodyPr/>
          <a:lstStyle/>
          <a:p>
            <a:r>
              <a:rPr lang="en-US">
                <a:ea typeface="Calibri Light"/>
                <a:cs typeface="Calibri Light"/>
              </a:rPr>
              <a:t>Longevity in College: Building Resilient Systems</a:t>
            </a:r>
            <a:endParaRPr lang="en-US"/>
          </a:p>
        </p:txBody>
      </p:sp>
      <p:pic>
        <p:nvPicPr>
          <p:cNvPr id="10" name="Content Placeholder 9" descr="3D puzzle pieces">
            <a:extLst>
              <a:ext uri="{FF2B5EF4-FFF2-40B4-BE49-F238E27FC236}">
                <a16:creationId xmlns:a16="http://schemas.microsoft.com/office/drawing/2014/main" id="{4913244A-1554-387D-0683-8FE0420E293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6314" y="1956859"/>
            <a:ext cx="4498975" cy="3514449"/>
          </a:xfrm>
        </p:spPr>
      </p:pic>
      <p:sp>
        <p:nvSpPr>
          <p:cNvPr id="11" name="Content Placeholder 10">
            <a:extLst>
              <a:ext uri="{FF2B5EF4-FFF2-40B4-BE49-F238E27FC236}">
                <a16:creationId xmlns:a16="http://schemas.microsoft.com/office/drawing/2014/main" id="{AE6F0068-A237-D4E5-4AA3-8C5FCE6F4D00}"/>
              </a:ext>
            </a:extLst>
          </p:cNvPr>
          <p:cNvSpPr>
            <a:spLocks noGrp="1"/>
          </p:cNvSpPr>
          <p:nvPr>
            <p:ph sz="quarter" idx="4"/>
          </p:nvPr>
        </p:nvSpPr>
        <p:spPr>
          <a:xfrm>
            <a:off x="5458968" y="1956859"/>
            <a:ext cx="5212080" cy="4215341"/>
          </a:xfrm>
        </p:spPr>
        <p:txBody>
          <a:bodyPr>
            <a:normAutofit fontScale="92500" lnSpcReduction="20000"/>
          </a:bodyPr>
          <a:lstStyle/>
          <a:p>
            <a:r>
              <a:rPr lang="en-US">
                <a:ea typeface="Calibri Light"/>
                <a:cs typeface="Calibri Light"/>
              </a:rPr>
              <a:t>Biological Resilience= Recovery Capacity + Adaptation</a:t>
            </a:r>
          </a:p>
          <a:p>
            <a:r>
              <a:rPr lang="en-US">
                <a:ea typeface="Calibri Light"/>
                <a:cs typeface="Calibri Light"/>
              </a:rPr>
              <a:t>Instead of chasing aesthetics or short-term goals, ask:</a:t>
            </a:r>
          </a:p>
          <a:p>
            <a:pPr marL="347345" lvl="1" indent="-91440">
              <a:buFont typeface="Courier New" pitchFamily="34" charset="0"/>
              <a:buChar char="o"/>
            </a:pPr>
            <a:r>
              <a:rPr lang="en-US">
                <a:ea typeface="Calibri Light"/>
                <a:cs typeface="Calibri Light"/>
              </a:rPr>
              <a:t> How adaptable is my body to stress?</a:t>
            </a:r>
          </a:p>
          <a:p>
            <a:pPr marL="347345" lvl="1" indent="-91440">
              <a:buFont typeface="Courier New" pitchFamily="34" charset="0"/>
              <a:buChar char="o"/>
            </a:pPr>
            <a:r>
              <a:rPr lang="en-US">
                <a:ea typeface="Calibri Light"/>
                <a:cs typeface="Calibri Light"/>
              </a:rPr>
              <a:t> How quickly can I recover from a light night, intense class load, or illness?</a:t>
            </a:r>
          </a:p>
          <a:p>
            <a:pPr marL="255905" lvl="1" indent="0">
              <a:buNone/>
            </a:pPr>
            <a:endParaRPr lang="en-US">
              <a:ea typeface="Calibri Light"/>
              <a:cs typeface="Calibri Light"/>
            </a:endParaRPr>
          </a:p>
          <a:p>
            <a:pPr marL="255905" lvl="1" indent="0">
              <a:buFont typeface="Courier New" pitchFamily="34" charset="0"/>
              <a:buNone/>
            </a:pPr>
            <a:r>
              <a:rPr lang="en-US">
                <a:ea typeface="Calibri Light"/>
                <a:cs typeface="Calibri Light"/>
              </a:rPr>
              <a:t>What to do?</a:t>
            </a:r>
          </a:p>
          <a:p>
            <a:pPr marL="255905" lvl="1" indent="0">
              <a:buNone/>
            </a:pPr>
            <a:r>
              <a:rPr lang="en-US">
                <a:ea typeface="Calibri Light"/>
                <a:cs typeface="Calibri Light"/>
              </a:rPr>
              <a:t>Cold rinse (30 seconds) in your morning shower to train stress tolerance</a:t>
            </a:r>
          </a:p>
          <a:p>
            <a:pPr marL="255905" lvl="1" indent="0">
              <a:buNone/>
            </a:pPr>
            <a:r>
              <a:rPr lang="en-US">
                <a:ea typeface="Calibri Light"/>
                <a:cs typeface="Calibri Light"/>
              </a:rPr>
              <a:t>Deep nasal breathing before an exam or workout to shift into a calm focus</a:t>
            </a:r>
          </a:p>
          <a:p>
            <a:pPr marL="255905" lvl="1" indent="0">
              <a:buNone/>
            </a:pPr>
            <a:r>
              <a:rPr lang="en-US">
                <a:ea typeface="Calibri Light"/>
                <a:cs typeface="Calibri Light"/>
              </a:rPr>
              <a:t>10 minutes of nature exposure a day to reduce systemic inflammation </a:t>
            </a:r>
          </a:p>
        </p:txBody>
      </p:sp>
    </p:spTree>
    <p:extLst>
      <p:ext uri="{BB962C8B-B14F-4D97-AF65-F5344CB8AC3E}">
        <p14:creationId xmlns:p14="http://schemas.microsoft.com/office/powerpoint/2010/main" val="233693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035B4-10CB-6F80-1CBF-621D9E1A500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710A6EC-6B67-91CA-2994-59F807D7DAAA}"/>
              </a:ext>
            </a:extLst>
          </p:cNvPr>
          <p:cNvSpPr>
            <a:spLocks noGrp="1"/>
          </p:cNvSpPr>
          <p:nvPr>
            <p:ph type="title"/>
          </p:nvPr>
        </p:nvSpPr>
        <p:spPr>
          <a:xfrm>
            <a:off x="373289" y="228600"/>
            <a:ext cx="9144000" cy="1143000"/>
          </a:xfrm>
        </p:spPr>
        <p:txBody>
          <a:bodyPr/>
          <a:lstStyle/>
          <a:p>
            <a:r>
              <a:rPr lang="en-US"/>
              <a:t>Reflection Exercise: </a:t>
            </a:r>
            <a:br>
              <a:rPr lang="en-US"/>
            </a:br>
            <a:r>
              <a:rPr lang="en-US"/>
              <a:t>Wellness Mission Statement </a:t>
            </a:r>
          </a:p>
        </p:txBody>
      </p:sp>
      <p:pic>
        <p:nvPicPr>
          <p:cNvPr id="8" name="Content Placeholder 7" descr="Person writing on notebook">
            <a:extLst>
              <a:ext uri="{FF2B5EF4-FFF2-40B4-BE49-F238E27FC236}">
                <a16:creationId xmlns:a16="http://schemas.microsoft.com/office/drawing/2014/main" id="{43B35876-9372-FF92-EC61-4ACACF9F464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73289" y="2209658"/>
            <a:ext cx="4498975" cy="3810142"/>
          </a:xfrm>
        </p:spPr>
      </p:pic>
      <p:sp>
        <p:nvSpPr>
          <p:cNvPr id="4" name="Text Placeholder 3">
            <a:extLst>
              <a:ext uri="{FF2B5EF4-FFF2-40B4-BE49-F238E27FC236}">
                <a16:creationId xmlns:a16="http://schemas.microsoft.com/office/drawing/2014/main" id="{7ABAD4FA-169C-D4C6-3B12-A84EAAC55188}"/>
              </a:ext>
            </a:extLst>
          </p:cNvPr>
          <p:cNvSpPr>
            <a:spLocks noGrp="1"/>
          </p:cNvSpPr>
          <p:nvPr>
            <p:ph type="body" sz="quarter" idx="3"/>
          </p:nvPr>
        </p:nvSpPr>
        <p:spPr/>
        <p:txBody>
          <a:bodyPr>
            <a:normAutofit/>
          </a:bodyPr>
          <a:lstStyle/>
          <a:p>
            <a:r>
              <a:rPr lang="en-US" sz="3200"/>
              <a:t>Fall 2025</a:t>
            </a:r>
          </a:p>
        </p:txBody>
      </p:sp>
      <p:sp>
        <p:nvSpPr>
          <p:cNvPr id="11" name="Content Placeholder 10">
            <a:extLst>
              <a:ext uri="{FF2B5EF4-FFF2-40B4-BE49-F238E27FC236}">
                <a16:creationId xmlns:a16="http://schemas.microsoft.com/office/drawing/2014/main" id="{B2A905E1-7622-1C62-4623-1C0C1FBAEFBB}"/>
              </a:ext>
            </a:extLst>
          </p:cNvPr>
          <p:cNvSpPr>
            <a:spLocks noGrp="1"/>
          </p:cNvSpPr>
          <p:nvPr>
            <p:ph sz="quarter" idx="4"/>
          </p:nvPr>
        </p:nvSpPr>
        <p:spPr/>
        <p:txBody>
          <a:bodyPr>
            <a:normAutofit/>
          </a:bodyPr>
          <a:lstStyle/>
          <a:p>
            <a:r>
              <a:rPr lang="en-US" sz="2800"/>
              <a:t>In 3–5 sentences, describe how you want to feel physically and what habits will help you get there. Focus on rhythm, recovery, nourishment, and self-regulation—not just exercise.</a:t>
            </a:r>
          </a:p>
        </p:txBody>
      </p:sp>
    </p:spTree>
    <p:extLst>
      <p:ext uri="{BB962C8B-B14F-4D97-AF65-F5344CB8AC3E}">
        <p14:creationId xmlns:p14="http://schemas.microsoft.com/office/powerpoint/2010/main" val="213685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8628-954F-097F-7309-E694460238FC}"/>
              </a:ext>
            </a:extLst>
          </p:cNvPr>
          <p:cNvSpPr>
            <a:spLocks noGrp="1"/>
          </p:cNvSpPr>
          <p:nvPr>
            <p:ph type="title"/>
          </p:nvPr>
        </p:nvSpPr>
        <p:spPr>
          <a:xfrm>
            <a:off x="421972" y="402771"/>
            <a:ext cx="9144000" cy="1143000"/>
          </a:xfrm>
        </p:spPr>
        <p:txBody>
          <a:bodyPr/>
          <a:lstStyle/>
          <a:p>
            <a:r>
              <a:rPr lang="en-US"/>
              <a:t>Health and Wellness Center Hours </a:t>
            </a:r>
          </a:p>
        </p:txBody>
      </p:sp>
      <p:sp>
        <p:nvSpPr>
          <p:cNvPr id="3" name="Text Placeholder 2">
            <a:extLst>
              <a:ext uri="{FF2B5EF4-FFF2-40B4-BE49-F238E27FC236}">
                <a16:creationId xmlns:a16="http://schemas.microsoft.com/office/drawing/2014/main" id="{2BFA15E8-8086-3545-7D45-77B656E7B9AB}"/>
              </a:ext>
            </a:extLst>
          </p:cNvPr>
          <p:cNvSpPr>
            <a:spLocks noGrp="1"/>
          </p:cNvSpPr>
          <p:nvPr>
            <p:ph type="body" idx="1"/>
          </p:nvPr>
        </p:nvSpPr>
        <p:spPr/>
        <p:txBody>
          <a:bodyPr/>
          <a:lstStyle/>
          <a:p>
            <a:r>
              <a:rPr lang="en-US"/>
              <a:t>General Health </a:t>
            </a:r>
          </a:p>
        </p:txBody>
      </p:sp>
      <p:sp>
        <p:nvSpPr>
          <p:cNvPr id="4" name="Content Placeholder 3">
            <a:extLst>
              <a:ext uri="{FF2B5EF4-FFF2-40B4-BE49-F238E27FC236}">
                <a16:creationId xmlns:a16="http://schemas.microsoft.com/office/drawing/2014/main" id="{40EB84AA-5EB4-02A0-6B2F-7DA45177E0C8}"/>
              </a:ext>
            </a:extLst>
          </p:cNvPr>
          <p:cNvSpPr>
            <a:spLocks noGrp="1"/>
          </p:cNvSpPr>
          <p:nvPr>
            <p:ph sz="half" idx="2"/>
          </p:nvPr>
        </p:nvSpPr>
        <p:spPr/>
        <p:txBody>
          <a:bodyPr>
            <a:normAutofit/>
          </a:bodyPr>
          <a:lstStyle/>
          <a:p>
            <a:pPr fontAlgn="base"/>
            <a:r>
              <a:rPr lang="en-US" i="1"/>
              <a:t>Tuesday &amp; Thursday</a:t>
            </a:r>
            <a:r>
              <a:rPr lang="en-US"/>
              <a:t>: 9am-7pm​</a:t>
            </a:r>
          </a:p>
          <a:p>
            <a:pPr fontAlgn="base"/>
            <a:r>
              <a:rPr lang="en-US" i="1"/>
              <a:t>Monday, Wednesday, &amp; Friday</a:t>
            </a:r>
            <a:r>
              <a:rPr lang="en-US"/>
              <a:t>: 9am-5pm​</a:t>
            </a:r>
          </a:p>
          <a:p>
            <a:pPr fontAlgn="base"/>
            <a:r>
              <a:rPr lang="en-US" i="1"/>
              <a:t>After hours (non-emergency):</a:t>
            </a:r>
            <a:r>
              <a:rPr lang="en-US"/>
              <a:t>​</a:t>
            </a:r>
          </a:p>
          <a:p>
            <a:pPr fontAlgn="base"/>
            <a:r>
              <a:rPr lang="en-US"/>
              <a:t> </a:t>
            </a:r>
            <a:r>
              <a:rPr lang="en-US" u="sng">
                <a:hlinkClick r:id="rId3"/>
              </a:rPr>
              <a:t>610-517-4921</a:t>
            </a:r>
            <a:r>
              <a:rPr lang="en-US"/>
              <a:t> to speak with nurse on-call.</a:t>
            </a:r>
          </a:p>
          <a:p>
            <a:endParaRPr lang="en-US"/>
          </a:p>
        </p:txBody>
      </p:sp>
      <p:sp>
        <p:nvSpPr>
          <p:cNvPr id="5" name="Text Placeholder 4">
            <a:extLst>
              <a:ext uri="{FF2B5EF4-FFF2-40B4-BE49-F238E27FC236}">
                <a16:creationId xmlns:a16="http://schemas.microsoft.com/office/drawing/2014/main" id="{C41DF22F-5C31-4F25-CB55-66936FD31595}"/>
              </a:ext>
            </a:extLst>
          </p:cNvPr>
          <p:cNvSpPr>
            <a:spLocks noGrp="1"/>
          </p:cNvSpPr>
          <p:nvPr>
            <p:ph type="body" sz="quarter" idx="3"/>
          </p:nvPr>
        </p:nvSpPr>
        <p:spPr/>
        <p:txBody>
          <a:bodyPr/>
          <a:lstStyle/>
          <a:p>
            <a:r>
              <a:rPr lang="en-US"/>
              <a:t>Counseling </a:t>
            </a:r>
          </a:p>
        </p:txBody>
      </p:sp>
      <p:sp>
        <p:nvSpPr>
          <p:cNvPr id="6" name="Content Placeholder 5">
            <a:extLst>
              <a:ext uri="{FF2B5EF4-FFF2-40B4-BE49-F238E27FC236}">
                <a16:creationId xmlns:a16="http://schemas.microsoft.com/office/drawing/2014/main" id="{85451F28-2236-8370-3E0F-9D84E44F2EC3}"/>
              </a:ext>
            </a:extLst>
          </p:cNvPr>
          <p:cNvSpPr>
            <a:spLocks noGrp="1"/>
          </p:cNvSpPr>
          <p:nvPr>
            <p:ph sz="quarter" idx="4"/>
          </p:nvPr>
        </p:nvSpPr>
        <p:spPr/>
        <p:txBody>
          <a:bodyPr>
            <a:normAutofit/>
          </a:bodyPr>
          <a:lstStyle/>
          <a:p>
            <a:pPr marL="45720" indent="0" fontAlgn="base">
              <a:buNone/>
            </a:pPr>
            <a:r>
              <a:rPr lang="en-US" i="1"/>
              <a:t>General hours: </a:t>
            </a:r>
            <a:r>
              <a:rPr lang="en-US"/>
              <a:t>​</a:t>
            </a:r>
          </a:p>
          <a:p>
            <a:pPr fontAlgn="base"/>
            <a:r>
              <a:rPr lang="en-US"/>
              <a:t>Monday- Friday: 9-5​</a:t>
            </a:r>
          </a:p>
          <a:p>
            <a:pPr fontAlgn="base"/>
            <a:r>
              <a:rPr lang="en-US" i="1"/>
              <a:t>Triage/ Drop in Hours: </a:t>
            </a:r>
            <a:r>
              <a:rPr lang="en-US"/>
              <a:t>​</a:t>
            </a:r>
          </a:p>
          <a:p>
            <a:pPr fontAlgn="base"/>
            <a:r>
              <a:rPr lang="en-US"/>
              <a:t>Monday-Friday: 10-12 and 2-4​</a:t>
            </a:r>
          </a:p>
          <a:p>
            <a:pPr fontAlgn="base"/>
            <a:r>
              <a:rPr lang="en-US" i="1"/>
              <a:t>After hours: </a:t>
            </a:r>
            <a:r>
              <a:rPr lang="en-US"/>
              <a:t>​</a:t>
            </a:r>
          </a:p>
          <a:p>
            <a:pPr fontAlgn="base"/>
            <a:r>
              <a:rPr lang="en-US"/>
              <a:t>Use TELUS (App or 1-866-743-7732) ​</a:t>
            </a:r>
          </a:p>
          <a:p>
            <a:pPr fontAlgn="base"/>
            <a:r>
              <a:rPr lang="en-US"/>
              <a:t>Or </a:t>
            </a:r>
            <a:r>
              <a:rPr lang="en-US" err="1"/>
              <a:t>Protocall</a:t>
            </a:r>
            <a:r>
              <a:rPr lang="en-US"/>
              <a:t> (610-526-7778)</a:t>
            </a:r>
          </a:p>
          <a:p>
            <a:endParaRPr lang="en-US"/>
          </a:p>
        </p:txBody>
      </p:sp>
      <p:pic>
        <p:nvPicPr>
          <p:cNvPr id="10" name="Picture 9" descr="speech bubble that has the numbers for campus safety in case of emergencies and also lists calling 911 or heading to the nearest emergency room">
            <a:extLst>
              <a:ext uri="{FF2B5EF4-FFF2-40B4-BE49-F238E27FC236}">
                <a16:creationId xmlns:a16="http://schemas.microsoft.com/office/drawing/2014/main" id="{B8ED1F3F-3FB4-FB13-8FA2-2361E0686F9B}"/>
              </a:ext>
            </a:extLst>
          </p:cNvPr>
          <p:cNvPicPr>
            <a:picLocks noChangeAspect="1"/>
          </p:cNvPicPr>
          <p:nvPr/>
        </p:nvPicPr>
        <p:blipFill>
          <a:blip r:embed="rId4"/>
          <a:stretch>
            <a:fillRect/>
          </a:stretch>
        </p:blipFill>
        <p:spPr>
          <a:xfrm>
            <a:off x="9056914" y="1252332"/>
            <a:ext cx="2713114" cy="2840696"/>
          </a:xfrm>
          <a:prstGeom prst="rect">
            <a:avLst/>
          </a:prstGeom>
        </p:spPr>
      </p:pic>
      <p:pic>
        <p:nvPicPr>
          <p:cNvPr id="12" name="Picture 11">
            <a:extLst>
              <a:ext uri="{FF2B5EF4-FFF2-40B4-BE49-F238E27FC236}">
                <a16:creationId xmlns:a16="http://schemas.microsoft.com/office/drawing/2014/main" id="{843D5F3C-5ECC-CC3C-2A1F-B26911708F97}"/>
              </a:ext>
              <a:ext uri="{C183D7F6-B498-43B3-948B-1728B52AA6E4}">
                <adec:decorative xmlns:adec="http://schemas.microsoft.com/office/drawing/2017/decorative" val="1"/>
              </a:ext>
            </a:extLst>
          </p:cNvPr>
          <p:cNvPicPr>
            <a:picLocks noChangeAspect="1"/>
          </p:cNvPicPr>
          <p:nvPr/>
        </p:nvPicPr>
        <p:blipFill>
          <a:blip r:embed="rId5">
            <a:alphaModFix amt="20000"/>
          </a:blip>
          <a:stretch>
            <a:fillRect/>
          </a:stretch>
        </p:blipFill>
        <p:spPr>
          <a:xfrm>
            <a:off x="0" y="11361"/>
            <a:ext cx="12192000" cy="6596743"/>
          </a:xfrm>
          <a:prstGeom prst="rect">
            <a:avLst/>
          </a:prstGeom>
        </p:spPr>
      </p:pic>
    </p:spTree>
    <p:extLst>
      <p:ext uri="{BB962C8B-B14F-4D97-AF65-F5344CB8AC3E}">
        <p14:creationId xmlns:p14="http://schemas.microsoft.com/office/powerpoint/2010/main" val="335073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6AF13-4FDF-73D3-09C4-95F7E1D8F16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A47557F-3C3E-D3BA-38B1-2D50A4DA53B8}"/>
              </a:ext>
            </a:extLst>
          </p:cNvPr>
          <p:cNvSpPr>
            <a:spLocks noGrp="1"/>
          </p:cNvSpPr>
          <p:nvPr>
            <p:ph type="title"/>
          </p:nvPr>
        </p:nvSpPr>
        <p:spPr>
          <a:xfrm>
            <a:off x="373289" y="228600"/>
            <a:ext cx="9144000" cy="1143000"/>
          </a:xfrm>
        </p:spPr>
        <p:txBody>
          <a:bodyPr/>
          <a:lstStyle/>
          <a:p>
            <a:r>
              <a:rPr lang="en-US"/>
              <a:t> Bryn Mawr’s Wellness program</a:t>
            </a:r>
          </a:p>
        </p:txBody>
      </p:sp>
      <p:sp>
        <p:nvSpPr>
          <p:cNvPr id="11" name="Content Placeholder 10">
            <a:extLst>
              <a:ext uri="{FF2B5EF4-FFF2-40B4-BE49-F238E27FC236}">
                <a16:creationId xmlns:a16="http://schemas.microsoft.com/office/drawing/2014/main" id="{B5AE9FDC-42AB-82F8-8D51-A8583B7E6EF2}"/>
              </a:ext>
            </a:extLst>
          </p:cNvPr>
          <p:cNvSpPr>
            <a:spLocks noGrp="1"/>
          </p:cNvSpPr>
          <p:nvPr>
            <p:ph sz="quarter" idx="4"/>
          </p:nvPr>
        </p:nvSpPr>
        <p:spPr>
          <a:xfrm>
            <a:off x="6172200" y="1504563"/>
            <a:ext cx="4498848" cy="4667638"/>
          </a:xfrm>
        </p:spPr>
        <p:txBody>
          <a:bodyPr vert="horz" lIns="91440" tIns="45720" rIns="91440" bIns="45720" rtlCol="0" anchor="t">
            <a:normAutofit fontScale="77500" lnSpcReduction="20000"/>
          </a:bodyPr>
          <a:lstStyle/>
          <a:p>
            <a:r>
              <a:rPr lang="en-US" sz="2800"/>
              <a:t>Located on the 2</a:t>
            </a:r>
            <a:r>
              <a:rPr lang="en-US" sz="2800" baseline="30000"/>
              <a:t>nd</a:t>
            </a:r>
            <a:r>
              <a:rPr lang="en-US" sz="2800"/>
              <a:t> floor of </a:t>
            </a:r>
          </a:p>
          <a:p>
            <a:pPr marL="45720" indent="0">
              <a:buNone/>
            </a:pPr>
            <a:r>
              <a:rPr lang="en-US" sz="2800"/>
              <a:t>The Well (Room 251)</a:t>
            </a:r>
            <a:endParaRPr lang="en-US" sz="2800">
              <a:ea typeface="Calibri"/>
              <a:cs typeface="Calibri"/>
            </a:endParaRPr>
          </a:p>
          <a:p>
            <a:r>
              <a:rPr lang="en-US" sz="2800"/>
              <a:t>Open Monday-Friday</a:t>
            </a:r>
            <a:endParaRPr lang="en-US" sz="2800">
              <a:ea typeface="Calibri"/>
              <a:cs typeface="Calibri"/>
            </a:endParaRPr>
          </a:p>
          <a:p>
            <a:pPr marL="45720" indent="0">
              <a:buNone/>
            </a:pPr>
            <a:r>
              <a:rPr lang="en-US" sz="2800"/>
              <a:t>1pm-4pm</a:t>
            </a:r>
            <a:endParaRPr lang="en-US" sz="2800">
              <a:ea typeface="Calibri"/>
              <a:cs typeface="Calibri"/>
            </a:endParaRPr>
          </a:p>
          <a:p>
            <a:r>
              <a:rPr lang="en-US" sz="2800"/>
              <a:t>Come relax, ask questions about health and wellness, do some crafting, get wellness supplies, or just take a nap!</a:t>
            </a:r>
            <a:endParaRPr lang="en-US" sz="2800">
              <a:ea typeface="Calibri"/>
              <a:cs typeface="Calibri"/>
            </a:endParaRPr>
          </a:p>
          <a:p>
            <a:r>
              <a:rPr lang="en-US" sz="2800"/>
              <a:t>Staffed by both professional staff members and peer educators.</a:t>
            </a:r>
            <a:endParaRPr lang="en-US" sz="2800">
              <a:ea typeface="Calibri"/>
              <a:cs typeface="Calibri"/>
            </a:endParaRPr>
          </a:p>
          <a:p>
            <a:r>
              <a:rPr lang="en-US" sz="2800"/>
              <a:t>Contact Director Cristen Kennedy (</a:t>
            </a:r>
            <a:r>
              <a:rPr lang="en-US" sz="2800">
                <a:hlinkClick r:id="rId3"/>
              </a:rPr>
              <a:t>ckennedy2@brynmawr.edu</a:t>
            </a:r>
            <a:r>
              <a:rPr lang="en-US" sz="2800"/>
              <a:t>) for more information! </a:t>
            </a:r>
            <a:endParaRPr lang="en-US" sz="2800">
              <a:ea typeface="Calibri"/>
              <a:cs typeface="Calibri"/>
            </a:endParaRPr>
          </a:p>
          <a:p>
            <a:pPr marL="45720" indent="0">
              <a:buNone/>
            </a:pPr>
            <a:endParaRPr lang="en-US" sz="2800"/>
          </a:p>
        </p:txBody>
      </p:sp>
      <p:pic>
        <p:nvPicPr>
          <p:cNvPr id="3" name="Picture 2">
            <a:extLst>
              <a:ext uri="{FF2B5EF4-FFF2-40B4-BE49-F238E27FC236}">
                <a16:creationId xmlns:a16="http://schemas.microsoft.com/office/drawing/2014/main" id="{F12789C5-E9BE-A8B7-9B70-C2FC6499EE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2400" y="1733162"/>
            <a:ext cx="4542612" cy="4667638"/>
          </a:xfrm>
          <a:prstGeom prst="rect">
            <a:avLst/>
          </a:prstGeom>
        </p:spPr>
      </p:pic>
    </p:spTree>
    <p:extLst>
      <p:ext uri="{BB962C8B-B14F-4D97-AF65-F5344CB8AC3E}">
        <p14:creationId xmlns:p14="http://schemas.microsoft.com/office/powerpoint/2010/main" val="301436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2D631-A3C6-4D74-E1E1-7C24A19116A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1E6177D-3F9F-5176-DA8E-8B500F8F2768}"/>
              </a:ext>
            </a:extLst>
          </p:cNvPr>
          <p:cNvSpPr>
            <a:spLocks noGrp="1"/>
          </p:cNvSpPr>
          <p:nvPr>
            <p:ph type="title"/>
          </p:nvPr>
        </p:nvSpPr>
        <p:spPr>
          <a:xfrm>
            <a:off x="1524000" y="544286"/>
            <a:ext cx="9144000" cy="702810"/>
          </a:xfrm>
        </p:spPr>
        <p:txBody>
          <a:bodyPr/>
          <a:lstStyle/>
          <a:p>
            <a:pPr algn="ctr"/>
            <a:r>
              <a:rPr lang="en-US"/>
              <a:t> Mental Health resources</a:t>
            </a:r>
          </a:p>
        </p:txBody>
      </p:sp>
      <p:pic>
        <p:nvPicPr>
          <p:cNvPr id="2050" name="Picture 2" descr="graphic of the mental health resources including the Bryn Mawr College Counseling Services, ProtoCall, TELUS Health and Healthiest You">
            <a:extLst>
              <a:ext uri="{FF2B5EF4-FFF2-40B4-BE49-F238E27FC236}">
                <a16:creationId xmlns:a16="http://schemas.microsoft.com/office/drawing/2014/main" id="{A406852B-92C4-7D7B-90FC-F914C394F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64" y="1317853"/>
            <a:ext cx="4857750" cy="4886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LUS Health Information Flyer">
            <a:extLst>
              <a:ext uri="{FF2B5EF4-FFF2-40B4-BE49-F238E27FC236}">
                <a16:creationId xmlns:a16="http://schemas.microsoft.com/office/drawing/2014/main" id="{1082FC48-2667-D623-764B-720E6DBA4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914" y="1317853"/>
            <a:ext cx="6868886"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85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346AC-E3A7-74C5-40C1-788F6EED5CD8}"/>
              </a:ext>
            </a:extLst>
          </p:cNvPr>
          <p:cNvSpPr>
            <a:spLocks noGrp="1"/>
          </p:cNvSpPr>
          <p:nvPr>
            <p:ph type="title"/>
          </p:nvPr>
        </p:nvSpPr>
        <p:spPr>
          <a:xfrm>
            <a:off x="1524000" y="457200"/>
            <a:ext cx="9144000" cy="1143000"/>
          </a:xfrm>
        </p:spPr>
        <p:txBody>
          <a:bodyPr anchor="b">
            <a:normAutofit/>
          </a:bodyPr>
          <a:lstStyle/>
          <a:p>
            <a:r>
              <a:rPr lang="en-US"/>
              <a:t>Bern Schwartz Fitness and Athletic Center </a:t>
            </a:r>
          </a:p>
        </p:txBody>
      </p:sp>
      <p:sp>
        <p:nvSpPr>
          <p:cNvPr id="9" name="Text Placeholder 3">
            <a:extLst>
              <a:ext uri="{FF2B5EF4-FFF2-40B4-BE49-F238E27FC236}">
                <a16:creationId xmlns:a16="http://schemas.microsoft.com/office/drawing/2014/main" id="{B1700030-4A9A-580F-FAB6-EF1498313ACC}"/>
              </a:ext>
            </a:extLst>
          </p:cNvPr>
          <p:cNvSpPr>
            <a:spLocks noGrp="1"/>
          </p:cNvSpPr>
          <p:nvPr>
            <p:ph sz="half" idx="1"/>
          </p:nvPr>
        </p:nvSpPr>
        <p:spPr>
          <a:xfrm>
            <a:off x="1524000" y="1714500"/>
            <a:ext cx="4495800" cy="4462272"/>
          </a:xfrm>
        </p:spPr>
        <p:txBody>
          <a:bodyPr>
            <a:normAutofit/>
          </a:bodyPr>
          <a:lstStyle/>
          <a:p>
            <a:r>
              <a:rPr lang="en-US"/>
              <a:t>Fitness Center Hours:</a:t>
            </a:r>
          </a:p>
          <a:p>
            <a:pPr lvl="1"/>
            <a:r>
              <a:rPr lang="en-US" sz="2000"/>
              <a:t>9AM-10PM (Monday-Thursday)</a:t>
            </a:r>
          </a:p>
          <a:p>
            <a:pPr lvl="1"/>
            <a:r>
              <a:rPr lang="en-US" sz="2000"/>
              <a:t>9AM-8PM (Friday)</a:t>
            </a:r>
          </a:p>
          <a:p>
            <a:pPr lvl="1"/>
            <a:r>
              <a:rPr lang="en-US" sz="2000"/>
              <a:t>9AM-6PM (Saturday/Sunday)</a:t>
            </a:r>
          </a:p>
          <a:p>
            <a:endParaRPr lang="en-US"/>
          </a:p>
          <a:p>
            <a:r>
              <a:rPr lang="en-US"/>
              <a:t>Fitness Classes:</a:t>
            </a:r>
          </a:p>
          <a:p>
            <a:pPr lvl="1"/>
            <a:r>
              <a:rPr lang="en-US" sz="2000"/>
              <a:t>Yoga</a:t>
            </a:r>
          </a:p>
          <a:p>
            <a:pPr lvl="1"/>
            <a:r>
              <a:rPr lang="en-US" sz="2000"/>
              <a:t>Indoor Cycling</a:t>
            </a:r>
          </a:p>
          <a:p>
            <a:pPr lvl="1"/>
            <a:r>
              <a:rPr lang="en-US" sz="2000"/>
              <a:t>Strength and Movement</a:t>
            </a:r>
          </a:p>
          <a:p>
            <a:pPr lvl="1"/>
            <a:r>
              <a:rPr lang="en-US" sz="2000"/>
              <a:t>Pilates</a:t>
            </a:r>
          </a:p>
        </p:txBody>
      </p:sp>
      <p:pic>
        <p:nvPicPr>
          <p:cNvPr id="4" name="Content Placeholder 3">
            <a:extLst>
              <a:ext uri="{FF2B5EF4-FFF2-40B4-BE49-F238E27FC236}">
                <a16:creationId xmlns:a16="http://schemas.microsoft.com/office/drawing/2014/main" id="{2E4D10E2-07BF-B920-3C6F-C39076DB6B81}"/>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172200" y="2445163"/>
            <a:ext cx="4495800" cy="3000946"/>
          </a:xfrm>
          <a:prstGeom prst="rect">
            <a:avLst/>
          </a:prstGeom>
          <a:noFill/>
        </p:spPr>
      </p:pic>
    </p:spTree>
    <p:extLst>
      <p:ext uri="{BB962C8B-B14F-4D97-AF65-F5344CB8AC3E}">
        <p14:creationId xmlns:p14="http://schemas.microsoft.com/office/powerpoint/2010/main" val="197972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6241F-9644-AE73-622F-541B99833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5FEFD-83C1-D235-904B-B5A5CCFDA780}"/>
              </a:ext>
            </a:extLst>
          </p:cNvPr>
          <p:cNvSpPr>
            <a:spLocks noGrp="1"/>
          </p:cNvSpPr>
          <p:nvPr>
            <p:ph type="ctrTitle"/>
          </p:nvPr>
        </p:nvSpPr>
        <p:spPr/>
        <p:txBody>
          <a:bodyPr/>
          <a:lstStyle/>
          <a:p>
            <a:r>
              <a:rPr lang="en-US"/>
              <a:t>Scenarios </a:t>
            </a:r>
          </a:p>
        </p:txBody>
      </p:sp>
      <p:pic>
        <p:nvPicPr>
          <p:cNvPr id="26" name="Picture 25" descr="Empty orange chairs forming a circle">
            <a:extLst>
              <a:ext uri="{FF2B5EF4-FFF2-40B4-BE49-F238E27FC236}">
                <a16:creationId xmlns:a16="http://schemas.microsoft.com/office/drawing/2014/main" id="{9999D71D-1694-5EBD-532F-C56B28813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458113" cy="4833257"/>
          </a:xfrm>
          <a:prstGeom prst="rect">
            <a:avLst/>
          </a:prstGeom>
        </p:spPr>
      </p:pic>
      <p:sp>
        <p:nvSpPr>
          <p:cNvPr id="27" name="TextBox 26">
            <a:extLst>
              <a:ext uri="{FF2B5EF4-FFF2-40B4-BE49-F238E27FC236}">
                <a16:creationId xmlns:a16="http://schemas.microsoft.com/office/drawing/2014/main" id="{CFB51999-3718-F03E-8873-080539EAD9E5}"/>
              </a:ext>
            </a:extLst>
          </p:cNvPr>
          <p:cNvSpPr txBox="1"/>
          <p:nvPr/>
        </p:nvSpPr>
        <p:spPr>
          <a:xfrm>
            <a:off x="6836229" y="326571"/>
            <a:ext cx="4550228"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600"/>
              <a:t>Break into groups of 3 or 4</a:t>
            </a:r>
            <a:endParaRPr lang="en-US" sz="3600">
              <a:ea typeface="Calibri"/>
              <a:cs typeface="Calibri"/>
            </a:endParaRPr>
          </a:p>
          <a:p>
            <a:pPr marL="285750" indent="-285750">
              <a:buFont typeface="Arial" panose="020B0604020202020204" pitchFamily="34" charset="0"/>
              <a:buChar char="•"/>
            </a:pPr>
            <a:r>
              <a:rPr lang="en-US" sz="3600"/>
              <a:t>Discuss the scenarios with the College resources in mind. </a:t>
            </a:r>
          </a:p>
        </p:txBody>
      </p:sp>
    </p:spTree>
    <p:extLst>
      <p:ext uri="{BB962C8B-B14F-4D97-AF65-F5344CB8AC3E}">
        <p14:creationId xmlns:p14="http://schemas.microsoft.com/office/powerpoint/2010/main" val="22060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7038-5757-26BF-EF03-B151145C1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988323-350E-5678-D310-7171C34AF873}"/>
              </a:ext>
            </a:extLst>
          </p:cNvPr>
          <p:cNvSpPr>
            <a:spLocks noGrp="1"/>
          </p:cNvSpPr>
          <p:nvPr>
            <p:ph type="ctrTitle"/>
          </p:nvPr>
        </p:nvSpPr>
        <p:spPr/>
        <p:txBody>
          <a:bodyPr/>
          <a:lstStyle/>
          <a:p>
            <a:r>
              <a:rPr lang="en-US"/>
              <a:t>Scenario #1 </a:t>
            </a:r>
          </a:p>
        </p:txBody>
      </p:sp>
      <p:pic>
        <p:nvPicPr>
          <p:cNvPr id="7" name="Picture 6" descr="Laptop on a desk with a backpack and books">
            <a:extLst>
              <a:ext uri="{FF2B5EF4-FFF2-40B4-BE49-F238E27FC236}">
                <a16:creationId xmlns:a16="http://schemas.microsoft.com/office/drawing/2014/main" id="{397817A0-FC63-ADFD-F7F3-34237700A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15" y="689458"/>
            <a:ext cx="5190744" cy="3114446"/>
          </a:xfrm>
          <a:prstGeom prst="rect">
            <a:avLst/>
          </a:prstGeom>
        </p:spPr>
      </p:pic>
      <p:sp>
        <p:nvSpPr>
          <p:cNvPr id="27" name="TextBox 26">
            <a:extLst>
              <a:ext uri="{FF2B5EF4-FFF2-40B4-BE49-F238E27FC236}">
                <a16:creationId xmlns:a16="http://schemas.microsoft.com/office/drawing/2014/main" id="{67F3ADE6-3E50-15FA-8C04-006E5206A07A}"/>
              </a:ext>
            </a:extLst>
          </p:cNvPr>
          <p:cNvSpPr txBox="1"/>
          <p:nvPr/>
        </p:nvSpPr>
        <p:spPr>
          <a:xfrm>
            <a:off x="6836229" y="326571"/>
            <a:ext cx="4550228" cy="3970318"/>
          </a:xfrm>
          <a:prstGeom prst="rect">
            <a:avLst/>
          </a:prstGeom>
          <a:noFill/>
        </p:spPr>
        <p:txBody>
          <a:bodyPr wrap="square" rtlCol="0">
            <a:spAutoFit/>
          </a:bodyPr>
          <a:lstStyle/>
          <a:p>
            <a:pPr marL="285750" indent="-285750">
              <a:buFont typeface="Arial" panose="020B0604020202020204" pitchFamily="34" charset="0"/>
              <a:buChar char="•"/>
            </a:pPr>
            <a:r>
              <a:rPr lang="en-US" sz="2800"/>
              <a:t>A friend of yours has been missing class, missing meals, and rarely comes out of their room. You are very concerned about them, but you’re not sure exactly what to do or who to talk to. You are looking for some help deciding what to do next…</a:t>
            </a:r>
          </a:p>
        </p:txBody>
      </p:sp>
    </p:spTree>
    <p:extLst>
      <p:ext uri="{BB962C8B-B14F-4D97-AF65-F5344CB8AC3E}">
        <p14:creationId xmlns:p14="http://schemas.microsoft.com/office/powerpoint/2010/main" val="366343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97021-D423-79B3-F1B2-296A905243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8DDAE-E6A2-D131-2FDD-7042C1073768}"/>
              </a:ext>
            </a:extLst>
          </p:cNvPr>
          <p:cNvSpPr>
            <a:spLocks noGrp="1"/>
          </p:cNvSpPr>
          <p:nvPr>
            <p:ph type="ctrTitle"/>
          </p:nvPr>
        </p:nvSpPr>
        <p:spPr/>
        <p:txBody>
          <a:bodyPr/>
          <a:lstStyle/>
          <a:p>
            <a:r>
              <a:rPr lang="en-US"/>
              <a:t>Scenario 1: Recommended resources</a:t>
            </a:r>
          </a:p>
        </p:txBody>
      </p:sp>
      <p:sp>
        <p:nvSpPr>
          <p:cNvPr id="27" name="TextBox 26">
            <a:extLst>
              <a:ext uri="{FF2B5EF4-FFF2-40B4-BE49-F238E27FC236}">
                <a16:creationId xmlns:a16="http://schemas.microsoft.com/office/drawing/2014/main" id="{8ECB96BF-98DC-18D8-5386-C4EB2000CDA6}"/>
              </a:ext>
            </a:extLst>
          </p:cNvPr>
          <p:cNvSpPr txBox="1"/>
          <p:nvPr/>
        </p:nvSpPr>
        <p:spPr>
          <a:xfrm>
            <a:off x="6836229" y="326571"/>
            <a:ext cx="4550228" cy="4124206"/>
          </a:xfrm>
          <a:prstGeom prst="rect">
            <a:avLst/>
          </a:prstGeom>
          <a:noFill/>
        </p:spPr>
        <p:txBody>
          <a:bodyPr wrap="square" rtlCol="0">
            <a:spAutoFit/>
          </a:bodyPr>
          <a:lstStyle/>
          <a:p>
            <a:pPr fontAlgn="base"/>
            <a:r>
              <a:rPr lang="en-US"/>
              <a:t>​Resources:</a:t>
            </a:r>
          </a:p>
          <a:p>
            <a:pPr fontAlgn="base"/>
            <a:endParaRPr lang="en-US"/>
          </a:p>
          <a:p>
            <a:pPr marL="285750" indent="-285750" fontAlgn="base">
              <a:buFont typeface="Wingdings" panose="05000000000000000000" pitchFamily="2" charset="2"/>
              <a:buChar char="ü"/>
            </a:pPr>
            <a:r>
              <a:rPr lang="en-US"/>
              <a:t>Assistant Director of the First Year Experience-Andrew Wilbraham​</a:t>
            </a:r>
          </a:p>
          <a:p>
            <a:pPr marL="285750" indent="-285750" fontAlgn="base">
              <a:buFont typeface="Wingdings" panose="05000000000000000000" pitchFamily="2" charset="2"/>
              <a:buChar char="ü"/>
            </a:pPr>
            <a:r>
              <a:rPr lang="en-US"/>
              <a:t>Graduate Assistant of the First Year Experience-Maggie Hernan</a:t>
            </a:r>
          </a:p>
          <a:p>
            <a:pPr marL="285750" indent="-285750" fontAlgn="base">
              <a:buFont typeface="Wingdings" panose="05000000000000000000" pitchFamily="2" charset="2"/>
              <a:buChar char="ü"/>
            </a:pPr>
            <a:r>
              <a:rPr lang="en-US"/>
              <a:t>Customs Person/Hall Advisor​</a:t>
            </a:r>
          </a:p>
          <a:p>
            <a:pPr fontAlgn="base"/>
            <a:endParaRPr lang="en-US"/>
          </a:p>
          <a:p>
            <a:pPr marL="285750" indent="-285750" fontAlgn="base">
              <a:buFont typeface="Wingdings" panose="05000000000000000000" pitchFamily="2" charset="2"/>
              <a:buChar char="ü"/>
            </a:pPr>
            <a:r>
              <a:rPr lang="en-US"/>
              <a:t>Health and Wellness Center (includes counseling center) ​</a:t>
            </a:r>
          </a:p>
          <a:p>
            <a:pPr marL="285750" indent="-285750" fontAlgn="base">
              <a:buFont typeface="Wingdings" panose="05000000000000000000" pitchFamily="2" charset="2"/>
              <a:buChar char="ü"/>
            </a:pPr>
            <a:r>
              <a:rPr lang="en-US"/>
              <a:t>Professor​</a:t>
            </a:r>
          </a:p>
          <a:p>
            <a:pPr marL="285750" indent="-285750" fontAlgn="base">
              <a:buFont typeface="Wingdings" panose="05000000000000000000" pitchFamily="2" charset="2"/>
              <a:buChar char="ü"/>
            </a:pPr>
            <a:r>
              <a:rPr lang="en-US"/>
              <a:t>Dietician </a:t>
            </a:r>
          </a:p>
          <a:p>
            <a:pPr marL="285750" indent="-285750" fontAlgn="base">
              <a:buFont typeface="Wingdings" panose="05000000000000000000" pitchFamily="2" charset="2"/>
              <a:buChar char="ü"/>
            </a:pPr>
            <a:r>
              <a:rPr lang="en-US"/>
              <a:t>Class Dean</a:t>
            </a:r>
          </a:p>
          <a:p>
            <a:pPr marL="285750" indent="-285750">
              <a:buFont typeface="Arial" panose="020B0604020202020204" pitchFamily="34" charset="0"/>
              <a:buChar char="•"/>
            </a:pPr>
            <a:endParaRPr lang="en-US" sz="2800"/>
          </a:p>
        </p:txBody>
      </p:sp>
      <p:pic>
        <p:nvPicPr>
          <p:cNvPr id="7" name="Picture 6">
            <a:extLst>
              <a:ext uri="{FF2B5EF4-FFF2-40B4-BE49-F238E27FC236}">
                <a16:creationId xmlns:a16="http://schemas.microsoft.com/office/drawing/2014/main" id="{F8173F24-9E26-6114-446C-0CED57FD30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07879" y="311429"/>
            <a:ext cx="3399549" cy="4139348"/>
          </a:xfrm>
          <a:prstGeom prst="rect">
            <a:avLst/>
          </a:prstGeom>
        </p:spPr>
      </p:pic>
    </p:spTree>
    <p:extLst>
      <p:ext uri="{BB962C8B-B14F-4D97-AF65-F5344CB8AC3E}">
        <p14:creationId xmlns:p14="http://schemas.microsoft.com/office/powerpoint/2010/main" val="359015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600C7-9632-1AC0-C13D-8B8703D4B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25F769-C5EF-331C-8EBA-C8FBD83B4DD3}"/>
              </a:ext>
            </a:extLst>
          </p:cNvPr>
          <p:cNvSpPr>
            <a:spLocks noGrp="1"/>
          </p:cNvSpPr>
          <p:nvPr>
            <p:ph type="ctrTitle"/>
          </p:nvPr>
        </p:nvSpPr>
        <p:spPr/>
        <p:txBody>
          <a:bodyPr/>
          <a:lstStyle/>
          <a:p>
            <a:r>
              <a:rPr lang="en-US"/>
              <a:t>Scenario #2</a:t>
            </a:r>
          </a:p>
        </p:txBody>
      </p:sp>
      <p:pic>
        <p:nvPicPr>
          <p:cNvPr id="4" name="Picture 3" descr="One red tulip in field of blue hyacinth">
            <a:extLst>
              <a:ext uri="{FF2B5EF4-FFF2-40B4-BE49-F238E27FC236}">
                <a16:creationId xmlns:a16="http://schemas.microsoft.com/office/drawing/2014/main" id="{57F529CA-5F17-ABA7-C1EE-64545A7C5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543" y="632968"/>
            <a:ext cx="5209032" cy="3472688"/>
          </a:xfrm>
          <a:prstGeom prst="rect">
            <a:avLst/>
          </a:prstGeom>
        </p:spPr>
      </p:pic>
      <p:sp>
        <p:nvSpPr>
          <p:cNvPr id="27" name="TextBox 26">
            <a:extLst>
              <a:ext uri="{FF2B5EF4-FFF2-40B4-BE49-F238E27FC236}">
                <a16:creationId xmlns:a16="http://schemas.microsoft.com/office/drawing/2014/main" id="{D269346F-8887-FC38-96FC-1F7B4066CC70}"/>
              </a:ext>
            </a:extLst>
          </p:cNvPr>
          <p:cNvSpPr txBox="1"/>
          <p:nvPr/>
        </p:nvSpPr>
        <p:spPr>
          <a:xfrm>
            <a:off x="6836229" y="326571"/>
            <a:ext cx="4550228" cy="4154984"/>
          </a:xfrm>
          <a:prstGeom prst="rect">
            <a:avLst/>
          </a:prstGeom>
          <a:noFill/>
        </p:spPr>
        <p:txBody>
          <a:bodyPr wrap="square" rtlCol="0">
            <a:spAutoFit/>
          </a:bodyPr>
          <a:lstStyle/>
          <a:p>
            <a:pPr fontAlgn="base"/>
            <a:r>
              <a:rPr lang="en-US" sz="2400"/>
              <a:t>For the past two weeks you’ve been feeling low. You find yourself isolating from others. You are having difficulty sleeping: some nights you get too much sleep, other nights you can’t relax and stay up most of the night. You no longer feel like doing things you used to enjoy. It’s 12 am on a Saturday night and you would like some help. What do you?​</a:t>
            </a:r>
          </a:p>
        </p:txBody>
      </p:sp>
    </p:spTree>
    <p:extLst>
      <p:ext uri="{BB962C8B-B14F-4D97-AF65-F5344CB8AC3E}">
        <p14:creationId xmlns:p14="http://schemas.microsoft.com/office/powerpoint/2010/main" val="417842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60C37-7860-9A28-3A56-97715F5D3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5CFAF-480E-EF25-BD3A-C76A0A3D5B6F}"/>
              </a:ext>
            </a:extLst>
          </p:cNvPr>
          <p:cNvSpPr>
            <a:spLocks noGrp="1"/>
          </p:cNvSpPr>
          <p:nvPr>
            <p:ph type="ctrTitle"/>
          </p:nvPr>
        </p:nvSpPr>
        <p:spPr/>
        <p:txBody>
          <a:bodyPr/>
          <a:lstStyle/>
          <a:p>
            <a:r>
              <a:rPr lang="en-US"/>
              <a:t>Agenda </a:t>
            </a:r>
          </a:p>
        </p:txBody>
      </p:sp>
      <p:pic>
        <p:nvPicPr>
          <p:cNvPr id="4" name="Picture 3" descr="Red pinpointers pinned on a road">
            <a:extLst>
              <a:ext uri="{FF2B5EF4-FFF2-40B4-BE49-F238E27FC236}">
                <a16:creationId xmlns:a16="http://schemas.microsoft.com/office/drawing/2014/main" id="{1A9698A0-9EED-9724-B814-B6A594F2E3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065" y="363147"/>
            <a:ext cx="5678424" cy="3785616"/>
          </a:xfrm>
          <a:prstGeom prst="rect">
            <a:avLst/>
          </a:prstGeom>
        </p:spPr>
      </p:pic>
      <p:sp>
        <p:nvSpPr>
          <p:cNvPr id="27" name="TextBox 26">
            <a:extLst>
              <a:ext uri="{FF2B5EF4-FFF2-40B4-BE49-F238E27FC236}">
                <a16:creationId xmlns:a16="http://schemas.microsoft.com/office/drawing/2014/main" id="{43074797-53CF-FE1C-39C0-39F78820E44C}"/>
              </a:ext>
            </a:extLst>
          </p:cNvPr>
          <p:cNvSpPr txBox="1"/>
          <p:nvPr/>
        </p:nvSpPr>
        <p:spPr>
          <a:xfrm>
            <a:off x="6382512" y="335715"/>
            <a:ext cx="5040521" cy="4370427"/>
          </a:xfrm>
          <a:prstGeom prst="rect">
            <a:avLst/>
          </a:prstGeom>
          <a:noFill/>
        </p:spPr>
        <p:txBody>
          <a:bodyPr wrap="square" rtlCol="0">
            <a:spAutoFit/>
          </a:bodyPr>
          <a:lstStyle/>
          <a:p>
            <a:pPr fontAlgn="base"/>
            <a:endParaRPr lang="en-US"/>
          </a:p>
          <a:p>
            <a:pPr fontAlgn="base"/>
            <a:endParaRPr lang="en-US"/>
          </a:p>
          <a:p>
            <a:pPr marL="285750" indent="-285750">
              <a:buFont typeface="Wingdings" panose="05000000000000000000" pitchFamily="2" charset="2"/>
              <a:buChar char="ü"/>
            </a:pPr>
            <a:r>
              <a:rPr lang="en-US" sz="2800">
                <a:ea typeface="Calibri Light"/>
                <a:cs typeface="Calibri Light"/>
              </a:rPr>
              <a:t>Warm Up: Show and Tell</a:t>
            </a:r>
          </a:p>
          <a:p>
            <a:pPr marL="285750" indent="-285750">
              <a:buFont typeface="Wingdings" panose="05000000000000000000" pitchFamily="2" charset="2"/>
              <a:buChar char="ü"/>
            </a:pPr>
            <a:r>
              <a:rPr lang="en-US" sz="2800">
                <a:ea typeface="Calibri Light"/>
                <a:cs typeface="Calibri Light"/>
              </a:rPr>
              <a:t>Defining Physical Wellness</a:t>
            </a:r>
          </a:p>
          <a:p>
            <a:pPr marL="285750" indent="-285750">
              <a:buFont typeface="Wingdings" panose="05000000000000000000" pitchFamily="2" charset="2"/>
              <a:buChar char="ü"/>
            </a:pPr>
            <a:r>
              <a:rPr lang="en-US" sz="2800">
                <a:ea typeface="Calibri Light"/>
                <a:cs typeface="Calibri Light"/>
              </a:rPr>
              <a:t>College Culture: The Shift</a:t>
            </a:r>
          </a:p>
          <a:p>
            <a:pPr marL="285750" indent="-285750">
              <a:buFont typeface="Wingdings" panose="05000000000000000000" pitchFamily="2" charset="2"/>
              <a:buChar char="ü"/>
            </a:pPr>
            <a:r>
              <a:rPr lang="en-US" sz="2800">
                <a:ea typeface="Calibri Light"/>
                <a:cs typeface="Calibri Light"/>
              </a:rPr>
              <a:t>Wellness Mission Statement</a:t>
            </a:r>
          </a:p>
          <a:p>
            <a:pPr marL="285750" indent="-285750">
              <a:buFont typeface="Wingdings" panose="05000000000000000000" pitchFamily="2" charset="2"/>
              <a:buChar char="ü"/>
            </a:pPr>
            <a:r>
              <a:rPr lang="en-US" sz="2800">
                <a:ea typeface="Calibri Light"/>
                <a:cs typeface="Calibri Light"/>
              </a:rPr>
              <a:t>Resources</a:t>
            </a:r>
          </a:p>
          <a:p>
            <a:pPr marL="285750" indent="-285750">
              <a:buFont typeface="Wingdings" panose="05000000000000000000" pitchFamily="2" charset="2"/>
              <a:buChar char="ü"/>
            </a:pPr>
            <a:r>
              <a:rPr lang="en-US" sz="2800">
                <a:ea typeface="Calibri Light"/>
                <a:cs typeface="Calibri Light"/>
              </a:rPr>
              <a:t>Scenarios </a:t>
            </a:r>
          </a:p>
          <a:p>
            <a:pPr marL="285750" indent="-285750">
              <a:buFont typeface="Wingdings" panose="05000000000000000000" pitchFamily="2" charset="2"/>
              <a:buChar char="ü"/>
            </a:pPr>
            <a:r>
              <a:rPr lang="en-US" sz="2800">
                <a:ea typeface="Calibri Light"/>
                <a:cs typeface="Calibri Light"/>
              </a:rPr>
              <a:t>Homework </a:t>
            </a:r>
          </a:p>
          <a:p>
            <a:endParaRPr lang="en-US">
              <a:ea typeface="Calibri Light"/>
              <a:cs typeface="Calibri Light"/>
            </a:endParaRPr>
          </a:p>
          <a:p>
            <a:pPr marL="285750" indent="-285750">
              <a:buFont typeface="Arial" panose="020B0604020202020204" pitchFamily="34" charset="0"/>
              <a:buChar char="•"/>
            </a:pPr>
            <a:endParaRPr lang="en-US" sz="2800"/>
          </a:p>
        </p:txBody>
      </p:sp>
    </p:spTree>
    <p:extLst>
      <p:ext uri="{BB962C8B-B14F-4D97-AF65-F5344CB8AC3E}">
        <p14:creationId xmlns:p14="http://schemas.microsoft.com/office/powerpoint/2010/main" val="411699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E6A62-67CB-760A-864F-90A85761F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71B6C-1DC1-BF86-8697-83120CDA7578}"/>
              </a:ext>
            </a:extLst>
          </p:cNvPr>
          <p:cNvSpPr>
            <a:spLocks noGrp="1"/>
          </p:cNvSpPr>
          <p:nvPr>
            <p:ph type="ctrTitle"/>
          </p:nvPr>
        </p:nvSpPr>
        <p:spPr/>
        <p:txBody>
          <a:bodyPr/>
          <a:lstStyle/>
          <a:p>
            <a:r>
              <a:rPr lang="en-US"/>
              <a:t>Scenario 2: Recommended resources </a:t>
            </a:r>
          </a:p>
        </p:txBody>
      </p:sp>
      <p:sp>
        <p:nvSpPr>
          <p:cNvPr id="27" name="TextBox 26">
            <a:extLst>
              <a:ext uri="{FF2B5EF4-FFF2-40B4-BE49-F238E27FC236}">
                <a16:creationId xmlns:a16="http://schemas.microsoft.com/office/drawing/2014/main" id="{B17001C2-FF35-2D11-F9E6-6673CED7993B}"/>
              </a:ext>
            </a:extLst>
          </p:cNvPr>
          <p:cNvSpPr txBox="1"/>
          <p:nvPr/>
        </p:nvSpPr>
        <p:spPr>
          <a:xfrm>
            <a:off x="6836229" y="326571"/>
            <a:ext cx="4550228" cy="4401205"/>
          </a:xfrm>
          <a:prstGeom prst="rect">
            <a:avLst/>
          </a:prstGeom>
          <a:noFill/>
        </p:spPr>
        <p:txBody>
          <a:bodyPr wrap="square" rtlCol="0">
            <a:spAutoFit/>
          </a:bodyPr>
          <a:lstStyle/>
          <a:p>
            <a:pPr fontAlgn="base"/>
            <a:r>
              <a:rPr lang="en-US"/>
              <a:t>After Hours Mental Health Support</a:t>
            </a:r>
          </a:p>
          <a:p>
            <a:pPr marL="285750" indent="-285750" fontAlgn="base">
              <a:buFont typeface="Wingdings" panose="05000000000000000000" pitchFamily="2" charset="2"/>
              <a:buChar char="ü"/>
            </a:pPr>
            <a:r>
              <a:rPr lang="en-US" err="1"/>
              <a:t>Telus</a:t>
            </a:r>
            <a:r>
              <a:rPr lang="en-US"/>
              <a:t> 24/7 Line: </a:t>
            </a:r>
            <a:r>
              <a:rPr lang="en-US" b="1"/>
              <a:t>1-844-451-9700</a:t>
            </a:r>
            <a:r>
              <a:rPr lang="en-US"/>
              <a:t>.​</a:t>
            </a:r>
          </a:p>
          <a:p>
            <a:pPr marL="285750" indent="-285750" fontAlgn="base">
              <a:buFont typeface="Wingdings" panose="05000000000000000000" pitchFamily="2" charset="2"/>
              <a:buChar char="ü"/>
            </a:pPr>
            <a:r>
              <a:rPr lang="en-US" err="1"/>
              <a:t>Protocall</a:t>
            </a:r>
            <a:r>
              <a:rPr lang="en-US"/>
              <a:t> 24/7 Line: </a:t>
            </a:r>
            <a:r>
              <a:rPr lang="en-US" b="1"/>
              <a:t>610-526-7778</a:t>
            </a:r>
            <a:r>
              <a:rPr lang="en-US"/>
              <a:t>  (will notify and send notes to Counseling Center)</a:t>
            </a:r>
          </a:p>
          <a:p>
            <a:pPr fontAlgn="base"/>
            <a:endParaRPr lang="en-US"/>
          </a:p>
          <a:p>
            <a:pPr fontAlgn="base"/>
            <a:r>
              <a:rPr lang="en-US"/>
              <a:t>Dorm Leadership Team:​</a:t>
            </a:r>
          </a:p>
          <a:p>
            <a:pPr marL="285750" indent="-285750" fontAlgn="base">
              <a:buFont typeface="Wingdings" panose="05000000000000000000" pitchFamily="2" charset="2"/>
              <a:buChar char="ü"/>
            </a:pPr>
            <a:r>
              <a:rPr lang="en-US"/>
              <a:t>Customs Person​</a:t>
            </a:r>
          </a:p>
          <a:p>
            <a:pPr marL="285750" indent="-285750" fontAlgn="base">
              <a:buFont typeface="Wingdings" panose="05000000000000000000" pitchFamily="2" charset="2"/>
              <a:buChar char="ü"/>
            </a:pPr>
            <a:r>
              <a:rPr lang="en-US"/>
              <a:t>Hall Advisor​</a:t>
            </a:r>
          </a:p>
          <a:p>
            <a:pPr marL="285750" indent="-285750" fontAlgn="base">
              <a:buFont typeface="Wingdings" panose="05000000000000000000" pitchFamily="2" charset="2"/>
              <a:buChar char="ü"/>
            </a:pPr>
            <a:r>
              <a:rPr lang="en-US"/>
              <a:t>Peer Mentor (class skipping)</a:t>
            </a:r>
          </a:p>
          <a:p>
            <a:pPr fontAlgn="base"/>
            <a:endParaRPr lang="en-US"/>
          </a:p>
          <a:p>
            <a:pPr fontAlgn="base"/>
            <a:r>
              <a:rPr lang="en-US"/>
              <a:t>Working Hours Mental Health Support:​</a:t>
            </a:r>
          </a:p>
          <a:p>
            <a:pPr fontAlgn="base"/>
            <a:r>
              <a:rPr lang="en-US"/>
              <a:t>Counseling Center Triage Hours: 10am-12pm and 2pm-4pm Monday-Friday</a:t>
            </a:r>
          </a:p>
          <a:p>
            <a:pPr marL="285750" indent="-285750" fontAlgn="base">
              <a:buFont typeface="Wingdings" panose="05000000000000000000" pitchFamily="2" charset="2"/>
              <a:buChar char="ü"/>
            </a:pPr>
            <a:endParaRPr lang="en-US"/>
          </a:p>
          <a:p>
            <a:pPr marL="285750" indent="-285750">
              <a:buFont typeface="Arial" panose="020B0604020202020204" pitchFamily="34" charset="0"/>
              <a:buChar char="•"/>
            </a:pPr>
            <a:endParaRPr lang="en-US" sz="2800"/>
          </a:p>
        </p:txBody>
      </p:sp>
      <p:pic>
        <p:nvPicPr>
          <p:cNvPr id="5" name="Picture 4">
            <a:extLst>
              <a:ext uri="{FF2B5EF4-FFF2-40B4-BE49-F238E27FC236}">
                <a16:creationId xmlns:a16="http://schemas.microsoft.com/office/drawing/2014/main" id="{BB645A86-ADB8-F227-92C1-6F52987C74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2123" y="566057"/>
            <a:ext cx="4203604" cy="3254829"/>
          </a:xfrm>
          <a:prstGeom prst="rect">
            <a:avLst/>
          </a:prstGeom>
        </p:spPr>
      </p:pic>
    </p:spTree>
    <p:extLst>
      <p:ext uri="{BB962C8B-B14F-4D97-AF65-F5344CB8AC3E}">
        <p14:creationId xmlns:p14="http://schemas.microsoft.com/office/powerpoint/2010/main" val="10104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8A342-2776-0F99-785F-376812D89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969FF-AA0A-B685-7D9C-3F56BBAD6D1B}"/>
              </a:ext>
            </a:extLst>
          </p:cNvPr>
          <p:cNvSpPr>
            <a:spLocks noGrp="1"/>
          </p:cNvSpPr>
          <p:nvPr>
            <p:ph type="ctrTitle"/>
          </p:nvPr>
        </p:nvSpPr>
        <p:spPr/>
        <p:txBody>
          <a:bodyPr/>
          <a:lstStyle/>
          <a:p>
            <a:r>
              <a:rPr lang="en-US"/>
              <a:t>Scenario #3</a:t>
            </a:r>
          </a:p>
        </p:txBody>
      </p:sp>
      <p:pic>
        <p:nvPicPr>
          <p:cNvPr id="9" name="Picture 8" descr="Torn rope">
            <a:extLst>
              <a:ext uri="{FF2B5EF4-FFF2-40B4-BE49-F238E27FC236}">
                <a16:creationId xmlns:a16="http://schemas.microsoft.com/office/drawing/2014/main" id="{6FA84C74-833D-2D60-B330-45E23B670F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9" y="511277"/>
            <a:ext cx="6142979" cy="3947652"/>
          </a:xfrm>
          <a:prstGeom prst="rect">
            <a:avLst/>
          </a:prstGeom>
        </p:spPr>
      </p:pic>
      <p:sp>
        <p:nvSpPr>
          <p:cNvPr id="27" name="TextBox 26">
            <a:extLst>
              <a:ext uri="{FF2B5EF4-FFF2-40B4-BE49-F238E27FC236}">
                <a16:creationId xmlns:a16="http://schemas.microsoft.com/office/drawing/2014/main" id="{C5556BA4-A104-EA6A-C4AB-2C7CE5724A47}"/>
              </a:ext>
            </a:extLst>
          </p:cNvPr>
          <p:cNvSpPr txBox="1"/>
          <p:nvPr/>
        </p:nvSpPr>
        <p:spPr>
          <a:xfrm>
            <a:off x="6836229" y="326571"/>
            <a:ext cx="4550228" cy="3785652"/>
          </a:xfrm>
          <a:prstGeom prst="rect">
            <a:avLst/>
          </a:prstGeom>
          <a:noFill/>
        </p:spPr>
        <p:txBody>
          <a:bodyPr wrap="square" rtlCol="0">
            <a:spAutoFit/>
          </a:bodyPr>
          <a:lstStyle/>
          <a:p>
            <a:pPr lvl="0"/>
            <a:r>
              <a:rPr lang="en-US" sz="2400">
                <a:latin typeface="Calibri Light" panose="020F0302020204030204"/>
              </a:rPr>
              <a:t> </a:t>
            </a:r>
            <a:r>
              <a:rPr lang="en-US" sz="2400"/>
              <a:t>You or a friend have stopped having menstrual periods and are concerned about this.  You’ve heard stress and being in a new environment can cause a skip in periods, but you’re also worry you might have something called Polycystic Ovary Syndrome that you googled. It’s 3 o’clock on a Tuesday.</a:t>
            </a:r>
          </a:p>
        </p:txBody>
      </p:sp>
    </p:spTree>
    <p:extLst>
      <p:ext uri="{BB962C8B-B14F-4D97-AF65-F5344CB8AC3E}">
        <p14:creationId xmlns:p14="http://schemas.microsoft.com/office/powerpoint/2010/main" val="72785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BA9D8-02A3-6C00-FC5C-8BDE3018C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B61FC-77F7-BBDC-D533-D110E76280D0}"/>
              </a:ext>
            </a:extLst>
          </p:cNvPr>
          <p:cNvSpPr>
            <a:spLocks noGrp="1"/>
          </p:cNvSpPr>
          <p:nvPr>
            <p:ph type="ctrTitle"/>
          </p:nvPr>
        </p:nvSpPr>
        <p:spPr/>
        <p:txBody>
          <a:bodyPr/>
          <a:lstStyle/>
          <a:p>
            <a:r>
              <a:rPr lang="en-US"/>
              <a:t>Scenario 3: Recommended resources</a:t>
            </a:r>
          </a:p>
        </p:txBody>
      </p:sp>
      <p:sp>
        <p:nvSpPr>
          <p:cNvPr id="27" name="TextBox 26">
            <a:extLst>
              <a:ext uri="{FF2B5EF4-FFF2-40B4-BE49-F238E27FC236}">
                <a16:creationId xmlns:a16="http://schemas.microsoft.com/office/drawing/2014/main" id="{C5981C96-848D-02EC-6A13-7209A2389475}"/>
              </a:ext>
            </a:extLst>
          </p:cNvPr>
          <p:cNvSpPr txBox="1"/>
          <p:nvPr/>
        </p:nvSpPr>
        <p:spPr>
          <a:xfrm>
            <a:off x="6836229" y="963532"/>
            <a:ext cx="4550228" cy="3293209"/>
          </a:xfrm>
          <a:prstGeom prst="rect">
            <a:avLst/>
          </a:prstGeom>
          <a:noFill/>
        </p:spPr>
        <p:txBody>
          <a:bodyPr wrap="square" rtlCol="0">
            <a:spAutoFit/>
          </a:bodyPr>
          <a:lstStyle/>
          <a:p>
            <a:pPr fontAlgn="base"/>
            <a:r>
              <a:rPr lang="en-US"/>
              <a:t>For Health Information and Care:​</a:t>
            </a:r>
          </a:p>
          <a:p>
            <a:pPr fontAlgn="base"/>
            <a:r>
              <a:rPr lang="en-US"/>
              <a:t>Health and Wellness Center (includes counseling center)​</a:t>
            </a:r>
          </a:p>
          <a:p>
            <a:pPr fontAlgn="base"/>
            <a:r>
              <a:rPr lang="en-US"/>
              <a:t>​</a:t>
            </a:r>
          </a:p>
          <a:p>
            <a:pPr fontAlgn="base"/>
            <a:r>
              <a:rPr lang="en-US"/>
              <a:t>Exploring potential sources of/ ways to reduce stress from transition: ​</a:t>
            </a:r>
          </a:p>
          <a:p>
            <a:pPr fontAlgn="base"/>
            <a:r>
              <a:rPr lang="en-US"/>
              <a:t>Academic Support Services​</a:t>
            </a:r>
          </a:p>
          <a:p>
            <a:pPr fontAlgn="base"/>
            <a:r>
              <a:rPr lang="en-US"/>
              <a:t>Assistant Director of the First Year Experience​</a:t>
            </a:r>
          </a:p>
          <a:p>
            <a:pPr fontAlgn="base"/>
            <a:r>
              <a:rPr lang="en-US"/>
              <a:t>Graduate Assistant of the First Year Experience </a:t>
            </a:r>
          </a:p>
          <a:p>
            <a:pPr marL="285750" indent="-285750" fontAlgn="base">
              <a:buFont typeface="Wingdings" panose="05000000000000000000" pitchFamily="2" charset="2"/>
              <a:buChar char="ü"/>
            </a:pPr>
            <a:endParaRPr lang="en-US"/>
          </a:p>
          <a:p>
            <a:pPr marL="285750" indent="-285750">
              <a:buFont typeface="Arial" panose="020B0604020202020204" pitchFamily="34" charset="0"/>
              <a:buChar char="•"/>
            </a:pPr>
            <a:endParaRPr lang="en-US" sz="2800"/>
          </a:p>
        </p:txBody>
      </p:sp>
      <p:pic>
        <p:nvPicPr>
          <p:cNvPr id="4" name="Picture 3">
            <a:extLst>
              <a:ext uri="{FF2B5EF4-FFF2-40B4-BE49-F238E27FC236}">
                <a16:creationId xmlns:a16="http://schemas.microsoft.com/office/drawing/2014/main" id="{31AC60AF-90C0-513B-14FD-507A73C2EF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006789"/>
            <a:ext cx="6459230" cy="2422211"/>
          </a:xfrm>
          <a:prstGeom prst="rect">
            <a:avLst/>
          </a:prstGeom>
        </p:spPr>
      </p:pic>
    </p:spTree>
    <p:extLst>
      <p:ext uri="{BB962C8B-B14F-4D97-AF65-F5344CB8AC3E}">
        <p14:creationId xmlns:p14="http://schemas.microsoft.com/office/powerpoint/2010/main" val="259357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669EE9-87B9-AF80-D00C-36AF771CEEA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53FE8E9-68DE-8D58-1572-E74BBF7DCCEC}"/>
              </a:ext>
              <a:ext uri="{C183D7F6-B498-43B3-948B-1728B52AA6E4}">
                <adec:decorative xmlns:adec="http://schemas.microsoft.com/office/drawing/2017/decorative" val="1"/>
              </a:ext>
            </a:extLst>
          </p:cNvPr>
          <p:cNvPicPr>
            <a:picLocks noChangeAspect="1"/>
          </p:cNvPicPr>
          <p:nvPr/>
        </p:nvPicPr>
        <p:blipFill>
          <a:blip r:embed="rId3">
            <a:alphaModFix amt="20000"/>
          </a:blip>
          <a:stretch>
            <a:fillRect/>
          </a:stretch>
        </p:blipFill>
        <p:spPr>
          <a:xfrm>
            <a:off x="0" y="0"/>
            <a:ext cx="12192000" cy="6618513"/>
          </a:xfrm>
          <a:prstGeom prst="rect">
            <a:avLst/>
          </a:prstGeom>
        </p:spPr>
      </p:pic>
      <p:sp>
        <p:nvSpPr>
          <p:cNvPr id="3" name="Title 2">
            <a:extLst>
              <a:ext uri="{FF2B5EF4-FFF2-40B4-BE49-F238E27FC236}">
                <a16:creationId xmlns:a16="http://schemas.microsoft.com/office/drawing/2014/main" id="{9B8547BC-1051-FA32-6C7B-4D0EB8084A8B}"/>
              </a:ext>
            </a:extLst>
          </p:cNvPr>
          <p:cNvSpPr>
            <a:spLocks noGrp="1"/>
          </p:cNvSpPr>
          <p:nvPr>
            <p:ph type="title"/>
          </p:nvPr>
        </p:nvSpPr>
        <p:spPr>
          <a:xfrm>
            <a:off x="1088571" y="435429"/>
            <a:ext cx="9144000" cy="1143000"/>
          </a:xfrm>
        </p:spPr>
        <p:txBody>
          <a:bodyPr/>
          <a:lstStyle/>
          <a:p>
            <a:r>
              <a:rPr lang="en-US"/>
              <a:t>Homework: Show and tell</a:t>
            </a:r>
          </a:p>
        </p:txBody>
      </p:sp>
      <p:sp>
        <p:nvSpPr>
          <p:cNvPr id="2" name="TextBox 1">
            <a:extLst>
              <a:ext uri="{FF2B5EF4-FFF2-40B4-BE49-F238E27FC236}">
                <a16:creationId xmlns:a16="http://schemas.microsoft.com/office/drawing/2014/main" id="{37842C40-DFB9-279D-7B41-D710C96C163F}"/>
              </a:ext>
            </a:extLst>
          </p:cNvPr>
          <p:cNvSpPr txBox="1"/>
          <p:nvPr/>
        </p:nvSpPr>
        <p:spPr>
          <a:xfrm>
            <a:off x="1306286" y="1990588"/>
            <a:ext cx="9144000" cy="3785652"/>
          </a:xfrm>
          <a:prstGeom prst="rect">
            <a:avLst/>
          </a:prstGeom>
          <a:noFill/>
        </p:spPr>
        <p:txBody>
          <a:bodyPr wrap="square" rtlCol="0">
            <a:spAutoFit/>
          </a:bodyPr>
          <a:lstStyle/>
          <a:p>
            <a:pPr marL="285750" indent="-285750">
              <a:buFont typeface="Arial" panose="020B0604020202020204" pitchFamily="34" charset="0"/>
              <a:buChar char="•"/>
            </a:pPr>
            <a:r>
              <a:rPr lang="en-US" sz="4000"/>
              <a:t>For next class students are encouraged to bring in an item that is a symbol or artifact of their personal leisure lifestyle. This could be something related to a sport, hobby, interest, or activity they participate in.</a:t>
            </a:r>
          </a:p>
        </p:txBody>
      </p:sp>
    </p:spTree>
    <p:extLst>
      <p:ext uri="{BB962C8B-B14F-4D97-AF65-F5344CB8AC3E}">
        <p14:creationId xmlns:p14="http://schemas.microsoft.com/office/powerpoint/2010/main" val="24635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range megaphone">
            <a:extLst>
              <a:ext uri="{FF2B5EF4-FFF2-40B4-BE49-F238E27FC236}">
                <a16:creationId xmlns:a16="http://schemas.microsoft.com/office/drawing/2014/main" id="{A31AA9D3-7B91-E0DF-F8F3-B697EB73CFF6}"/>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1088571" y="0"/>
            <a:ext cx="9144000" cy="740229"/>
          </a:xfrm>
        </p:spPr>
        <p:txBody>
          <a:bodyPr/>
          <a:lstStyle/>
          <a:p>
            <a:r>
              <a:rPr lang="en-US"/>
              <a:t>Announcements</a:t>
            </a:r>
          </a:p>
        </p:txBody>
      </p:sp>
      <p:sp>
        <p:nvSpPr>
          <p:cNvPr id="2" name="TextBox 1">
            <a:extLst>
              <a:ext uri="{FF2B5EF4-FFF2-40B4-BE49-F238E27FC236}">
                <a16:creationId xmlns:a16="http://schemas.microsoft.com/office/drawing/2014/main" id="{910E8A28-2B1A-50CC-C22B-1476F31BD2EE}"/>
              </a:ext>
            </a:extLst>
          </p:cNvPr>
          <p:cNvSpPr txBox="1"/>
          <p:nvPr/>
        </p:nvSpPr>
        <p:spPr>
          <a:xfrm>
            <a:off x="228600" y="740229"/>
            <a:ext cx="11810999" cy="5909310"/>
          </a:xfrm>
          <a:prstGeom prst="rect">
            <a:avLst/>
          </a:prstGeom>
          <a:noFill/>
        </p:spPr>
        <p:txBody>
          <a:bodyPr wrap="square" rtlCol="0">
            <a:spAutoFit/>
          </a:bodyPr>
          <a:lstStyle/>
          <a:p>
            <a:pPr fontAlgn="base"/>
            <a:r>
              <a:rPr lang="en-US" sz="2400" b="1"/>
              <a:t>Campus Philly's College Fest </a:t>
            </a:r>
          </a:p>
          <a:p>
            <a:pPr fontAlgn="base"/>
            <a:r>
              <a:rPr lang="en-US" sz="2400"/>
              <a:t>Saturday, September 20</a:t>
            </a:r>
            <a:r>
              <a:rPr lang="en-US" sz="2400" baseline="30000"/>
              <a:t>th</a:t>
            </a:r>
            <a:r>
              <a:rPr lang="en-US" sz="2400"/>
              <a:t>-Sunday, September 21</a:t>
            </a:r>
            <a:r>
              <a:rPr lang="en-US" sz="2400" baseline="30000"/>
              <a:t>st</a:t>
            </a:r>
            <a:endParaRPr lang="en-US" sz="2400"/>
          </a:p>
          <a:p>
            <a:pPr marL="285750" indent="-285750" fontAlgn="base">
              <a:buFont typeface="Arial" panose="020B0604020202020204" pitchFamily="34" charset="0"/>
              <a:buChar char="•"/>
            </a:pPr>
            <a:r>
              <a:rPr lang="en-US" sz="2400"/>
              <a:t>Your CP will be taking your Customs Group ​on Saturday the 20</a:t>
            </a:r>
            <a:r>
              <a:rPr lang="en-US" sz="2400" baseline="30000"/>
              <a:t>th</a:t>
            </a:r>
            <a:endParaRPr lang="en-US" sz="2400"/>
          </a:p>
          <a:p>
            <a:pPr marL="285750" indent="-285750" fontAlgn="base">
              <a:buFont typeface="Arial" panose="020B0604020202020204" pitchFamily="34" charset="0"/>
              <a:buChar char="•"/>
            </a:pPr>
            <a:r>
              <a:rPr lang="en-US" sz="2400"/>
              <a:t>Block Party is the 20</a:t>
            </a:r>
            <a:r>
              <a:rPr lang="en-US" sz="2400" baseline="30000"/>
              <a:t>th</a:t>
            </a:r>
            <a:r>
              <a:rPr lang="en-US" sz="2400"/>
              <a:t> from 10AM-3PM (you do not need to stay the entire time)</a:t>
            </a:r>
          </a:p>
          <a:p>
            <a:pPr marL="285750" indent="-285750" fontAlgn="base">
              <a:buFont typeface="Arial" panose="020B0604020202020204" pitchFamily="34" charset="0"/>
              <a:buChar char="•"/>
            </a:pPr>
            <a:r>
              <a:rPr lang="en-US" sz="2400"/>
              <a:t>CPs will communicate where to meet to go into the city and when they are leaving to come back (you do not need to come back when they do)</a:t>
            </a:r>
          </a:p>
          <a:p>
            <a:pPr marL="285750" indent="-285750" fontAlgn="base">
              <a:buFont typeface="Arial" panose="020B0604020202020204" pitchFamily="34" charset="0"/>
              <a:buChar char="•"/>
            </a:pPr>
            <a:r>
              <a:rPr lang="en-US" sz="2400"/>
              <a:t>Things to do Before the Event​</a:t>
            </a:r>
          </a:p>
          <a:p>
            <a:pPr marL="742950" lvl="1" indent="-285750" fontAlgn="base">
              <a:buFont typeface="Arial" panose="020B0604020202020204" pitchFamily="34" charset="0"/>
              <a:buChar char="•"/>
            </a:pPr>
            <a:r>
              <a:rPr lang="en-US" sz="2400"/>
              <a:t>If you are unable to go on the 20</a:t>
            </a:r>
            <a:r>
              <a:rPr lang="en-US" sz="2400" baseline="30000"/>
              <a:t>th</a:t>
            </a:r>
            <a:r>
              <a:rPr lang="en-US" sz="2400"/>
              <a:t> you can also go on the 21</a:t>
            </a:r>
            <a:r>
              <a:rPr lang="en-US" sz="2400" baseline="30000"/>
              <a:t>st</a:t>
            </a:r>
            <a:r>
              <a:rPr lang="en-US" sz="2400"/>
              <a:t> (make sure to send you CP proof of your attendance).</a:t>
            </a:r>
          </a:p>
          <a:p>
            <a:pPr marL="742950" lvl="1" indent="-285750" fontAlgn="base">
              <a:buFont typeface="Wingdings" panose="05000000000000000000" pitchFamily="2" charset="2"/>
              <a:buChar char="ü"/>
            </a:pPr>
            <a:endParaRPr lang="en-US" sz="2400"/>
          </a:p>
          <a:p>
            <a:pPr marL="742950" lvl="1" indent="-285750" fontAlgn="base">
              <a:buFont typeface="Wingdings" panose="05000000000000000000" pitchFamily="2" charset="2"/>
              <a:buChar char="ü"/>
            </a:pPr>
            <a:r>
              <a:rPr lang="en-US" sz="2400"/>
              <a:t>You must register for the event: </a:t>
            </a:r>
            <a:r>
              <a:rPr lang="en-US" sz="2400" u="sng">
                <a:hlinkClick r:id="rId4"/>
              </a:rPr>
              <a:t>https://campusphilly.org/collegefest-2025/</a:t>
            </a:r>
            <a:r>
              <a:rPr lang="en-US" sz="2400"/>
              <a:t>​</a:t>
            </a:r>
          </a:p>
          <a:p>
            <a:pPr marL="742950" lvl="1" indent="-285750" fontAlgn="base">
              <a:buFont typeface="Wingdings" panose="05000000000000000000" pitchFamily="2" charset="2"/>
              <a:buChar char="ü"/>
            </a:pPr>
            <a:r>
              <a:rPr lang="en-US" sz="2400"/>
              <a:t>Pick up and register your SEPTA Card ​</a:t>
            </a:r>
          </a:p>
          <a:p>
            <a:pPr fontAlgn="base"/>
            <a:endParaRPr lang="en-US" sz="2400"/>
          </a:p>
          <a:p>
            <a:pPr fontAlgn="base"/>
            <a:r>
              <a:rPr lang="en-US" sz="2400"/>
              <a:t>If you're unable to attend either day, please email Andrew Wilbraham </a:t>
            </a:r>
            <a:r>
              <a:rPr lang="en-US" sz="2400" u="sng">
                <a:hlinkClick r:id="rId5"/>
              </a:rPr>
              <a:t>awilbraham@brynmawr.edu</a:t>
            </a:r>
            <a:r>
              <a:rPr lang="en-US" sz="2400"/>
              <a:t> for an alternate assignment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68478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F5922-9EF6-3E51-9A58-4F3571DA3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031D8-F27C-CEA7-CC4E-7B3BC56E387B}"/>
              </a:ext>
            </a:extLst>
          </p:cNvPr>
          <p:cNvSpPr>
            <a:spLocks noGrp="1"/>
          </p:cNvSpPr>
          <p:nvPr>
            <p:ph type="title"/>
          </p:nvPr>
        </p:nvSpPr>
        <p:spPr/>
        <p:txBody>
          <a:bodyPr/>
          <a:lstStyle/>
          <a:p>
            <a:r>
              <a:rPr lang="en-US"/>
              <a:t>NEXT WEEK:</a:t>
            </a:r>
            <a:br>
              <a:rPr lang="en-US"/>
            </a:br>
            <a:r>
              <a:rPr lang="en-US"/>
              <a:t>Physical wellness pt. 2</a:t>
            </a:r>
          </a:p>
        </p:txBody>
      </p:sp>
      <p:pic>
        <p:nvPicPr>
          <p:cNvPr id="4" name="Picture 3" descr="Path winding through a grassy field">
            <a:extLst>
              <a:ext uri="{FF2B5EF4-FFF2-40B4-BE49-F238E27FC236}">
                <a16:creationId xmlns:a16="http://schemas.microsoft.com/office/drawing/2014/main" id="{E0222788-84F4-FD56-488B-55225D8550D0}"/>
              </a:ext>
            </a:extLst>
          </p:cNvPr>
          <p:cNvPicPr>
            <a:picLocks noChangeAspect="1"/>
          </p:cNvPicPr>
          <p:nvPr/>
        </p:nvPicPr>
        <p:blipFill>
          <a:blip r:embed="rId2"/>
          <a:stretch>
            <a:fillRect/>
          </a:stretch>
        </p:blipFill>
        <p:spPr>
          <a:xfrm>
            <a:off x="2489479" y="2050479"/>
            <a:ext cx="7213042" cy="4807521"/>
          </a:xfrm>
          <a:prstGeom prst="rect">
            <a:avLst/>
          </a:prstGeom>
        </p:spPr>
      </p:pic>
    </p:spTree>
    <p:extLst>
      <p:ext uri="{BB962C8B-B14F-4D97-AF65-F5344CB8AC3E}">
        <p14:creationId xmlns:p14="http://schemas.microsoft.com/office/powerpoint/2010/main" val="769705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1780-0AE5-DB6A-5785-04DCAE67B489}"/>
              </a:ext>
            </a:extLst>
          </p:cNvPr>
          <p:cNvSpPr>
            <a:spLocks noGrp="1"/>
          </p:cNvSpPr>
          <p:nvPr>
            <p:ph type="title"/>
          </p:nvPr>
        </p:nvSpPr>
        <p:spPr>
          <a:xfrm>
            <a:off x="8596821" y="1743065"/>
            <a:ext cx="3125787" cy="3371867"/>
          </a:xfrm>
        </p:spPr>
        <p:txBody>
          <a:bodyPr anchor="b">
            <a:normAutofit fontScale="90000"/>
          </a:bodyPr>
          <a:lstStyle/>
          <a:p>
            <a:r>
              <a:rPr lang="en-US"/>
              <a:t>Next weeK:</a:t>
            </a:r>
            <a:br>
              <a:rPr lang="en-US"/>
            </a:br>
            <a:br>
              <a:rPr lang="en-US"/>
            </a:br>
            <a:r>
              <a:rPr lang="en-US"/>
              <a:t>Thinking Beyond Grades: Intellectual Wellness as self development</a:t>
            </a:r>
            <a:br>
              <a:rPr lang="en-US"/>
            </a:br>
            <a:endParaRPr lang="en-US"/>
          </a:p>
        </p:txBody>
      </p:sp>
      <p:pic>
        <p:nvPicPr>
          <p:cNvPr id="4" name="Picture Placeholder 3">
            <a:extLst>
              <a:ext uri="{FF2B5EF4-FFF2-40B4-BE49-F238E27FC236}">
                <a16:creationId xmlns:a16="http://schemas.microsoft.com/office/drawing/2014/main" id="{004782DB-4D8F-5869-6BC0-9A1E72DE934D}"/>
              </a:ext>
              <a:ext uri="{C183D7F6-B498-43B3-948B-1728B52AA6E4}">
                <adec:decorative xmlns:adec="http://schemas.microsoft.com/office/drawing/2017/decorative" val="1"/>
              </a:ext>
            </a:extLst>
          </p:cNvPr>
          <p:cNvPicPr>
            <a:picLocks noGrp="1" noChangeAspect="1"/>
          </p:cNvPicPr>
          <p:nvPr>
            <p:ph type="pic" idx="1"/>
          </p:nvPr>
        </p:nvPicPr>
        <p:blipFill>
          <a:blip r:embed="rId3"/>
          <a:srcRect l="10576" r="10576"/>
          <a:stretch/>
        </p:blipFill>
        <p:spPr>
          <a:xfrm>
            <a:off x="309" y="0"/>
            <a:ext cx="8100966" cy="6857999"/>
          </a:xfrm>
          <a:prstGeom prst="rect">
            <a:avLst/>
          </a:prstGeom>
          <a:noFill/>
        </p:spPr>
      </p:pic>
    </p:spTree>
    <p:extLst>
      <p:ext uri="{BB962C8B-B14F-4D97-AF65-F5344CB8AC3E}">
        <p14:creationId xmlns:p14="http://schemas.microsoft.com/office/powerpoint/2010/main" val="353767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3B7E0-E75D-9985-3298-724A05637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6AD4B-5F9A-36F0-BC62-FC066FCE841D}"/>
              </a:ext>
            </a:extLst>
          </p:cNvPr>
          <p:cNvSpPr>
            <a:spLocks noGrp="1"/>
          </p:cNvSpPr>
          <p:nvPr>
            <p:ph type="title"/>
          </p:nvPr>
        </p:nvSpPr>
        <p:spPr/>
        <p:txBody>
          <a:bodyPr>
            <a:normAutofit/>
          </a:bodyPr>
          <a:lstStyle/>
          <a:p>
            <a:r>
              <a:rPr lang="en-US" sz="4800"/>
              <a:t>Show and tell </a:t>
            </a:r>
          </a:p>
        </p:txBody>
      </p:sp>
      <p:pic>
        <p:nvPicPr>
          <p:cNvPr id="10" name="Picture 9">
            <a:extLst>
              <a:ext uri="{FF2B5EF4-FFF2-40B4-BE49-F238E27FC236}">
                <a16:creationId xmlns:a16="http://schemas.microsoft.com/office/drawing/2014/main" id="{AEA05FFD-13B7-CE16-8F6B-B10BB35757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14872" y="1822969"/>
            <a:ext cx="5362255" cy="5035031"/>
          </a:xfrm>
          <a:prstGeom prst="rect">
            <a:avLst/>
          </a:prstGeom>
        </p:spPr>
      </p:pic>
    </p:spTree>
    <p:extLst>
      <p:ext uri="{BB962C8B-B14F-4D97-AF65-F5344CB8AC3E}">
        <p14:creationId xmlns:p14="http://schemas.microsoft.com/office/powerpoint/2010/main" val="291174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Content Placeholder 12" descr="Birds perched on power lines against blue sky">
            <a:extLst>
              <a:ext uri="{FF2B5EF4-FFF2-40B4-BE49-F238E27FC236}">
                <a16:creationId xmlns:a16="http://schemas.microsoft.com/office/drawing/2014/main" id="{6905A347-C807-2C3F-FD11-F06CFE807A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137"/>
            <a:ext cx="12192000" cy="6598880"/>
          </a:xfrm>
        </p:spPr>
      </p:pic>
      <p:sp>
        <p:nvSpPr>
          <p:cNvPr id="2" name="Title 1"/>
          <p:cNvSpPr>
            <a:spLocks noGrp="1"/>
          </p:cNvSpPr>
          <p:nvPr>
            <p:ph type="title"/>
          </p:nvPr>
        </p:nvSpPr>
        <p:spPr/>
        <p:txBody>
          <a:bodyPr/>
          <a:lstStyle/>
          <a:p>
            <a:r>
              <a:rPr lang="en-US"/>
              <a:t>WARM UP: 3 WORD Introductions</a:t>
            </a:r>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rson exercising illustration">
            <a:extLst>
              <a:ext uri="{FF2B5EF4-FFF2-40B4-BE49-F238E27FC236}">
                <a16:creationId xmlns:a16="http://schemas.microsoft.com/office/drawing/2014/main" id="{C71EF252-43B1-3AFA-C06E-93DF7348DA7F}"/>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0" y="0"/>
            <a:ext cx="12191999" cy="6592824"/>
          </a:xfrm>
          <a:prstGeom prst="rect">
            <a:avLst/>
          </a:prstGeom>
        </p:spPr>
      </p:pic>
      <p:sp>
        <p:nvSpPr>
          <p:cNvPr id="2" name="Title 1">
            <a:extLst>
              <a:ext uri="{FF2B5EF4-FFF2-40B4-BE49-F238E27FC236}">
                <a16:creationId xmlns:a16="http://schemas.microsoft.com/office/drawing/2014/main" id="{A1D5CF2A-BAEF-BD22-64F4-353532DC6D12}"/>
              </a:ext>
            </a:extLst>
          </p:cNvPr>
          <p:cNvSpPr>
            <a:spLocks noGrp="1"/>
          </p:cNvSpPr>
          <p:nvPr>
            <p:ph type="title"/>
          </p:nvPr>
        </p:nvSpPr>
        <p:spPr/>
        <p:txBody>
          <a:bodyPr/>
          <a:lstStyle/>
          <a:p>
            <a:r>
              <a:rPr lang="en-US"/>
              <a:t>Physical Wellness</a:t>
            </a:r>
          </a:p>
        </p:txBody>
      </p:sp>
      <p:sp>
        <p:nvSpPr>
          <p:cNvPr id="7" name="Content Placeholder 6">
            <a:extLst>
              <a:ext uri="{FF2B5EF4-FFF2-40B4-BE49-F238E27FC236}">
                <a16:creationId xmlns:a16="http://schemas.microsoft.com/office/drawing/2014/main" id="{ACD6205D-F3A4-B224-65DE-662BC357A558}"/>
              </a:ext>
            </a:extLst>
          </p:cNvPr>
          <p:cNvSpPr>
            <a:spLocks noGrp="1"/>
          </p:cNvSpPr>
          <p:nvPr>
            <p:ph sz="half" idx="2"/>
          </p:nvPr>
        </p:nvSpPr>
        <p:spPr>
          <a:xfrm>
            <a:off x="630936" y="1929385"/>
            <a:ext cx="10661904" cy="4242816"/>
          </a:xfrm>
        </p:spPr>
        <p:txBody>
          <a:bodyPr>
            <a:normAutofit fontScale="92500"/>
          </a:bodyPr>
          <a:lstStyle/>
          <a:p>
            <a:r>
              <a:rPr lang="en-US" sz="2800">
                <a:ea typeface="+mn-lt"/>
                <a:cs typeface="+mn-lt"/>
              </a:rPr>
              <a:t>A "healthy" body. Good physical health habits. Nutrition, exercise, and appropriate health care. These make up the physical dimension of wellness. A few ways we can get there might be choosing things that make our body feel good and trimming back the things that bring us down. We can also feel better by creating a routine that balances activity with inactivity, and that is manageable within our obligations and needs. Our body is intelligent, and learning to listen to it more deeply can be very important and empowering. </a:t>
            </a:r>
          </a:p>
          <a:p>
            <a:endParaRPr lang="en-US" sz="2800">
              <a:ea typeface="Calibri Light" panose="020F0302020204030204"/>
              <a:cs typeface="Calibri Light" panose="020F0302020204030204"/>
            </a:endParaRPr>
          </a:p>
          <a:p>
            <a:r>
              <a:rPr lang="en-US" sz="2800">
                <a:ea typeface="Calibri Light" panose="020F0302020204030204"/>
                <a:cs typeface="Calibri Light" panose="020F0302020204030204"/>
              </a:rPr>
              <a:t>Note: Being "physically well" can look different for everyone, depending on individual abilities, needs, and resources. </a:t>
            </a:r>
          </a:p>
          <a:p>
            <a:endParaRPr lang="en-US"/>
          </a:p>
        </p:txBody>
      </p:sp>
    </p:spTree>
    <p:extLst>
      <p:ext uri="{BB962C8B-B14F-4D97-AF65-F5344CB8AC3E}">
        <p14:creationId xmlns:p14="http://schemas.microsoft.com/office/powerpoint/2010/main" val="230181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rson sleeping at desk">
            <a:extLst>
              <a:ext uri="{FF2B5EF4-FFF2-40B4-BE49-F238E27FC236}">
                <a16:creationId xmlns:a16="http://schemas.microsoft.com/office/drawing/2014/main" id="{43995831-6BA1-9809-B60B-2FD91D37B07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1"/>
            <a:ext cx="12192000" cy="6574971"/>
          </a:xfrm>
          <a:prstGeom prst="rect">
            <a:avLst/>
          </a:prstGeom>
        </p:spPr>
      </p:pic>
      <p:sp>
        <p:nvSpPr>
          <p:cNvPr id="11" name="Title 10">
            <a:extLst>
              <a:ext uri="{FF2B5EF4-FFF2-40B4-BE49-F238E27FC236}">
                <a16:creationId xmlns:a16="http://schemas.microsoft.com/office/drawing/2014/main" id="{DB83E223-86B1-2AFB-32E8-D28A5DF2F1A3}"/>
              </a:ext>
            </a:extLst>
          </p:cNvPr>
          <p:cNvSpPr>
            <a:spLocks noGrp="1"/>
          </p:cNvSpPr>
          <p:nvPr>
            <p:ph type="title" idx="4294967295"/>
          </p:nvPr>
        </p:nvSpPr>
        <p:spPr>
          <a:xfrm>
            <a:off x="3049942" y="2967335"/>
            <a:ext cx="6092117"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n-lt"/>
                <a:ea typeface="+mn-ea"/>
                <a:cs typeface="+mn-cs"/>
              </a:rPr>
              <a:t>College Culture: The Shift</a:t>
            </a:r>
            <a:endParaRPr kumimoji="0" lang="en-US" sz="4400" b="1" i="0" u="none" strike="noStrike" kern="1200" cap="none" spc="0" normalizeH="0" baseline="0" noProof="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uLnTx/>
              <a:uFillTx/>
              <a:latin typeface="+mn-lt"/>
              <a:ea typeface="+mn-ea"/>
              <a:cs typeface="+mn-cs"/>
            </a:endParaRPr>
          </a:p>
        </p:txBody>
      </p:sp>
    </p:spTree>
    <p:extLst>
      <p:ext uri="{BB962C8B-B14F-4D97-AF65-F5344CB8AC3E}">
        <p14:creationId xmlns:p14="http://schemas.microsoft.com/office/powerpoint/2010/main" val="13824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69598-9044-154D-1CC0-56C031E6C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F2909-8652-FA3A-6A66-592B0C365341}"/>
              </a:ext>
            </a:extLst>
          </p:cNvPr>
          <p:cNvSpPr>
            <a:spLocks noGrp="1"/>
          </p:cNvSpPr>
          <p:nvPr>
            <p:ph type="title"/>
          </p:nvPr>
        </p:nvSpPr>
        <p:spPr>
          <a:xfrm>
            <a:off x="129396" y="107829"/>
            <a:ext cx="1797170" cy="668548"/>
          </a:xfrm>
        </p:spPr>
        <p:txBody>
          <a:bodyPr vert="horz" lIns="91440" tIns="45720" rIns="91440" bIns="45720" rtlCol="0" anchor="b">
            <a:normAutofit/>
          </a:bodyPr>
          <a:lstStyle/>
          <a:p>
            <a:r>
              <a:rPr lang="en-US"/>
              <a:t>Sleep</a:t>
            </a:r>
          </a:p>
        </p:txBody>
      </p:sp>
      <p:pic>
        <p:nvPicPr>
          <p:cNvPr id="8" name="Picture 7" descr="a clock that is in the middle of a circle of symbols representing tips to maintain a healthy sleep/wake cycle">
            <a:extLst>
              <a:ext uri="{FF2B5EF4-FFF2-40B4-BE49-F238E27FC236}">
                <a16:creationId xmlns:a16="http://schemas.microsoft.com/office/drawing/2014/main" id="{D0DD8B9C-C1DC-D2A3-E4E7-2E2D21891A6D}"/>
              </a:ext>
            </a:extLst>
          </p:cNvPr>
          <p:cNvPicPr>
            <a:picLocks noChangeAspect="1"/>
          </p:cNvPicPr>
          <p:nvPr/>
        </p:nvPicPr>
        <p:blipFill>
          <a:blip r:embed="rId3"/>
          <a:stretch>
            <a:fillRect/>
          </a:stretch>
        </p:blipFill>
        <p:spPr>
          <a:xfrm>
            <a:off x="1928569" y="440870"/>
            <a:ext cx="8334862" cy="5720443"/>
          </a:xfrm>
          <a:prstGeom prst="rect">
            <a:avLst/>
          </a:prstGeom>
        </p:spPr>
      </p:pic>
    </p:spTree>
    <p:extLst>
      <p:ext uri="{BB962C8B-B14F-4D97-AF65-F5344CB8AC3E}">
        <p14:creationId xmlns:p14="http://schemas.microsoft.com/office/powerpoint/2010/main" val="63857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B11B-52F4-604D-167B-C69673E2D1C4}"/>
              </a:ext>
            </a:extLst>
          </p:cNvPr>
          <p:cNvSpPr>
            <a:spLocks noGrp="1"/>
          </p:cNvSpPr>
          <p:nvPr>
            <p:ph type="ctrTitle"/>
          </p:nvPr>
        </p:nvSpPr>
        <p:spPr/>
        <p:txBody>
          <a:bodyPr/>
          <a:lstStyle/>
          <a:p>
            <a:r>
              <a:rPr lang="en-US"/>
              <a:t>Food </a:t>
            </a:r>
          </a:p>
        </p:txBody>
      </p:sp>
      <p:sp>
        <p:nvSpPr>
          <p:cNvPr id="6" name="Subtitle 5">
            <a:extLst>
              <a:ext uri="{FF2B5EF4-FFF2-40B4-BE49-F238E27FC236}">
                <a16:creationId xmlns:a16="http://schemas.microsoft.com/office/drawing/2014/main" id="{58D044FB-24E7-E550-4F9C-7EB8BD5EC5ED}"/>
              </a:ext>
            </a:extLst>
          </p:cNvPr>
          <p:cNvSpPr>
            <a:spLocks noGrp="1"/>
          </p:cNvSpPr>
          <p:nvPr>
            <p:ph type="subTitle" idx="1"/>
          </p:nvPr>
        </p:nvSpPr>
        <p:spPr/>
        <p:txBody>
          <a:bodyPr/>
          <a:lstStyle/>
          <a:p>
            <a:r>
              <a:rPr lang="en-US"/>
              <a:t>Not just energy, it informs your biology</a:t>
            </a:r>
          </a:p>
        </p:txBody>
      </p:sp>
      <p:pic>
        <p:nvPicPr>
          <p:cNvPr id="8" name="Picture Placeholder 7" descr="Sushi picked up with chopsticks">
            <a:extLst>
              <a:ext uri="{FF2B5EF4-FFF2-40B4-BE49-F238E27FC236}">
                <a16:creationId xmlns:a16="http://schemas.microsoft.com/office/drawing/2014/main" id="{BD895F31-DE04-ED59-445F-0EFF2E3E2130}"/>
              </a:ext>
            </a:extLst>
          </p:cNvPr>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21748" r="21748"/>
          <a:stretch>
            <a:fillRect/>
          </a:stretch>
        </p:blipFill>
        <p:spPr/>
      </p:pic>
      <p:pic>
        <p:nvPicPr>
          <p:cNvPr id="10" name="Picture Placeholder 9" descr="Closeup of heavily-topped pizza">
            <a:extLst>
              <a:ext uri="{FF2B5EF4-FFF2-40B4-BE49-F238E27FC236}">
                <a16:creationId xmlns:a16="http://schemas.microsoft.com/office/drawing/2014/main" id="{FA24B71B-199E-A09C-EC31-6FBE2A56A2B9}"/>
              </a:ext>
            </a:extLst>
          </p:cNvPr>
          <p:cNvPicPr>
            <a:picLocks noGrp="1" noChangeAspect="1"/>
          </p:cNvPicPr>
          <p:nvPr>
            <p:ph type="pic" idx="11"/>
          </p:nvPr>
        </p:nvPicPr>
        <p:blipFill>
          <a:blip r:embed="rId4" cstate="print">
            <a:extLst>
              <a:ext uri="{28A0092B-C50C-407E-A947-70E740481C1C}">
                <a14:useLocalDpi xmlns:a14="http://schemas.microsoft.com/office/drawing/2010/main" val="0"/>
              </a:ext>
            </a:extLst>
          </a:blip>
          <a:srcRect t="3660" b="3660"/>
          <a:stretch>
            <a:fillRect/>
          </a:stretch>
        </p:blipFill>
        <p:spPr/>
      </p:pic>
      <p:pic>
        <p:nvPicPr>
          <p:cNvPr id="12" name="Picture Placeholder 11" descr="Rainbow of fresh vegetables and fruits">
            <a:extLst>
              <a:ext uri="{FF2B5EF4-FFF2-40B4-BE49-F238E27FC236}">
                <a16:creationId xmlns:a16="http://schemas.microsoft.com/office/drawing/2014/main" id="{8F109729-E28B-2B2E-D0CD-06083E5ECEBB}"/>
              </a:ext>
            </a:extLst>
          </p:cNvPr>
          <p:cNvPicPr>
            <a:picLocks noGrp="1" noChangeAspect="1"/>
          </p:cNvPicPr>
          <p:nvPr>
            <p:ph type="pic" idx="12"/>
          </p:nvPr>
        </p:nvPicPr>
        <p:blipFill>
          <a:blip r:embed="rId5" cstate="print">
            <a:extLst>
              <a:ext uri="{28A0092B-C50C-407E-A947-70E740481C1C}">
                <a14:useLocalDpi xmlns:a14="http://schemas.microsoft.com/office/drawing/2010/main" val="0"/>
              </a:ext>
            </a:extLst>
          </a:blip>
          <a:srcRect l="21724" r="21724"/>
          <a:stretch>
            <a:fillRect/>
          </a:stretch>
        </p:blipFill>
        <p:spPr/>
      </p:pic>
    </p:spTree>
    <p:extLst>
      <p:ext uri="{BB962C8B-B14F-4D97-AF65-F5344CB8AC3E}">
        <p14:creationId xmlns:p14="http://schemas.microsoft.com/office/powerpoint/2010/main" val="340589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76D1-416D-AD0B-DFA8-4C49058223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F43842-1E16-6C0B-101B-75FFC8F98004}"/>
              </a:ext>
            </a:extLst>
          </p:cNvPr>
          <p:cNvSpPr>
            <a:spLocks noGrp="1"/>
          </p:cNvSpPr>
          <p:nvPr>
            <p:ph type="ctrTitle"/>
          </p:nvPr>
        </p:nvSpPr>
        <p:spPr/>
        <p:txBody>
          <a:bodyPr/>
          <a:lstStyle/>
          <a:p>
            <a:r>
              <a:rPr lang="en-US"/>
              <a:t>Movement</a:t>
            </a:r>
          </a:p>
        </p:txBody>
      </p:sp>
      <p:sp>
        <p:nvSpPr>
          <p:cNvPr id="6" name="Subtitle 5">
            <a:extLst>
              <a:ext uri="{FF2B5EF4-FFF2-40B4-BE49-F238E27FC236}">
                <a16:creationId xmlns:a16="http://schemas.microsoft.com/office/drawing/2014/main" id="{D56CAF1A-2F9E-61F8-7B80-33BA7B60785A}"/>
              </a:ext>
            </a:extLst>
          </p:cNvPr>
          <p:cNvSpPr>
            <a:spLocks noGrp="1"/>
          </p:cNvSpPr>
          <p:nvPr>
            <p:ph type="subTitle" idx="1"/>
          </p:nvPr>
        </p:nvSpPr>
        <p:spPr/>
        <p:txBody>
          <a:bodyPr/>
          <a:lstStyle/>
          <a:p>
            <a:r>
              <a:rPr lang="en-US"/>
              <a:t>Not just a Fitness tool</a:t>
            </a:r>
          </a:p>
        </p:txBody>
      </p:sp>
      <p:pic>
        <p:nvPicPr>
          <p:cNvPr id="7" name="Picture Placeholder 6" descr="Young women in Indian dress dancing">
            <a:extLst>
              <a:ext uri="{FF2B5EF4-FFF2-40B4-BE49-F238E27FC236}">
                <a16:creationId xmlns:a16="http://schemas.microsoft.com/office/drawing/2014/main" id="{FA098DEC-932F-D11B-E400-8CEF528A1E85}"/>
              </a:ext>
            </a:extLst>
          </p:cNvPr>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21744" r="21744"/>
          <a:stretch>
            <a:fillRect/>
          </a:stretch>
        </p:blipFill>
        <p:spPr/>
      </p:pic>
      <p:pic>
        <p:nvPicPr>
          <p:cNvPr id="16" name="Picture Placeholder 15" descr="Woman walking down city street">
            <a:extLst>
              <a:ext uri="{FF2B5EF4-FFF2-40B4-BE49-F238E27FC236}">
                <a16:creationId xmlns:a16="http://schemas.microsoft.com/office/drawing/2014/main" id="{F1AB1D2A-0E34-EF31-B43F-B85D829D8D9D}"/>
              </a:ext>
            </a:extLst>
          </p:cNvPr>
          <p:cNvPicPr>
            <a:picLocks noGrp="1" noChangeAspect="1"/>
          </p:cNvPicPr>
          <p:nvPr>
            <p:ph type="pic" idx="11"/>
          </p:nvPr>
        </p:nvPicPr>
        <p:blipFill>
          <a:blip r:embed="rId4" cstate="print">
            <a:extLst>
              <a:ext uri="{28A0092B-C50C-407E-A947-70E740481C1C}">
                <a14:useLocalDpi xmlns:a14="http://schemas.microsoft.com/office/drawing/2010/main" val="0"/>
              </a:ext>
            </a:extLst>
          </a:blip>
          <a:srcRect l="21741" r="21741"/>
          <a:stretch>
            <a:fillRect/>
          </a:stretch>
        </p:blipFill>
        <p:spPr/>
      </p:pic>
      <p:pic>
        <p:nvPicPr>
          <p:cNvPr id="18" name="Picture Placeholder 17" descr="Person playing tennis">
            <a:extLst>
              <a:ext uri="{FF2B5EF4-FFF2-40B4-BE49-F238E27FC236}">
                <a16:creationId xmlns:a16="http://schemas.microsoft.com/office/drawing/2014/main" id="{88E57C5D-F62C-35A5-AC2B-3377567E612F}"/>
              </a:ext>
            </a:extLst>
          </p:cNvPr>
          <p:cNvPicPr>
            <a:picLocks noGrp="1" noChangeAspect="1"/>
          </p:cNvPicPr>
          <p:nvPr>
            <p:ph type="pic" idx="12"/>
          </p:nvPr>
        </p:nvPicPr>
        <p:blipFill>
          <a:blip r:embed="rId5" cstate="print">
            <a:extLst>
              <a:ext uri="{28A0092B-C50C-407E-A947-70E740481C1C}">
                <a14:useLocalDpi xmlns:a14="http://schemas.microsoft.com/office/drawing/2010/main" val="0"/>
              </a:ext>
            </a:extLst>
          </a:blip>
          <a:srcRect t="10668" b="10668"/>
          <a:stretch>
            <a:fillRect/>
          </a:stretch>
        </p:blipFill>
        <p:spPr/>
      </p:pic>
    </p:spTree>
    <p:extLst>
      <p:ext uri="{BB962C8B-B14F-4D97-AF65-F5344CB8AC3E}">
        <p14:creationId xmlns:p14="http://schemas.microsoft.com/office/powerpoint/2010/main" val="193502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Health and fitness presentation (widescreen)</Template>
  <TotalTime>0</TotalTime>
  <Words>1712</Words>
  <Application>Microsoft Office PowerPoint</Application>
  <PresentationFormat>Widescreen</PresentationFormat>
  <Paragraphs>202</Paragraphs>
  <Slides>26</Slides>
  <Notes>25</Notes>
  <HiddenSlides>3</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Calibri Light</vt:lpstr>
      <vt:lpstr>Courier New</vt:lpstr>
      <vt:lpstr>Tw Cen MT</vt:lpstr>
      <vt:lpstr>Wingdings</vt:lpstr>
      <vt:lpstr>Health Fitness 16x9</vt:lpstr>
      <vt:lpstr>Droplet</vt:lpstr>
      <vt:lpstr>Your Body, Your Ally: Physical Wellness as A foundation for everything </vt:lpstr>
      <vt:lpstr>Agenda </vt:lpstr>
      <vt:lpstr>Show and tell </vt:lpstr>
      <vt:lpstr>WARM UP: 3 WORD Introductions</vt:lpstr>
      <vt:lpstr>Physical Wellness</vt:lpstr>
      <vt:lpstr>College Culture: The Shift</vt:lpstr>
      <vt:lpstr>Sleep</vt:lpstr>
      <vt:lpstr>Food </vt:lpstr>
      <vt:lpstr>Movement</vt:lpstr>
      <vt:lpstr>Longevity in College: Building Resilient Systems</vt:lpstr>
      <vt:lpstr>Reflection Exercise:  Wellness Mission Statement </vt:lpstr>
      <vt:lpstr>Health and Wellness Center Hours </vt:lpstr>
      <vt:lpstr> Bryn Mawr’s Wellness program</vt:lpstr>
      <vt:lpstr> Mental Health resources</vt:lpstr>
      <vt:lpstr>Bern Schwartz Fitness and Athletic Center </vt:lpstr>
      <vt:lpstr>Scenarios </vt:lpstr>
      <vt:lpstr>Scenario #1 </vt:lpstr>
      <vt:lpstr>Scenario 1: Recommended resources</vt:lpstr>
      <vt:lpstr>Scenario #2</vt:lpstr>
      <vt:lpstr>Scenario 2: Recommended resources </vt:lpstr>
      <vt:lpstr>Scenario #3</vt:lpstr>
      <vt:lpstr>Scenario 3: Recommended resources</vt:lpstr>
      <vt:lpstr>Homework: Show and tell</vt:lpstr>
      <vt:lpstr>Announcements</vt:lpstr>
      <vt:lpstr>NEXT WEEK: Physical wellness pt. 2</vt:lpstr>
      <vt:lpstr>Next weeK:  Thinking Beyond Grades: Intellectual Wellness as self development </vt:lpstr>
    </vt:vector>
  </TitlesOfParts>
  <Company>Bryn Mawr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Akirah Fenimore</dc:creator>
  <cp:lastModifiedBy>Andrew Wilbraham</cp:lastModifiedBy>
  <cp:revision>1</cp:revision>
  <dcterms:created xsi:type="dcterms:W3CDTF">2025-08-11T01:50:21Z</dcterms:created>
  <dcterms:modified xsi:type="dcterms:W3CDTF">2025-09-19T12:51:49Z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