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4"/>
    <p:sldMasterId id="2147483706" r:id="rId5"/>
  </p:sldMasterIdLst>
  <p:notesMasterIdLst>
    <p:notesMasterId r:id="rId27"/>
  </p:notesMasterIdLst>
  <p:handoutMasterIdLst>
    <p:handoutMasterId r:id="rId28"/>
  </p:handoutMasterIdLst>
  <p:sldIdLst>
    <p:sldId id="256" r:id="rId6"/>
    <p:sldId id="266" r:id="rId7"/>
    <p:sldId id="267" r:id="rId8"/>
    <p:sldId id="271" r:id="rId9"/>
    <p:sldId id="272" r:id="rId10"/>
    <p:sldId id="291" r:id="rId11"/>
    <p:sldId id="268" r:id="rId12"/>
    <p:sldId id="270" r:id="rId13"/>
    <p:sldId id="274" r:id="rId14"/>
    <p:sldId id="259" r:id="rId15"/>
    <p:sldId id="273" r:id="rId16"/>
    <p:sldId id="292" r:id="rId17"/>
    <p:sldId id="293" r:id="rId18"/>
    <p:sldId id="260" r:id="rId19"/>
    <p:sldId id="277" r:id="rId20"/>
    <p:sldId id="278" r:id="rId21"/>
    <p:sldId id="280" r:id="rId22"/>
    <p:sldId id="281" r:id="rId23"/>
    <p:sldId id="283" r:id="rId24"/>
    <p:sldId id="295" r:id="rId25"/>
    <p:sldId id="290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E68DB5-E9C9-DB53-24AA-BFCAC77F1995}" v="2" dt="2025-09-15T19:28:51.541"/>
    <p1510:client id="{2417F5CA-1219-CA0B-A0AF-D38AA102BD64}" v="2" dt="2025-09-16T13:47:30.468"/>
    <p1510:client id="{7BBCFCA6-6591-C69C-30AF-54653EDD7451}" v="11" dt="2025-09-15T19:28:10.798"/>
    <p1510:client id="{C5E63094-586D-4F35-B618-7CDAE41387B5}" v="4" dt="2025-09-15T19:16:47.419"/>
    <p1510:client id="{D1D64296-647E-B741-8CF0-70EED75C5438}" v="19" dt="2025-09-15T19:12:38.4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w Wilbraham" userId="S::awilbraham@brynmawr.edu::e4beae70-4c85-41a2-b22e-944117cb43b9" providerId="AD" clId="Web-{EF7D5E78-ADA0-91F2-462C-A4E1BE401367}"/>
    <pc:docChg chg="modSld">
      <pc:chgData name="Andrew Wilbraham" userId="S::awilbraham@brynmawr.edu::e4beae70-4c85-41a2-b22e-944117cb43b9" providerId="AD" clId="Web-{EF7D5E78-ADA0-91F2-462C-A4E1BE401367}" dt="2025-09-09T21:31:41.624" v="31"/>
      <pc:docMkLst>
        <pc:docMk/>
      </pc:docMkLst>
      <pc:sldChg chg="modSp">
        <pc:chgData name="Andrew Wilbraham" userId="S::awilbraham@brynmawr.edu::e4beae70-4c85-41a2-b22e-944117cb43b9" providerId="AD" clId="Web-{EF7D5E78-ADA0-91F2-462C-A4E1BE401367}" dt="2025-09-09T21:30:34.090" v="3" actId="20577"/>
        <pc:sldMkLst>
          <pc:docMk/>
          <pc:sldMk cId="264202284" sldId="256"/>
        </pc:sldMkLst>
        <pc:spChg chg="mod">
          <ac:chgData name="Andrew Wilbraham" userId="S::awilbraham@brynmawr.edu::e4beae70-4c85-41a2-b22e-944117cb43b9" providerId="AD" clId="Web-{EF7D5E78-ADA0-91F2-462C-A4E1BE401367}" dt="2025-09-09T21:30:34.090" v="3" actId="20577"/>
          <ac:spMkLst>
            <pc:docMk/>
            <pc:sldMk cId="264202284" sldId="256"/>
            <ac:spMk id="3" creationId="{6063915B-82A1-4F1C-B5C6-3E18DDD97232}"/>
          </ac:spMkLst>
        </pc:spChg>
      </pc:sldChg>
      <pc:sldChg chg="modSp">
        <pc:chgData name="Andrew Wilbraham" userId="S::awilbraham@brynmawr.edu::e4beae70-4c85-41a2-b22e-944117cb43b9" providerId="AD" clId="Web-{EF7D5E78-ADA0-91F2-462C-A4E1BE401367}" dt="2025-09-09T21:30:55.465" v="27" actId="20577"/>
        <pc:sldMkLst>
          <pc:docMk/>
          <pc:sldMk cId="1692056536" sldId="266"/>
        </pc:sldMkLst>
        <pc:spChg chg="mod">
          <ac:chgData name="Andrew Wilbraham" userId="S::awilbraham@brynmawr.edu::e4beae70-4c85-41a2-b22e-944117cb43b9" providerId="AD" clId="Web-{EF7D5E78-ADA0-91F2-462C-A4E1BE401367}" dt="2025-09-09T21:30:55.465" v="27" actId="20577"/>
          <ac:spMkLst>
            <pc:docMk/>
            <pc:sldMk cId="1692056536" sldId="266"/>
            <ac:spMk id="3" creationId="{4962453C-44EF-0677-33DB-A0D3FFC2CCB4}"/>
          </ac:spMkLst>
        </pc:spChg>
      </pc:sldChg>
      <pc:sldChg chg="mod modShow">
        <pc:chgData name="Andrew Wilbraham" userId="S::awilbraham@brynmawr.edu::e4beae70-4c85-41a2-b22e-944117cb43b9" providerId="AD" clId="Web-{EF7D5E78-ADA0-91F2-462C-A4E1BE401367}" dt="2025-09-09T21:29:55.824" v="1"/>
        <pc:sldMkLst>
          <pc:docMk/>
          <pc:sldMk cId="2911748540" sldId="267"/>
        </pc:sldMkLst>
      </pc:sldChg>
      <pc:sldChg chg="mod modShow">
        <pc:chgData name="Andrew Wilbraham" userId="S::awilbraham@brynmawr.edu::e4beae70-4c85-41a2-b22e-944117cb43b9" providerId="AD" clId="Web-{EF7D5E78-ADA0-91F2-462C-A4E1BE401367}" dt="2025-09-09T21:31:41.624" v="31"/>
        <pc:sldMkLst>
          <pc:docMk/>
          <pc:sldMk cId="1684785114" sldId="275"/>
        </pc:sldMkLst>
      </pc:sldChg>
      <pc:sldChg chg="mod modShow">
        <pc:chgData name="Andrew Wilbraham" userId="S::awilbraham@brynmawr.edu::e4beae70-4c85-41a2-b22e-944117cb43b9" providerId="AD" clId="Web-{EF7D5E78-ADA0-91F2-462C-A4E1BE401367}" dt="2025-09-09T21:30:14.059" v="2"/>
        <pc:sldMkLst>
          <pc:docMk/>
          <pc:sldMk cId="2201930852" sldId="276"/>
        </pc:sldMkLst>
      </pc:sldChg>
      <pc:sldChg chg="modSp">
        <pc:chgData name="Andrew Wilbraham" userId="S::awilbraham@brynmawr.edu::e4beae70-4c85-41a2-b22e-944117cb43b9" providerId="AD" clId="Web-{EF7D5E78-ADA0-91F2-462C-A4E1BE401367}" dt="2025-09-09T21:31:30.483" v="30" actId="20577"/>
        <pc:sldMkLst>
          <pc:docMk/>
          <pc:sldMk cId="769705198" sldId="290"/>
        </pc:sldMkLst>
        <pc:spChg chg="mod">
          <ac:chgData name="Andrew Wilbraham" userId="S::awilbraham@brynmawr.edu::e4beae70-4c85-41a2-b22e-944117cb43b9" providerId="AD" clId="Web-{EF7D5E78-ADA0-91F2-462C-A4E1BE401367}" dt="2025-09-09T21:31:30.483" v="30" actId="20577"/>
          <ac:spMkLst>
            <pc:docMk/>
            <pc:sldMk cId="769705198" sldId="290"/>
            <ac:spMk id="2" creationId="{1CF031D8-F27C-CEA7-CC4E-7B3BC56E387B}"/>
          </ac:spMkLst>
        </pc:spChg>
      </pc:sldChg>
    </pc:docChg>
  </pc:docChgLst>
  <pc:docChgLst>
    <pc:chgData name="Andrew Wilbraham" userId="e4beae70-4c85-41a2-b22e-944117cb43b9" providerId="ADAL" clId="{C5E63094-586D-4F35-B618-7CDAE41387B5}"/>
    <pc:docChg chg="undo custSel addSld delSld modSld sldOrd">
      <pc:chgData name="Andrew Wilbraham" userId="e4beae70-4c85-41a2-b22e-944117cb43b9" providerId="ADAL" clId="{C5E63094-586D-4F35-B618-7CDAE41387B5}" dt="2025-08-26T18:49:34.876" v="1522" actId="13244"/>
      <pc:docMkLst>
        <pc:docMk/>
      </pc:docMkLst>
      <pc:sldChg chg="modSp mod">
        <pc:chgData name="Andrew Wilbraham" userId="e4beae70-4c85-41a2-b22e-944117cb43b9" providerId="ADAL" clId="{C5E63094-586D-4F35-B618-7CDAE41387B5}" dt="2025-08-26T18:45:48.006" v="1353" actId="962"/>
        <pc:sldMkLst>
          <pc:docMk/>
          <pc:sldMk cId="4112772953" sldId="259"/>
        </pc:sldMkLst>
        <pc:spChg chg="mod">
          <ac:chgData name="Andrew Wilbraham" userId="e4beae70-4c85-41a2-b22e-944117cb43b9" providerId="ADAL" clId="{C5E63094-586D-4F35-B618-7CDAE41387B5}" dt="2025-08-26T18:45:48.006" v="1353" actId="962"/>
          <ac:spMkLst>
            <pc:docMk/>
            <pc:sldMk cId="4112772953" sldId="259"/>
            <ac:spMk id="10" creationId="{95032BB6-FA9D-3361-8622-86DE45ECDED2}"/>
          </ac:spMkLst>
        </pc:spChg>
        <pc:spChg chg="ord">
          <ac:chgData name="Andrew Wilbraham" userId="e4beae70-4c85-41a2-b22e-944117cb43b9" providerId="ADAL" clId="{C5E63094-586D-4F35-B618-7CDAE41387B5}" dt="2025-08-26T18:45:38.828" v="1352" actId="13244"/>
          <ac:spMkLst>
            <pc:docMk/>
            <pc:sldMk cId="4112772953" sldId="259"/>
            <ac:spMk id="11" creationId="{FF6E1306-100E-FB96-CDD3-CD2A268BC944}"/>
          </ac:spMkLst>
        </pc:spChg>
        <pc:graphicFrameChg chg="modGraphic">
          <ac:chgData name="Andrew Wilbraham" userId="e4beae70-4c85-41a2-b22e-944117cb43b9" providerId="ADAL" clId="{C5E63094-586D-4F35-B618-7CDAE41387B5}" dt="2025-08-26T18:43:41.334" v="1308" actId="2164"/>
          <ac:graphicFrameMkLst>
            <pc:docMk/>
            <pc:sldMk cId="4112772953" sldId="259"/>
            <ac:graphicFrameMk id="9" creationId="{01AA5838-D863-0179-8773-4081F9B56FCE}"/>
          </ac:graphicFrameMkLst>
        </pc:graphicFrameChg>
      </pc:sldChg>
      <pc:sldChg chg="modSp mod">
        <pc:chgData name="Andrew Wilbraham" userId="e4beae70-4c85-41a2-b22e-944117cb43b9" providerId="ADAL" clId="{C5E63094-586D-4F35-B618-7CDAE41387B5}" dt="2025-08-13T13:45:20.050" v="29" actId="20577"/>
        <pc:sldMkLst>
          <pc:docMk/>
          <pc:sldMk cId="1692056536" sldId="266"/>
        </pc:sldMkLst>
      </pc:sldChg>
      <pc:sldChg chg="modSp mod">
        <pc:chgData name="Andrew Wilbraham" userId="e4beae70-4c85-41a2-b22e-944117cb43b9" providerId="ADAL" clId="{C5E63094-586D-4F35-B618-7CDAE41387B5}" dt="2025-08-26T18:26:31.658" v="1048" actId="962"/>
        <pc:sldMkLst>
          <pc:docMk/>
          <pc:sldMk cId="2911748540" sldId="267"/>
        </pc:sldMkLst>
        <pc:picChg chg="mod">
          <ac:chgData name="Andrew Wilbraham" userId="e4beae70-4c85-41a2-b22e-944117cb43b9" providerId="ADAL" clId="{C5E63094-586D-4F35-B618-7CDAE41387B5}" dt="2025-08-26T18:26:31.658" v="1048" actId="962"/>
          <ac:picMkLst>
            <pc:docMk/>
            <pc:sldMk cId="2911748540" sldId="267"/>
            <ac:picMk id="10" creationId="{AEA05FFD-13B7-CE16-8F6B-B10BB357570A}"/>
          </ac:picMkLst>
        </pc:picChg>
      </pc:sldChg>
      <pc:sldChg chg="modSp mod">
        <pc:chgData name="Andrew Wilbraham" userId="e4beae70-4c85-41a2-b22e-944117cb43b9" providerId="ADAL" clId="{C5E63094-586D-4F35-B618-7CDAE41387B5}" dt="2025-08-13T15:30:06.160" v="157" actId="27636"/>
        <pc:sldMkLst>
          <pc:docMk/>
          <pc:sldMk cId="2547155004" sldId="270"/>
        </pc:sldMkLst>
      </pc:sldChg>
      <pc:sldChg chg="modSp mod">
        <pc:chgData name="Andrew Wilbraham" userId="e4beae70-4c85-41a2-b22e-944117cb43b9" providerId="ADAL" clId="{C5E63094-586D-4F35-B618-7CDAE41387B5}" dt="2025-08-26T18:26:38.711" v="1049" actId="962"/>
        <pc:sldMkLst>
          <pc:docMk/>
          <pc:sldMk cId="2172878131" sldId="271"/>
        </pc:sldMkLst>
        <pc:picChg chg="mod">
          <ac:chgData name="Andrew Wilbraham" userId="e4beae70-4c85-41a2-b22e-944117cb43b9" providerId="ADAL" clId="{C5E63094-586D-4F35-B618-7CDAE41387B5}" dt="2025-08-26T18:26:38.711" v="1049" actId="962"/>
          <ac:picMkLst>
            <pc:docMk/>
            <pc:sldMk cId="2172878131" sldId="271"/>
            <ac:picMk id="6" creationId="{CED7E264-CCD2-5A77-C45B-B2C08666D892}"/>
          </ac:picMkLst>
        </pc:picChg>
      </pc:sldChg>
      <pc:sldChg chg="modSp mod">
        <pc:chgData name="Andrew Wilbraham" userId="e4beae70-4c85-41a2-b22e-944117cb43b9" providerId="ADAL" clId="{C5E63094-586D-4F35-B618-7CDAE41387B5}" dt="2025-08-26T18:26:45.056" v="1050" actId="962"/>
        <pc:sldMkLst>
          <pc:docMk/>
          <pc:sldMk cId="496958763" sldId="272"/>
        </pc:sldMkLst>
        <pc:picChg chg="mod">
          <ac:chgData name="Andrew Wilbraham" userId="e4beae70-4c85-41a2-b22e-944117cb43b9" providerId="ADAL" clId="{C5E63094-586D-4F35-B618-7CDAE41387B5}" dt="2025-08-26T18:26:45.056" v="1050" actId="962"/>
          <ac:picMkLst>
            <pc:docMk/>
            <pc:sldMk cId="496958763" sldId="272"/>
            <ac:picMk id="6" creationId="{71B68461-3623-FD48-E86C-FE41A6F7F58F}"/>
          </ac:picMkLst>
        </pc:picChg>
      </pc:sldChg>
      <pc:sldChg chg="modSp mod">
        <pc:chgData name="Andrew Wilbraham" userId="e4beae70-4c85-41a2-b22e-944117cb43b9" providerId="ADAL" clId="{C5E63094-586D-4F35-B618-7CDAE41387B5}" dt="2025-08-13T15:31:28.379" v="161" actId="27636"/>
        <pc:sldMkLst>
          <pc:docMk/>
          <pc:sldMk cId="4000284822" sldId="274"/>
        </pc:sldMkLst>
      </pc:sldChg>
      <pc:sldChg chg="del">
        <pc:chgData name="Andrew Wilbraham" userId="e4beae70-4c85-41a2-b22e-944117cb43b9" providerId="ADAL" clId="{C5E63094-586D-4F35-B618-7CDAE41387B5}" dt="2025-08-19T18:15:46.719" v="166" actId="2696"/>
        <pc:sldMkLst>
          <pc:docMk/>
          <pc:sldMk cId="4054252238" sldId="275"/>
        </pc:sldMkLst>
      </pc:sldChg>
      <pc:sldChg chg="modSp mod ord">
        <pc:chgData name="Andrew Wilbraham" userId="e4beae70-4c85-41a2-b22e-944117cb43b9" providerId="ADAL" clId="{C5E63094-586D-4F35-B618-7CDAE41387B5}" dt="2025-08-26T18:34:51.872" v="1056" actId="962"/>
        <pc:sldMkLst>
          <pc:docMk/>
          <pc:sldMk cId="2201930852" sldId="276"/>
        </pc:sldMkLst>
        <pc:picChg chg="mod">
          <ac:chgData name="Andrew Wilbraham" userId="e4beae70-4c85-41a2-b22e-944117cb43b9" providerId="ADAL" clId="{C5E63094-586D-4F35-B618-7CDAE41387B5}" dt="2025-08-26T18:34:51.872" v="1056" actId="962"/>
          <ac:picMkLst>
            <pc:docMk/>
            <pc:sldMk cId="2201930852" sldId="276"/>
            <ac:picMk id="10" creationId="{E532920B-27E9-A596-F3F6-263E58F4E1D7}"/>
          </ac:picMkLst>
        </pc:picChg>
      </pc:sldChg>
      <pc:sldChg chg="modSp">
        <pc:chgData name="Andrew Wilbraham" userId="e4beae70-4c85-41a2-b22e-944117cb43b9" providerId="ADAL" clId="{C5E63094-586D-4F35-B618-7CDAE41387B5}" dt="2025-08-26T18:34:00.548" v="1054" actId="962"/>
        <pc:sldMkLst>
          <pc:docMk/>
          <pc:sldMk cId="2631607810" sldId="280"/>
        </pc:sldMkLst>
        <pc:graphicFrameChg chg="mod">
          <ac:chgData name="Andrew Wilbraham" userId="e4beae70-4c85-41a2-b22e-944117cb43b9" providerId="ADAL" clId="{C5E63094-586D-4F35-B618-7CDAE41387B5}" dt="2025-08-26T18:34:00.548" v="1054" actId="962"/>
          <ac:graphicFrameMkLst>
            <pc:docMk/>
            <pc:sldMk cId="2631607810" sldId="280"/>
            <ac:graphicFrameMk id="5" creationId="{CF777A32-E031-5CBB-FB20-FEB003727C44}"/>
          </ac:graphicFrameMkLst>
        </pc:graphicFrameChg>
      </pc:sldChg>
      <pc:sldChg chg="modSp mod">
        <pc:chgData name="Andrew Wilbraham" userId="e4beae70-4c85-41a2-b22e-944117cb43b9" providerId="ADAL" clId="{C5E63094-586D-4F35-B618-7CDAE41387B5}" dt="2025-08-26T18:41:13.218" v="1058" actId="962"/>
        <pc:sldMkLst>
          <pc:docMk/>
          <pc:sldMk cId="3395845946" sldId="283"/>
        </pc:sldMkLst>
        <pc:picChg chg="mod">
          <ac:chgData name="Andrew Wilbraham" userId="e4beae70-4c85-41a2-b22e-944117cb43b9" providerId="ADAL" clId="{C5E63094-586D-4F35-B618-7CDAE41387B5}" dt="2025-08-26T18:41:13.218" v="1058" actId="962"/>
          <ac:picMkLst>
            <pc:docMk/>
            <pc:sldMk cId="3395845946" sldId="283"/>
            <ac:picMk id="7" creationId="{28249714-96B6-8522-EEDD-4BF6855B386D}"/>
          </ac:picMkLst>
        </pc:picChg>
      </pc:sldChg>
      <pc:sldChg chg="modSp mod">
        <pc:chgData name="Andrew Wilbraham" userId="e4beae70-4c85-41a2-b22e-944117cb43b9" providerId="ADAL" clId="{C5E63094-586D-4F35-B618-7CDAE41387B5}" dt="2025-08-13T13:46:09.168" v="120" actId="20577"/>
        <pc:sldMkLst>
          <pc:docMk/>
          <pc:sldMk cId="769705198" sldId="290"/>
        </pc:sldMkLst>
      </pc:sldChg>
      <pc:sldChg chg="modSp new mod ord">
        <pc:chgData name="Andrew Wilbraham" userId="e4beae70-4c85-41a2-b22e-944117cb43b9" providerId="ADAL" clId="{C5E63094-586D-4F35-B618-7CDAE41387B5}" dt="2025-08-13T15:32:18.047" v="163"/>
        <pc:sldMkLst>
          <pc:docMk/>
          <pc:sldMk cId="2174824186" sldId="291"/>
        </pc:sldMkLst>
      </pc:sldChg>
      <pc:sldChg chg="addSp modSp new mod">
        <pc:chgData name="Andrew Wilbraham" userId="e4beae70-4c85-41a2-b22e-944117cb43b9" providerId="ADAL" clId="{C5E63094-586D-4F35-B618-7CDAE41387B5}" dt="2025-08-19T18:22:23.658" v="984" actId="20577"/>
        <pc:sldMkLst>
          <pc:docMk/>
          <pc:sldMk cId="2756030281" sldId="292"/>
        </pc:sldMkLst>
        <pc:spChg chg="mod">
          <ac:chgData name="Andrew Wilbraham" userId="e4beae70-4c85-41a2-b22e-944117cb43b9" providerId="ADAL" clId="{C5E63094-586D-4F35-B618-7CDAE41387B5}" dt="2025-08-19T18:20:24.710" v="881" actId="1076"/>
          <ac:spMkLst>
            <pc:docMk/>
            <pc:sldMk cId="2756030281" sldId="292"/>
            <ac:spMk id="2" creationId="{5EB102C5-6005-8091-B62B-147184179507}"/>
          </ac:spMkLst>
        </pc:spChg>
        <pc:spChg chg="mod">
          <ac:chgData name="Andrew Wilbraham" userId="e4beae70-4c85-41a2-b22e-944117cb43b9" providerId="ADAL" clId="{C5E63094-586D-4F35-B618-7CDAE41387B5}" dt="2025-08-19T18:22:23.658" v="984" actId="20577"/>
          <ac:spMkLst>
            <pc:docMk/>
            <pc:sldMk cId="2756030281" sldId="292"/>
            <ac:spMk id="3" creationId="{E1FE0769-5781-7453-886D-88A8EAC8D371}"/>
          </ac:spMkLst>
        </pc:spChg>
      </pc:sldChg>
      <pc:sldChg chg="addSp delSp modSp new mod">
        <pc:chgData name="Andrew Wilbraham" userId="e4beae70-4c85-41a2-b22e-944117cb43b9" providerId="ADAL" clId="{C5E63094-586D-4F35-B618-7CDAE41387B5}" dt="2025-08-26T18:49:34.876" v="1522" actId="13244"/>
        <pc:sldMkLst>
          <pc:docMk/>
          <pc:sldMk cId="2527606984" sldId="293"/>
        </pc:sldMkLst>
        <pc:spChg chg="add mod ord">
          <ac:chgData name="Andrew Wilbraham" userId="e4beae70-4c85-41a2-b22e-944117cb43b9" providerId="ADAL" clId="{C5E63094-586D-4F35-B618-7CDAE41387B5}" dt="2025-08-26T18:49:34.876" v="1522" actId="13244"/>
          <ac:spMkLst>
            <pc:docMk/>
            <pc:sldMk cId="2527606984" sldId="293"/>
            <ac:spMk id="7" creationId="{C3140517-9788-3429-6656-B5E2AE19FDBA}"/>
          </ac:spMkLst>
        </pc:spChg>
        <pc:graphicFrameChg chg="add mod modGraphic">
          <ac:chgData name="Andrew Wilbraham" userId="e4beae70-4c85-41a2-b22e-944117cb43b9" providerId="ADAL" clId="{C5E63094-586D-4F35-B618-7CDAE41387B5}" dt="2025-08-26T18:49:05.032" v="1521" actId="2164"/>
          <ac:graphicFrameMkLst>
            <pc:docMk/>
            <pc:sldMk cId="2527606984" sldId="293"/>
            <ac:graphicFrameMk id="12" creationId="{1C67B1D7-5BE5-99F3-766B-0BBA2EECCA49}"/>
          </ac:graphicFrameMkLst>
        </pc:graphicFrameChg>
      </pc:sldChg>
    </pc:docChg>
  </pc:docChgLst>
  <pc:docChgLst>
    <pc:chgData name="Trish Whitfield" userId="S::twhitfield@brynmawr.edu::2cdb883e-3211-4d29-80fe-b0330b4280a1" providerId="AD" clId="Web-{7BBCFCA6-6591-C69C-30AF-54653EDD7451}"/>
    <pc:docChg chg="delSld modSld">
      <pc:chgData name="Trish Whitfield" userId="S::twhitfield@brynmawr.edu::2cdb883e-3211-4d29-80fe-b0330b4280a1" providerId="AD" clId="Web-{7BBCFCA6-6591-C69C-30AF-54653EDD7451}" dt="2025-09-15T19:28:10.798" v="10"/>
      <pc:docMkLst>
        <pc:docMk/>
      </pc:docMkLst>
      <pc:sldChg chg="modSp">
        <pc:chgData name="Trish Whitfield" userId="S::twhitfield@brynmawr.edu::2cdb883e-3211-4d29-80fe-b0330b4280a1" providerId="AD" clId="Web-{7BBCFCA6-6591-C69C-30AF-54653EDD7451}" dt="2025-09-15T19:20:47.627" v="9" actId="20577"/>
        <pc:sldMkLst>
          <pc:docMk/>
          <pc:sldMk cId="478727800" sldId="273"/>
        </pc:sldMkLst>
        <pc:spChg chg="mod">
          <ac:chgData name="Trish Whitfield" userId="S::twhitfield@brynmawr.edu::2cdb883e-3211-4d29-80fe-b0330b4280a1" providerId="AD" clId="Web-{7BBCFCA6-6591-C69C-30AF-54653EDD7451}" dt="2025-09-15T19:20:47.627" v="9" actId="20577"/>
          <ac:spMkLst>
            <pc:docMk/>
            <pc:sldMk cId="478727800" sldId="273"/>
            <ac:spMk id="4" creationId="{FADDCE79-28ED-137B-F59F-095AFF4227F5}"/>
          </ac:spMkLst>
        </pc:spChg>
      </pc:sldChg>
      <pc:sldChg chg="del">
        <pc:chgData name="Trish Whitfield" userId="S::twhitfield@brynmawr.edu::2cdb883e-3211-4d29-80fe-b0330b4280a1" providerId="AD" clId="Web-{7BBCFCA6-6591-C69C-30AF-54653EDD7451}" dt="2025-09-15T19:28:10.798" v="10"/>
        <pc:sldMkLst>
          <pc:docMk/>
          <pc:sldMk cId="2201930852" sldId="276"/>
        </pc:sldMkLst>
      </pc:sldChg>
    </pc:docChg>
  </pc:docChgLst>
  <pc:docChgLst>
    <pc:chgData name="Amanda Moser-Shick" userId="S::amosershic@brynmawr.edu::e6e47e61-a015-468d-9a8d-db4ba7556d78" providerId="AD" clId="Web-{21B4B29C-33F6-1EDB-E659-C6E11ADB2284}"/>
    <pc:docChg chg="modSld">
      <pc:chgData name="Amanda Moser-Shick" userId="S::amosershic@brynmawr.edu::e6e47e61-a015-468d-9a8d-db4ba7556d78" providerId="AD" clId="Web-{21B4B29C-33F6-1EDB-E659-C6E11ADB2284}" dt="2025-09-15T19:41:08.477" v="143"/>
      <pc:docMkLst>
        <pc:docMk/>
      </pc:docMkLst>
      <pc:sldChg chg="modNotes">
        <pc:chgData name="Amanda Moser-Shick" userId="S::amosershic@brynmawr.edu::e6e47e61-a015-468d-9a8d-db4ba7556d78" providerId="AD" clId="Web-{21B4B29C-33F6-1EDB-E659-C6E11ADB2284}" dt="2025-09-15T19:41:08.477" v="143"/>
        <pc:sldMkLst>
          <pc:docMk/>
          <pc:sldMk cId="3395845946" sldId="283"/>
        </pc:sldMkLst>
      </pc:sldChg>
    </pc:docChg>
  </pc:docChgLst>
  <pc:docChgLst>
    <pc:chgData name="Amanda Moser-Shick" userId="S::amosershic@brynmawr.edu::e6e47e61-a015-468d-9a8d-db4ba7556d78" providerId="AD" clId="Web-{2417F5CA-1219-CA0B-A0AF-D38AA102BD64}"/>
    <pc:docChg chg="addSld delSld">
      <pc:chgData name="Amanda Moser-Shick" userId="S::amosershic@brynmawr.edu::e6e47e61-a015-468d-9a8d-db4ba7556d78" providerId="AD" clId="Web-{2417F5CA-1219-CA0B-A0AF-D38AA102BD64}" dt="2025-09-16T13:47:30.468" v="1"/>
      <pc:docMkLst>
        <pc:docMk/>
      </pc:docMkLst>
      <pc:sldChg chg="add del">
        <pc:chgData name="Amanda Moser-Shick" userId="S::amosershic@brynmawr.edu::e6e47e61-a015-468d-9a8d-db4ba7556d78" providerId="AD" clId="Web-{2417F5CA-1219-CA0B-A0AF-D38AA102BD64}" dt="2025-09-16T13:47:30.468" v="1"/>
        <pc:sldMkLst>
          <pc:docMk/>
          <pc:sldMk cId="3838326131" sldId="296"/>
        </pc:sldMkLst>
      </pc:sldChg>
    </pc:docChg>
  </pc:docChgLst>
  <pc:docChgLst>
    <pc:chgData name="Akirah Fenimore" userId="S::afenimore@brynmawr.edu::e7902094-0a24-4561-8cb7-2bebb7854178" providerId="AD" clId="Web-{3865BF4E-DF36-485E-DC47-C15BC5044B09}"/>
    <pc:docChg chg="addSld modSld">
      <pc:chgData name="Akirah Fenimore" userId="S::afenimore@brynmawr.edu::e7902094-0a24-4561-8cb7-2bebb7854178" providerId="AD" clId="Web-{3865BF4E-DF36-485E-DC47-C15BC5044B09}" dt="2025-08-14T18:11:41.880" v="19" actId="1076"/>
      <pc:docMkLst>
        <pc:docMk/>
      </pc:docMkLst>
      <pc:sldChg chg="addSp delSp modSp">
        <pc:chgData name="Akirah Fenimore" userId="S::afenimore@brynmawr.edu::e7902094-0a24-4561-8cb7-2bebb7854178" providerId="AD" clId="Web-{3865BF4E-DF36-485E-DC47-C15BC5044B09}" dt="2025-08-14T18:11:41.880" v="19" actId="1076"/>
        <pc:sldMkLst>
          <pc:docMk/>
          <pc:sldMk cId="3395845946" sldId="283"/>
        </pc:sldMkLst>
      </pc:sldChg>
      <pc:sldChg chg="add replId">
        <pc:chgData name="Akirah Fenimore" userId="S::afenimore@brynmawr.edu::e7902094-0a24-4561-8cb7-2bebb7854178" providerId="AD" clId="Web-{3865BF4E-DF36-485E-DC47-C15BC5044B09}" dt="2025-08-14T18:09:01.970" v="0"/>
        <pc:sldMkLst>
          <pc:docMk/>
          <pc:sldMk cId="1070750714" sldId="292"/>
        </pc:sldMkLst>
      </pc:sldChg>
    </pc:docChg>
  </pc:docChgLst>
  <pc:docChgLst>
    <pc:chgData name="Joanna Timmerman" userId="S::jtimmerman@brynmawr.edu::af504e48-b556-4665-8d72-cb1d12152b37" providerId="AD" clId="Web-{0EE68DB5-E9C9-DB53-24AA-BFCAC77F1995}"/>
    <pc:docChg chg="modSld">
      <pc:chgData name="Joanna Timmerman" userId="S::jtimmerman@brynmawr.edu::af504e48-b556-4665-8d72-cb1d12152b37" providerId="AD" clId="Web-{0EE68DB5-E9C9-DB53-24AA-BFCAC77F1995}" dt="2025-09-15T19:36:09.151" v="67"/>
      <pc:docMkLst>
        <pc:docMk/>
      </pc:docMkLst>
      <pc:sldChg chg="modSp">
        <pc:chgData name="Joanna Timmerman" userId="S::jtimmerman@brynmawr.edu::af504e48-b556-4665-8d72-cb1d12152b37" providerId="AD" clId="Web-{0EE68DB5-E9C9-DB53-24AA-BFCAC77F1995}" dt="2025-09-15T19:28:51.541" v="1" actId="20577"/>
        <pc:sldMkLst>
          <pc:docMk/>
          <pc:sldMk cId="3395845946" sldId="283"/>
        </pc:sldMkLst>
        <pc:spChg chg="mod">
          <ac:chgData name="Joanna Timmerman" userId="S::jtimmerman@brynmawr.edu::af504e48-b556-4665-8d72-cb1d12152b37" providerId="AD" clId="Web-{0EE68DB5-E9C9-DB53-24AA-BFCAC77F1995}" dt="2025-09-15T19:28:51.541" v="1" actId="20577"/>
          <ac:spMkLst>
            <pc:docMk/>
            <pc:sldMk cId="3395845946" sldId="283"/>
            <ac:spMk id="2" creationId="{3127E141-40F9-4A97-8B0D-A6B14833335A}"/>
          </ac:spMkLst>
        </pc:spChg>
      </pc:sldChg>
      <pc:sldChg chg="modNotes">
        <pc:chgData name="Joanna Timmerman" userId="S::jtimmerman@brynmawr.edu::af504e48-b556-4665-8d72-cb1d12152b37" providerId="AD" clId="Web-{0EE68DB5-E9C9-DB53-24AA-BFCAC77F1995}" dt="2025-09-15T19:36:09.151" v="67"/>
        <pc:sldMkLst>
          <pc:docMk/>
          <pc:sldMk cId="902630786" sldId="295"/>
        </pc:sldMkLst>
      </pc:sldChg>
    </pc:docChg>
  </pc:docChgLst>
  <pc:docChgLst>
    <pc:chgData name="Akirah Fenimore" userId="e7902094-0a24-4561-8cb7-2bebb7854178" providerId="ADAL" clId="{EC3877E1-554B-4B63-A7CF-C8369BF18305}"/>
    <pc:docChg chg="delSld modSld">
      <pc:chgData name="Akirah Fenimore" userId="e7902094-0a24-4561-8cb7-2bebb7854178" providerId="ADAL" clId="{EC3877E1-554B-4B63-A7CF-C8369BF18305}" dt="2025-08-14T18:14:27.232" v="9" actId="47"/>
      <pc:docMkLst>
        <pc:docMk/>
      </pc:docMkLst>
      <pc:sldChg chg="addSp delSp modSp mod">
        <pc:chgData name="Akirah Fenimore" userId="e7902094-0a24-4561-8cb7-2bebb7854178" providerId="ADAL" clId="{EC3877E1-554B-4B63-A7CF-C8369BF18305}" dt="2025-08-14T18:13:59.021" v="2" actId="1076"/>
        <pc:sldMkLst>
          <pc:docMk/>
          <pc:sldMk cId="3395845946" sldId="283"/>
        </pc:sldMkLst>
      </pc:sldChg>
      <pc:sldChg chg="del">
        <pc:chgData name="Akirah Fenimore" userId="e7902094-0a24-4561-8cb7-2bebb7854178" providerId="ADAL" clId="{EC3877E1-554B-4B63-A7CF-C8369BF18305}" dt="2025-08-14T18:14:22.462" v="4" actId="47"/>
        <pc:sldMkLst>
          <pc:docMk/>
          <pc:sldMk cId="2653870925" sldId="284"/>
        </pc:sldMkLst>
      </pc:sldChg>
      <pc:sldChg chg="del">
        <pc:chgData name="Akirah Fenimore" userId="e7902094-0a24-4561-8cb7-2bebb7854178" providerId="ADAL" clId="{EC3877E1-554B-4B63-A7CF-C8369BF18305}" dt="2025-08-14T18:14:23.682" v="5" actId="47"/>
        <pc:sldMkLst>
          <pc:docMk/>
          <pc:sldMk cId="2053866340" sldId="285"/>
        </pc:sldMkLst>
      </pc:sldChg>
      <pc:sldChg chg="del">
        <pc:chgData name="Akirah Fenimore" userId="e7902094-0a24-4561-8cb7-2bebb7854178" providerId="ADAL" clId="{EC3877E1-554B-4B63-A7CF-C8369BF18305}" dt="2025-08-14T18:14:24.489" v="6" actId="47"/>
        <pc:sldMkLst>
          <pc:docMk/>
          <pc:sldMk cId="2062882255" sldId="286"/>
        </pc:sldMkLst>
      </pc:sldChg>
      <pc:sldChg chg="del">
        <pc:chgData name="Akirah Fenimore" userId="e7902094-0a24-4561-8cb7-2bebb7854178" providerId="ADAL" clId="{EC3877E1-554B-4B63-A7CF-C8369BF18305}" dt="2025-08-14T18:14:25.482" v="7" actId="47"/>
        <pc:sldMkLst>
          <pc:docMk/>
          <pc:sldMk cId="120499844" sldId="287"/>
        </pc:sldMkLst>
      </pc:sldChg>
      <pc:sldChg chg="del">
        <pc:chgData name="Akirah Fenimore" userId="e7902094-0a24-4561-8cb7-2bebb7854178" providerId="ADAL" clId="{EC3877E1-554B-4B63-A7CF-C8369BF18305}" dt="2025-08-14T18:14:26.283" v="8" actId="47"/>
        <pc:sldMkLst>
          <pc:docMk/>
          <pc:sldMk cId="1959719733" sldId="288"/>
        </pc:sldMkLst>
      </pc:sldChg>
      <pc:sldChg chg="del">
        <pc:chgData name="Akirah Fenimore" userId="e7902094-0a24-4561-8cb7-2bebb7854178" providerId="ADAL" clId="{EC3877E1-554B-4B63-A7CF-C8369BF18305}" dt="2025-08-14T18:14:27.232" v="9" actId="47"/>
        <pc:sldMkLst>
          <pc:docMk/>
          <pc:sldMk cId="3298817031" sldId="289"/>
        </pc:sldMkLst>
      </pc:sldChg>
      <pc:sldChg chg="del">
        <pc:chgData name="Akirah Fenimore" userId="e7902094-0a24-4561-8cb7-2bebb7854178" providerId="ADAL" clId="{EC3877E1-554B-4B63-A7CF-C8369BF18305}" dt="2025-08-14T18:14:21.150" v="3" actId="47"/>
        <pc:sldMkLst>
          <pc:docMk/>
          <pc:sldMk cId="1070750714" sldId="292"/>
        </pc:sldMkLst>
      </pc:sldChg>
    </pc:docChg>
  </pc:docChgLst>
  <pc:docChgLst>
    <pc:chgData name="Paige G Biderman" userId="c04090ca-2c15-4a0e-8548-f361e706f27b" providerId="ADAL" clId="{D1D64296-647E-B741-8CF0-70EED75C5438}"/>
    <pc:docChg chg="custSel modSld">
      <pc:chgData name="Paige G Biderman" userId="c04090ca-2c15-4a0e-8548-f361e706f27b" providerId="ADAL" clId="{D1D64296-647E-B741-8CF0-70EED75C5438}" dt="2025-09-15T19:12:38.420" v="18" actId="20577"/>
      <pc:docMkLst>
        <pc:docMk/>
      </pc:docMkLst>
      <pc:sldChg chg="modNotesTx">
        <pc:chgData name="Paige G Biderman" userId="c04090ca-2c15-4a0e-8548-f361e706f27b" providerId="ADAL" clId="{D1D64296-647E-B741-8CF0-70EED75C5438}" dt="2025-09-15T19:12:38.420" v="18" actId="20577"/>
        <pc:sldMkLst>
          <pc:docMk/>
          <pc:sldMk cId="2174824186" sldId="291"/>
        </pc:sldMkLst>
      </pc:sldChg>
    </pc:docChg>
  </pc:docChgLst>
  <pc:docChgLst>
    <pc:chgData name="Andrew Wilbraham" userId="e4beae70-4c85-41a2-b22e-944117cb43b9" providerId="ADAL" clId="{17E30115-BA65-4825-8EA4-AF40A2313740}"/>
    <pc:docChg chg="addSld delSld modSld sldOrd">
      <pc:chgData name="Andrew Wilbraham" userId="e4beae70-4c85-41a2-b22e-944117cb43b9" providerId="ADAL" clId="{17E30115-BA65-4825-8EA4-AF40A2313740}" dt="2025-09-15T19:16:47.419" v="79"/>
      <pc:docMkLst>
        <pc:docMk/>
      </pc:docMkLst>
      <pc:sldChg chg="modSp mod">
        <pc:chgData name="Andrew Wilbraham" userId="e4beae70-4c85-41a2-b22e-944117cb43b9" providerId="ADAL" clId="{17E30115-BA65-4825-8EA4-AF40A2313740}" dt="2025-09-15T14:01:04.940" v="25" actId="20577"/>
        <pc:sldMkLst>
          <pc:docMk/>
          <pc:sldMk cId="264202284" sldId="256"/>
        </pc:sldMkLst>
        <pc:spChg chg="mod">
          <ac:chgData name="Andrew Wilbraham" userId="e4beae70-4c85-41a2-b22e-944117cb43b9" providerId="ADAL" clId="{17E30115-BA65-4825-8EA4-AF40A2313740}" dt="2025-09-15T14:01:04.940" v="25" actId="20577"/>
          <ac:spMkLst>
            <pc:docMk/>
            <pc:sldMk cId="264202284" sldId="256"/>
            <ac:spMk id="3" creationId="{6063915B-82A1-4F1C-B5C6-3E18DDD97232}"/>
          </ac:spMkLst>
        </pc:spChg>
      </pc:sldChg>
      <pc:sldChg chg="add del">
        <pc:chgData name="Andrew Wilbraham" userId="e4beae70-4c85-41a2-b22e-944117cb43b9" providerId="ADAL" clId="{17E30115-BA65-4825-8EA4-AF40A2313740}" dt="2025-09-15T14:01:16.405" v="27" actId="2696"/>
        <pc:sldMkLst>
          <pc:docMk/>
          <pc:sldMk cId="2836970820" sldId="257"/>
        </pc:sldMkLst>
      </pc:sldChg>
      <pc:sldChg chg="modSp mod">
        <pc:chgData name="Andrew Wilbraham" userId="e4beae70-4c85-41a2-b22e-944117cb43b9" providerId="ADAL" clId="{17E30115-BA65-4825-8EA4-AF40A2313740}" dt="2025-09-15T14:01:23.025" v="56" actId="20577"/>
        <pc:sldMkLst>
          <pc:docMk/>
          <pc:sldMk cId="1692056536" sldId="266"/>
        </pc:sldMkLst>
        <pc:spChg chg="mod">
          <ac:chgData name="Andrew Wilbraham" userId="e4beae70-4c85-41a2-b22e-944117cb43b9" providerId="ADAL" clId="{17E30115-BA65-4825-8EA4-AF40A2313740}" dt="2025-09-15T14:01:23.025" v="56" actId="20577"/>
          <ac:spMkLst>
            <pc:docMk/>
            <pc:sldMk cId="1692056536" sldId="266"/>
            <ac:spMk id="3" creationId="{4962453C-44EF-0677-33DB-A0D3FFC2CCB4}"/>
          </ac:spMkLst>
        </pc:spChg>
      </pc:sldChg>
      <pc:sldChg chg="mod modShow">
        <pc:chgData name="Andrew Wilbraham" userId="e4beae70-4c85-41a2-b22e-944117cb43b9" providerId="ADAL" clId="{17E30115-BA65-4825-8EA4-AF40A2313740}" dt="2025-09-15T14:01:13.695" v="26" actId="729"/>
        <pc:sldMkLst>
          <pc:docMk/>
          <pc:sldMk cId="2911748540" sldId="267"/>
        </pc:sldMkLst>
      </pc:sldChg>
      <pc:sldChg chg="del mod modShow">
        <pc:chgData name="Andrew Wilbraham" userId="e4beae70-4c85-41a2-b22e-944117cb43b9" providerId="ADAL" clId="{17E30115-BA65-4825-8EA4-AF40A2313740}" dt="2025-09-15T14:01:56.499" v="75" actId="2696"/>
        <pc:sldMkLst>
          <pc:docMk/>
          <pc:sldMk cId="1684785114" sldId="275"/>
        </pc:sldMkLst>
      </pc:sldChg>
      <pc:sldChg chg="mod modShow">
        <pc:chgData name="Andrew Wilbraham" userId="e4beae70-4c85-41a2-b22e-944117cb43b9" providerId="ADAL" clId="{17E30115-BA65-4825-8EA4-AF40A2313740}" dt="2025-09-15T14:01:32.963" v="57" actId="729"/>
        <pc:sldMkLst>
          <pc:docMk/>
          <pc:sldMk cId="2201930852" sldId="276"/>
        </pc:sldMkLst>
      </pc:sldChg>
      <pc:sldChg chg="add del">
        <pc:chgData name="Andrew Wilbraham" userId="e4beae70-4c85-41a2-b22e-944117cb43b9" providerId="ADAL" clId="{17E30115-BA65-4825-8EA4-AF40A2313740}" dt="2025-09-15T14:01:49.412" v="74" actId="2696"/>
        <pc:sldMkLst>
          <pc:docMk/>
          <pc:sldMk cId="2463547236" sldId="284"/>
        </pc:sldMkLst>
      </pc:sldChg>
      <pc:sldChg chg="modSp mod ord">
        <pc:chgData name="Andrew Wilbraham" userId="e4beae70-4c85-41a2-b22e-944117cb43b9" providerId="ADAL" clId="{17E30115-BA65-4825-8EA4-AF40A2313740}" dt="2025-09-15T14:02:02.817" v="77" actId="20577"/>
        <pc:sldMkLst>
          <pc:docMk/>
          <pc:sldMk cId="769705198" sldId="290"/>
        </pc:sldMkLst>
        <pc:spChg chg="mod">
          <ac:chgData name="Andrew Wilbraham" userId="e4beae70-4c85-41a2-b22e-944117cb43b9" providerId="ADAL" clId="{17E30115-BA65-4825-8EA4-AF40A2313740}" dt="2025-09-15T14:02:02.817" v="77" actId="20577"/>
          <ac:spMkLst>
            <pc:docMk/>
            <pc:sldMk cId="769705198" sldId="290"/>
            <ac:spMk id="2" creationId="{1CF031D8-F27C-CEA7-CC4E-7B3BC56E387B}"/>
          </ac:spMkLst>
        </pc:spChg>
      </pc:sldChg>
      <pc:sldChg chg="ord">
        <pc:chgData name="Andrew Wilbraham" userId="e4beae70-4c85-41a2-b22e-944117cb43b9" providerId="ADAL" clId="{17E30115-BA65-4825-8EA4-AF40A2313740}" dt="2025-09-15T19:16:47.419" v="79"/>
        <pc:sldMkLst>
          <pc:docMk/>
          <pc:sldMk cId="2174824186" sldId="291"/>
        </pc:sldMkLst>
      </pc:sldChg>
      <pc:sldChg chg="new del">
        <pc:chgData name="Andrew Wilbraham" userId="e4beae70-4c85-41a2-b22e-944117cb43b9" providerId="ADAL" clId="{17E30115-BA65-4825-8EA4-AF40A2313740}" dt="2025-09-12T17:06:34.874" v="12" actId="2696"/>
        <pc:sldMkLst>
          <pc:docMk/>
          <pc:sldMk cId="1895550061" sldId="294"/>
        </pc:sldMkLst>
      </pc:sldChg>
      <pc:sldChg chg="new del">
        <pc:chgData name="Andrew Wilbraham" userId="e4beae70-4c85-41a2-b22e-944117cb43b9" providerId="ADAL" clId="{17E30115-BA65-4825-8EA4-AF40A2313740}" dt="2025-09-12T17:07:30.398" v="16" actId="2696"/>
        <pc:sldMkLst>
          <pc:docMk/>
          <pc:sldMk cId="3583858633" sldId="294"/>
        </pc:sldMkLst>
      </pc:sldChg>
      <pc:sldChg chg="modSp add mod">
        <pc:chgData name="Andrew Wilbraham" userId="e4beae70-4c85-41a2-b22e-944117cb43b9" providerId="ADAL" clId="{17E30115-BA65-4825-8EA4-AF40A2313740}" dt="2025-09-15T14:01:44.634" v="73" actId="20577"/>
        <pc:sldMkLst>
          <pc:docMk/>
          <pc:sldMk cId="902630786" sldId="295"/>
        </pc:sldMkLst>
        <pc:spChg chg="mod">
          <ac:chgData name="Andrew Wilbraham" userId="e4beae70-4c85-41a2-b22e-944117cb43b9" providerId="ADAL" clId="{17E30115-BA65-4825-8EA4-AF40A2313740}" dt="2025-09-15T14:01:44.634" v="73" actId="20577"/>
          <ac:spMkLst>
            <pc:docMk/>
            <pc:sldMk cId="902630786" sldId="295"/>
            <ac:spMk id="2" creationId="{910E8A28-2B1A-50CC-C22B-1476F31BD2EE}"/>
          </ac:spMkLst>
        </pc:spChg>
      </pc:sldChg>
      <pc:sldChg chg="new del">
        <pc:chgData name="Andrew Wilbraham" userId="e4beae70-4c85-41a2-b22e-944117cb43b9" providerId="ADAL" clId="{17E30115-BA65-4825-8EA4-AF40A2313740}" dt="2025-09-12T17:08:05.957" v="19" actId="2696"/>
        <pc:sldMkLst>
          <pc:docMk/>
          <pc:sldMk cId="1303053596" sldId="296"/>
        </pc:sldMkLst>
      </pc:sldChg>
    </pc:docChg>
  </pc:docChgLst>
  <pc:docChgLst>
    <pc:chgData name="Madeline Lee" userId="S::mlee6@brynmawr.edu::dd372f02-23b8-41c1-b532-461a0a6aeee2" providerId="AD" clId="Web-{22C44E4E-313E-DB30-7B4D-10D462EDDAD9}"/>
    <pc:docChg chg="modSld">
      <pc:chgData name="Madeline Lee" userId="S::mlee6@brynmawr.edu::dd372f02-23b8-41c1-b532-461a0a6aeee2" providerId="AD" clId="Web-{22C44E4E-313E-DB30-7B4D-10D462EDDAD9}" dt="2025-08-14T17:46:54.596" v="0" actId="1076"/>
      <pc:docMkLst>
        <pc:docMk/>
      </pc:docMkLst>
      <pc:sldChg chg="modSp">
        <pc:chgData name="Madeline Lee" userId="S::mlee6@brynmawr.edu::dd372f02-23b8-41c1-b532-461a0a6aeee2" providerId="AD" clId="Web-{22C44E4E-313E-DB30-7B4D-10D462EDDAD9}" dt="2025-08-14T17:46:54.596" v="0" actId="1076"/>
        <pc:sldMkLst>
          <pc:docMk/>
          <pc:sldMk cId="4112772953" sldId="259"/>
        </pc:sldMkLst>
      </pc:sldChg>
    </pc:docChg>
  </pc:docChgLst>
  <pc:docChgLst>
    <pc:chgData name="Jennifer Coval" userId="S::jcoval@brynmawr.edu::aa11d15b-1b99-47c4-915d-79f9bd2938d7" providerId="AD" clId="Web-{C9E5E9CE-72F1-9AA4-F6BB-C776EE01CB3C}"/>
    <pc:docChg chg="modSld">
      <pc:chgData name="Jennifer Coval" userId="S::jcoval@brynmawr.edu::aa11d15b-1b99-47c4-915d-79f9bd2938d7" providerId="AD" clId="Web-{C9E5E9CE-72F1-9AA4-F6BB-C776EE01CB3C}" dt="2025-08-14T18:09:49.898" v="0" actId="20577"/>
      <pc:docMkLst>
        <pc:docMk/>
      </pc:docMkLst>
      <pc:sldChg chg="modSp">
        <pc:chgData name="Jennifer Coval" userId="S::jcoval@brynmawr.edu::aa11d15b-1b99-47c4-915d-79f9bd2938d7" providerId="AD" clId="Web-{C9E5E9CE-72F1-9AA4-F6BB-C776EE01CB3C}" dt="2025-08-14T18:09:49.898" v="0" actId="20577"/>
        <pc:sldMkLst>
          <pc:docMk/>
          <pc:sldMk cId="3395845946" sldId="283"/>
        </pc:sldMkLst>
      </pc:sldChg>
    </pc:docChg>
  </pc:docChgLst>
  <pc:docChgLst>
    <pc:chgData name="Amanda Brown" userId="S::abrown09@brynmawr.edu::eb61dfa5-44a1-4766-a481-2bce099bd759" providerId="AD" clId="Web-{B0243F53-82A3-C041-9E78-D9732CC8E455}"/>
    <pc:docChg chg="modSld">
      <pc:chgData name="Amanda Brown" userId="S::abrown09@brynmawr.edu::eb61dfa5-44a1-4766-a481-2bce099bd759" providerId="AD" clId="Web-{B0243F53-82A3-C041-9E78-D9732CC8E455}" dt="2025-08-14T18:08:07.600" v="204" actId="20577"/>
      <pc:docMkLst>
        <pc:docMk/>
      </pc:docMkLst>
      <pc:sldChg chg="modSp">
        <pc:chgData name="Amanda Brown" userId="S::abrown09@brynmawr.edu::eb61dfa5-44a1-4766-a481-2bce099bd759" providerId="AD" clId="Web-{B0243F53-82A3-C041-9E78-D9732CC8E455}" dt="2025-08-14T18:08:07.600" v="204" actId="20577"/>
        <pc:sldMkLst>
          <pc:docMk/>
          <pc:sldMk cId="3395845946" sldId="283"/>
        </pc:sldMkLst>
      </pc:sldChg>
    </pc:docChg>
  </pc:docChgLst>
  <pc:docChgLst>
    <pc:chgData name="Akirah Fenimore" userId="S::afenimore@brynmawr.edu::e7902094-0a24-4561-8cb7-2bebb7854178" providerId="AD" clId="Web-{43BDC8BD-B899-8B1F-5ABF-3C2E9D935566}"/>
    <pc:docChg chg="modSld">
      <pc:chgData name="Akirah Fenimore" userId="S::afenimore@brynmawr.edu::e7902094-0a24-4561-8cb7-2bebb7854178" providerId="AD" clId="Web-{43BDC8BD-B899-8B1F-5ABF-3C2E9D935566}" dt="2025-08-14T18:13:23.179" v="0"/>
      <pc:docMkLst>
        <pc:docMk/>
      </pc:docMkLst>
      <pc:sldChg chg="addSp delSp modSp">
        <pc:chgData name="Akirah Fenimore" userId="S::afenimore@brynmawr.edu::e7902094-0a24-4561-8cb7-2bebb7854178" providerId="AD" clId="Web-{43BDC8BD-B899-8B1F-5ABF-3C2E9D935566}" dt="2025-08-14T18:13:23.179" v="0"/>
        <pc:sldMkLst>
          <pc:docMk/>
          <pc:sldMk cId="3395845946" sldId="283"/>
        </pc:sldMkLst>
      </pc:sldChg>
    </pc:docChg>
  </pc:docChgLst>
  <pc:docChgLst>
    <pc:chgData name="Baru Roberson-Hornsby" userId="S::brobersonh@brynmawr.edu::91419849-44a0-47a6-b859-129b191e6518" providerId="AD" clId="Web-{140039BE-874F-DBB5-4A61-388E90D1B594}"/>
    <pc:docChg chg="addSld delSld modSld sldOrd">
      <pc:chgData name="Baru Roberson-Hornsby" userId="S::brobersonh@brynmawr.edu::91419849-44a0-47a6-b859-129b191e6518" providerId="AD" clId="Web-{140039BE-874F-DBB5-4A61-388E90D1B594}" dt="2025-09-08T19:43:43.010" v="7" actId="20577"/>
      <pc:docMkLst>
        <pc:docMk/>
      </pc:docMkLst>
      <pc:sldChg chg="modSp add mod modShow">
        <pc:chgData name="Baru Roberson-Hornsby" userId="S::brobersonh@brynmawr.edu::91419849-44a0-47a6-b859-129b191e6518" providerId="AD" clId="Web-{140039BE-874F-DBB5-4A61-388E90D1B594}" dt="2025-09-08T19:43:43.010" v="7" actId="20577"/>
        <pc:sldMkLst>
          <pc:docMk/>
          <pc:sldMk cId="1684785114" sldId="275"/>
        </pc:sldMkLst>
        <pc:spChg chg="mod">
          <ac:chgData name="Baru Roberson-Hornsby" userId="S::brobersonh@brynmawr.edu::91419849-44a0-47a6-b859-129b191e6518" providerId="AD" clId="Web-{140039BE-874F-DBB5-4A61-388E90D1B594}" dt="2025-09-08T19:43:43.010" v="7" actId="20577"/>
          <ac:spMkLst>
            <pc:docMk/>
            <pc:sldMk cId="1684785114" sldId="275"/>
            <ac:spMk id="2" creationId="{910E8A28-2B1A-50CC-C22B-1476F31BD2EE}"/>
          </ac:spMkLst>
        </pc:spChg>
      </pc:sldChg>
      <pc:sldChg chg="ord">
        <pc:chgData name="Baru Roberson-Hornsby" userId="S::brobersonh@brynmawr.edu::91419849-44a0-47a6-b859-129b191e6518" providerId="AD" clId="Web-{140039BE-874F-DBB5-4A61-388E90D1B594}" dt="2025-09-08T19:43:16.057" v="3"/>
        <pc:sldMkLst>
          <pc:docMk/>
          <pc:sldMk cId="769705198" sldId="290"/>
        </pc:sldMkLst>
      </pc:sldChg>
      <pc:sldChg chg="new del">
        <pc:chgData name="Baru Roberson-Hornsby" userId="S::brobersonh@brynmawr.edu::91419849-44a0-47a6-b859-129b191e6518" providerId="AD" clId="Web-{140039BE-874F-DBB5-4A61-388E90D1B594}" dt="2025-09-08T19:43:10.635" v="2"/>
        <pc:sldMkLst>
          <pc:docMk/>
          <pc:sldMk cId="320505997" sldId="294"/>
        </pc:sldMkLst>
      </pc:sldChg>
    </pc:docChg>
  </pc:docChgLst>
  <pc:docChgLst>
    <pc:chgData name="Gabby Sugarman" userId="bf7a503e-d77f-4860-9216-5cb040e14f5e" providerId="ADAL" clId="{FDA89D87-4CD7-4B36-8BFE-0D09FDACE7FE}"/>
    <pc:docChg chg="modSld">
      <pc:chgData name="Gabby Sugarman" userId="bf7a503e-d77f-4860-9216-5cb040e14f5e" providerId="ADAL" clId="{FDA89D87-4CD7-4B36-8BFE-0D09FDACE7FE}" dt="2025-09-10T19:27:53.726" v="0" actId="20577"/>
      <pc:docMkLst>
        <pc:docMk/>
      </pc:docMkLst>
      <pc:sldChg chg="modSp mod">
        <pc:chgData name="Gabby Sugarman" userId="bf7a503e-d77f-4860-9216-5cb040e14f5e" providerId="ADAL" clId="{FDA89D87-4CD7-4B36-8BFE-0D09FDACE7FE}" dt="2025-09-10T19:27:53.726" v="0" actId="20577"/>
        <pc:sldMkLst>
          <pc:docMk/>
          <pc:sldMk cId="2172878131" sldId="271"/>
        </pc:sldMkLst>
        <pc:spChg chg="mod">
          <ac:chgData name="Gabby Sugarman" userId="bf7a503e-d77f-4860-9216-5cb040e14f5e" providerId="ADAL" clId="{FDA89D87-4CD7-4B36-8BFE-0D09FDACE7FE}" dt="2025-09-10T19:27:53.726" v="0" actId="20577"/>
          <ac:spMkLst>
            <pc:docMk/>
            <pc:sldMk cId="2172878131" sldId="271"/>
            <ac:spMk id="3" creationId="{C176EB86-8C55-055D-9BDC-D270144888BF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E5EB4E-2464-449A-B723-D34730EF0296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EF21CEBE-6637-4529-9849-50CCEB8DB38A}">
      <dgm:prSet custT="1"/>
      <dgm:spPr/>
      <dgm:t>
        <a:bodyPr/>
        <a:lstStyle/>
        <a:p>
          <a:pPr>
            <a:lnSpc>
              <a:spcPct val="100000"/>
            </a:lnSpc>
            <a:buFont typeface="Wingdings" panose="05000000000000000000" pitchFamily="2" charset="2"/>
            <a:buChar char="§"/>
          </a:pPr>
          <a:r>
            <a:rPr lang="en-US" sz="2000"/>
            <a:t>Schedule Appointments: visit during office hours or schedule an appointment</a:t>
          </a:r>
        </a:p>
      </dgm:t>
    </dgm:pt>
    <dgm:pt modelId="{FFB442CC-8BF8-474B-87CC-FA8DA131B88A}" type="parTrans" cxnId="{0C29C566-0814-4EBC-A1EB-C8675B913E41}">
      <dgm:prSet/>
      <dgm:spPr/>
      <dgm:t>
        <a:bodyPr/>
        <a:lstStyle/>
        <a:p>
          <a:endParaRPr lang="en-US"/>
        </a:p>
      </dgm:t>
    </dgm:pt>
    <dgm:pt modelId="{99530F37-08F8-4BA4-B0F1-96BDBBCEF0DE}" type="sibTrans" cxnId="{0C29C566-0814-4EBC-A1EB-C8675B913E41}">
      <dgm:prSet/>
      <dgm:spPr/>
      <dgm:t>
        <a:bodyPr/>
        <a:lstStyle/>
        <a:p>
          <a:endParaRPr lang="en-US"/>
        </a:p>
      </dgm:t>
    </dgm:pt>
    <dgm:pt modelId="{E0757BEC-6E87-4381-9345-3E1F6307118A}">
      <dgm:prSet custT="1"/>
      <dgm:spPr/>
      <dgm:t>
        <a:bodyPr/>
        <a:lstStyle/>
        <a:p>
          <a:pPr>
            <a:lnSpc>
              <a:spcPct val="100000"/>
            </a:lnSpc>
            <a:buNone/>
          </a:pPr>
          <a:r>
            <a:rPr lang="en-US" sz="2000"/>
            <a:t>Prepare in Advance: bring any relevant materials or questions </a:t>
          </a:r>
        </a:p>
      </dgm:t>
    </dgm:pt>
    <dgm:pt modelId="{0CF0E39E-5129-4009-87A4-79BDAA42F83B}" type="parTrans" cxnId="{A3A31F11-92CC-4BBC-9AA9-E4382F7A4279}">
      <dgm:prSet/>
      <dgm:spPr/>
      <dgm:t>
        <a:bodyPr/>
        <a:lstStyle/>
        <a:p>
          <a:endParaRPr lang="en-US"/>
        </a:p>
      </dgm:t>
    </dgm:pt>
    <dgm:pt modelId="{A574DF9C-F8E9-4AB4-B2FC-A6B9922E1BC5}" type="sibTrans" cxnId="{A3A31F11-92CC-4BBC-9AA9-E4382F7A4279}">
      <dgm:prSet/>
      <dgm:spPr/>
      <dgm:t>
        <a:bodyPr/>
        <a:lstStyle/>
        <a:p>
          <a:endParaRPr lang="en-US"/>
        </a:p>
      </dgm:t>
    </dgm:pt>
    <dgm:pt modelId="{649F17DF-A5DC-42AC-A72D-70F2BBE21EB1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Communicate Clearly and Professionally</a:t>
          </a:r>
        </a:p>
      </dgm:t>
    </dgm:pt>
    <dgm:pt modelId="{9E3062E4-61B7-4D77-A0D2-E043405DD8B3}" type="parTrans" cxnId="{6D152917-BD4C-4FFB-960F-340AC119E889}">
      <dgm:prSet/>
      <dgm:spPr/>
      <dgm:t>
        <a:bodyPr/>
        <a:lstStyle/>
        <a:p>
          <a:endParaRPr lang="en-US"/>
        </a:p>
      </dgm:t>
    </dgm:pt>
    <dgm:pt modelId="{14647116-B98D-4EC4-BC50-A72045EFEDFA}" type="sibTrans" cxnId="{6D152917-BD4C-4FFB-960F-340AC119E889}">
      <dgm:prSet/>
      <dgm:spPr/>
      <dgm:t>
        <a:bodyPr/>
        <a:lstStyle/>
        <a:p>
          <a:endParaRPr lang="en-US"/>
        </a:p>
      </dgm:t>
    </dgm:pt>
    <dgm:pt modelId="{37A61FBA-04B5-4189-80FA-180CE82EC27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/>
            <a:t>Email Etiquette: use a clear and concise subject line, start with a formal greeting, and be polite and professional</a:t>
          </a:r>
        </a:p>
      </dgm:t>
    </dgm:pt>
    <dgm:pt modelId="{A58D5678-C3F3-4224-9701-BAB6D7B175B8}" type="parTrans" cxnId="{6166A413-4848-4C94-8B82-A70082F7F6C9}">
      <dgm:prSet/>
      <dgm:spPr/>
      <dgm:t>
        <a:bodyPr/>
        <a:lstStyle/>
        <a:p>
          <a:endParaRPr lang="en-US"/>
        </a:p>
      </dgm:t>
    </dgm:pt>
    <dgm:pt modelId="{E2393FF0-0CE3-4BB5-B013-DCC766ECDEED}" type="sibTrans" cxnId="{6166A413-4848-4C94-8B82-A70082F7F6C9}">
      <dgm:prSet/>
      <dgm:spPr/>
      <dgm:t>
        <a:bodyPr/>
        <a:lstStyle/>
        <a:p>
          <a:endParaRPr lang="en-US"/>
        </a:p>
      </dgm:t>
    </dgm:pt>
    <dgm:pt modelId="{9FE067D5-7D4D-4233-A1FF-A40F7F6D840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/>
            <a:t>Be Specific: Clearly state the purpose of your email or meeting request, and provide necessary details or attachments</a:t>
          </a:r>
        </a:p>
      </dgm:t>
    </dgm:pt>
    <dgm:pt modelId="{BE5BD268-C833-4727-A189-F6E2B258D636}" type="parTrans" cxnId="{A4664C61-67B2-449B-AC43-3EF4DF8ED0A1}">
      <dgm:prSet/>
      <dgm:spPr/>
      <dgm:t>
        <a:bodyPr/>
        <a:lstStyle/>
        <a:p>
          <a:endParaRPr lang="en-US"/>
        </a:p>
      </dgm:t>
    </dgm:pt>
    <dgm:pt modelId="{D9725474-3984-48A3-AE94-6A9D3769E3CB}" type="sibTrans" cxnId="{A4664C61-67B2-449B-AC43-3EF4DF8ED0A1}">
      <dgm:prSet/>
      <dgm:spPr/>
      <dgm:t>
        <a:bodyPr/>
        <a:lstStyle/>
        <a:p>
          <a:endParaRPr lang="en-US"/>
        </a:p>
      </dgm:t>
    </dgm:pt>
    <dgm:pt modelId="{E105A9D3-6208-460C-928C-5D9F6BF74002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Be Mindful of Timing</a:t>
          </a:r>
        </a:p>
      </dgm:t>
    </dgm:pt>
    <dgm:pt modelId="{4CA5FD61-B67B-459A-81D3-DF04A680BCDC}" type="parTrans" cxnId="{451A6C2F-B50E-40D6-A4BF-A0B04AD094FD}">
      <dgm:prSet/>
      <dgm:spPr/>
      <dgm:t>
        <a:bodyPr/>
        <a:lstStyle/>
        <a:p>
          <a:endParaRPr lang="en-US"/>
        </a:p>
      </dgm:t>
    </dgm:pt>
    <dgm:pt modelId="{D4A8ED3C-6BC7-4A04-9CE2-D48F125DBD4D}" type="sibTrans" cxnId="{451A6C2F-B50E-40D6-A4BF-A0B04AD094FD}">
      <dgm:prSet/>
      <dgm:spPr/>
      <dgm:t>
        <a:bodyPr/>
        <a:lstStyle/>
        <a:p>
          <a:endParaRPr lang="en-US"/>
        </a:p>
      </dgm:t>
    </dgm:pt>
    <dgm:pt modelId="{F2961CA6-3B43-44EE-878B-FDE813B36DB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/>
            <a:t>Respect their time: avoid contacting professors outside of reasonable hours or on weekends unless its urgent</a:t>
          </a:r>
        </a:p>
      </dgm:t>
    </dgm:pt>
    <dgm:pt modelId="{C435F947-5F95-4FDB-A9CF-0CFC402420A2}" type="parTrans" cxnId="{EECF24C2-C856-4539-ABD7-C2696F8DE80B}">
      <dgm:prSet/>
      <dgm:spPr/>
      <dgm:t>
        <a:bodyPr/>
        <a:lstStyle/>
        <a:p>
          <a:endParaRPr lang="en-US"/>
        </a:p>
      </dgm:t>
    </dgm:pt>
    <dgm:pt modelId="{3D6BC805-2940-4221-9FEE-26EAA475E352}" type="sibTrans" cxnId="{EECF24C2-C856-4539-ABD7-C2696F8DE80B}">
      <dgm:prSet/>
      <dgm:spPr/>
      <dgm:t>
        <a:bodyPr/>
        <a:lstStyle/>
        <a:p>
          <a:endParaRPr lang="en-US"/>
        </a:p>
      </dgm:t>
    </dgm:pt>
    <dgm:pt modelId="{4EA0C655-E765-4374-8BFC-2BAB8C09F47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/>
            <a:t>Follow Up Respectfully: if you haven’t received a response in a reasonable time; follow up politely </a:t>
          </a:r>
        </a:p>
      </dgm:t>
    </dgm:pt>
    <dgm:pt modelId="{4EE86A1C-2ED4-45FA-83A5-99CA18B49F9D}" type="parTrans" cxnId="{2E7993CC-198C-4E24-8F70-600B4B821487}">
      <dgm:prSet/>
      <dgm:spPr/>
      <dgm:t>
        <a:bodyPr/>
        <a:lstStyle/>
        <a:p>
          <a:endParaRPr lang="en-US"/>
        </a:p>
      </dgm:t>
    </dgm:pt>
    <dgm:pt modelId="{CBF76B8A-A114-4784-BE3F-BA2FBAA9E354}" type="sibTrans" cxnId="{2E7993CC-198C-4E24-8F70-600B4B821487}">
      <dgm:prSet/>
      <dgm:spPr/>
      <dgm:t>
        <a:bodyPr/>
        <a:lstStyle/>
        <a:p>
          <a:endParaRPr lang="en-US"/>
        </a:p>
      </dgm:t>
    </dgm:pt>
    <dgm:pt modelId="{4C248C7F-DD68-4E54-BFC0-B3341B022604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Use Hours Effectively</a:t>
          </a:r>
        </a:p>
      </dgm:t>
    </dgm:pt>
    <dgm:pt modelId="{D446CCCB-17EE-463B-ABB5-D2C97D0B0CCA}" type="sibTrans" cxnId="{4DEDFC0F-B2B7-4758-808D-7A92F080444A}">
      <dgm:prSet/>
      <dgm:spPr/>
      <dgm:t>
        <a:bodyPr/>
        <a:lstStyle/>
        <a:p>
          <a:endParaRPr lang="en-US"/>
        </a:p>
      </dgm:t>
    </dgm:pt>
    <dgm:pt modelId="{EBAB3CDE-E8A1-4912-8054-6C1444289F81}" type="parTrans" cxnId="{4DEDFC0F-B2B7-4758-808D-7A92F080444A}">
      <dgm:prSet/>
      <dgm:spPr/>
      <dgm:t>
        <a:bodyPr/>
        <a:lstStyle/>
        <a:p>
          <a:endParaRPr lang="en-US"/>
        </a:p>
      </dgm:t>
    </dgm:pt>
    <dgm:pt modelId="{CD947758-A5B4-41EE-AE59-2F82B71D55FA}" type="pres">
      <dgm:prSet presAssocID="{9DE5EB4E-2464-449A-B723-D34730EF0296}" presName="root" presStyleCnt="0">
        <dgm:presLayoutVars>
          <dgm:dir/>
          <dgm:resizeHandles val="exact"/>
        </dgm:presLayoutVars>
      </dgm:prSet>
      <dgm:spPr/>
    </dgm:pt>
    <dgm:pt modelId="{751851F6-8A8A-40B0-83A7-D31A5DCFBF1B}" type="pres">
      <dgm:prSet presAssocID="{4C248C7F-DD68-4E54-BFC0-B3341B022604}" presName="compNode" presStyleCnt="0"/>
      <dgm:spPr/>
    </dgm:pt>
    <dgm:pt modelId="{EFE5FD9C-629A-479C-9DD1-58777042241E}" type="pres">
      <dgm:prSet presAssocID="{4C248C7F-DD68-4E54-BFC0-B3341B022604}" presName="iconRect" presStyleLbl="node1" presStyleIdx="0" presStyleCnt="3" custLinFactNeighborY="2389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ily Calendar"/>
        </a:ext>
      </dgm:extLst>
    </dgm:pt>
    <dgm:pt modelId="{F58FD602-59B0-4BBF-ABF0-4E4577FA8132}" type="pres">
      <dgm:prSet presAssocID="{4C248C7F-DD68-4E54-BFC0-B3341B022604}" presName="iconSpace" presStyleCnt="0"/>
      <dgm:spPr/>
    </dgm:pt>
    <dgm:pt modelId="{F54C4B05-BD02-457E-9822-A1CE5EB681E7}" type="pres">
      <dgm:prSet presAssocID="{4C248C7F-DD68-4E54-BFC0-B3341B022604}" presName="parTx" presStyleLbl="revTx" presStyleIdx="0" presStyleCnt="6">
        <dgm:presLayoutVars>
          <dgm:chMax val="0"/>
          <dgm:chPref val="0"/>
        </dgm:presLayoutVars>
      </dgm:prSet>
      <dgm:spPr/>
    </dgm:pt>
    <dgm:pt modelId="{650EB974-42E6-439F-BB79-C529D476292A}" type="pres">
      <dgm:prSet presAssocID="{4C248C7F-DD68-4E54-BFC0-B3341B022604}" presName="txSpace" presStyleCnt="0"/>
      <dgm:spPr/>
    </dgm:pt>
    <dgm:pt modelId="{2A7A7EF6-02EF-4020-AB9B-3475BE157DB4}" type="pres">
      <dgm:prSet presAssocID="{4C248C7F-DD68-4E54-BFC0-B3341B022604}" presName="desTx" presStyleLbl="revTx" presStyleIdx="1" presStyleCnt="6">
        <dgm:presLayoutVars/>
      </dgm:prSet>
      <dgm:spPr/>
    </dgm:pt>
    <dgm:pt modelId="{1C62CA02-3E25-4C95-AFCD-1F38668851A0}" type="pres">
      <dgm:prSet presAssocID="{D446CCCB-17EE-463B-ABB5-D2C97D0B0CCA}" presName="sibTrans" presStyleCnt="0"/>
      <dgm:spPr/>
    </dgm:pt>
    <dgm:pt modelId="{8B77E43C-CF2C-4B39-8131-2A410B79832E}" type="pres">
      <dgm:prSet presAssocID="{649F17DF-A5DC-42AC-A72D-70F2BBE21EB1}" presName="compNode" presStyleCnt="0"/>
      <dgm:spPr/>
    </dgm:pt>
    <dgm:pt modelId="{7621F911-8730-418F-85A5-1790D16B93AD}" type="pres">
      <dgm:prSet presAssocID="{649F17DF-A5DC-42AC-A72D-70F2BBE21EB1}" presName="iconRect" presStyleLbl="node1" presStyleIdx="1" presStyleCnt="3" custLinFactNeighborX="-84" custLinFactNeighborY="3037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B8836F26-6D2A-4BC0-9B74-26D2A884B45C}" type="pres">
      <dgm:prSet presAssocID="{649F17DF-A5DC-42AC-A72D-70F2BBE21EB1}" presName="iconSpace" presStyleCnt="0"/>
      <dgm:spPr/>
    </dgm:pt>
    <dgm:pt modelId="{7359C649-D024-4729-AFA7-21A6C6BA5D13}" type="pres">
      <dgm:prSet presAssocID="{649F17DF-A5DC-42AC-A72D-70F2BBE21EB1}" presName="parTx" presStyleLbl="revTx" presStyleIdx="2" presStyleCnt="6">
        <dgm:presLayoutVars>
          <dgm:chMax val="0"/>
          <dgm:chPref val="0"/>
        </dgm:presLayoutVars>
      </dgm:prSet>
      <dgm:spPr/>
    </dgm:pt>
    <dgm:pt modelId="{F0E8E4E5-B410-4212-ACB5-A4499C8382AB}" type="pres">
      <dgm:prSet presAssocID="{649F17DF-A5DC-42AC-A72D-70F2BBE21EB1}" presName="txSpace" presStyleCnt="0"/>
      <dgm:spPr/>
    </dgm:pt>
    <dgm:pt modelId="{EC36A392-7D0B-459C-9C95-F5D4E43A7FD6}" type="pres">
      <dgm:prSet presAssocID="{649F17DF-A5DC-42AC-A72D-70F2BBE21EB1}" presName="desTx" presStyleLbl="revTx" presStyleIdx="3" presStyleCnt="6">
        <dgm:presLayoutVars/>
      </dgm:prSet>
      <dgm:spPr/>
    </dgm:pt>
    <dgm:pt modelId="{D9CF8901-94D9-41E2-BD86-DE4955424E08}" type="pres">
      <dgm:prSet presAssocID="{14647116-B98D-4EC4-BC50-A72045EFEDFA}" presName="sibTrans" presStyleCnt="0"/>
      <dgm:spPr/>
    </dgm:pt>
    <dgm:pt modelId="{06802458-F10B-4617-A963-F8B20CE79C90}" type="pres">
      <dgm:prSet presAssocID="{E105A9D3-6208-460C-928C-5D9F6BF74002}" presName="compNode" presStyleCnt="0"/>
      <dgm:spPr/>
    </dgm:pt>
    <dgm:pt modelId="{6270E393-C260-4759-B2DF-81CFB586969C}" type="pres">
      <dgm:prSet presAssocID="{E105A9D3-6208-460C-928C-5D9F6BF74002}" presName="iconRect" presStyleLbl="node1" presStyleIdx="2" presStyleCnt="3" custLinFactNeighborX="6195" custLinFactNeighborY="8850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ck"/>
        </a:ext>
      </dgm:extLst>
    </dgm:pt>
    <dgm:pt modelId="{B2BA74DB-ED41-4228-A054-03962EAD82FF}" type="pres">
      <dgm:prSet presAssocID="{E105A9D3-6208-460C-928C-5D9F6BF74002}" presName="iconSpace" presStyleCnt="0"/>
      <dgm:spPr/>
    </dgm:pt>
    <dgm:pt modelId="{143ECC2E-652B-4480-BA31-503B6F2B5DE7}" type="pres">
      <dgm:prSet presAssocID="{E105A9D3-6208-460C-928C-5D9F6BF74002}" presName="parTx" presStyleLbl="revTx" presStyleIdx="4" presStyleCnt="6">
        <dgm:presLayoutVars>
          <dgm:chMax val="0"/>
          <dgm:chPref val="0"/>
        </dgm:presLayoutVars>
      </dgm:prSet>
      <dgm:spPr/>
    </dgm:pt>
    <dgm:pt modelId="{6EDBC020-7E82-4FF8-BBE5-BE3C5C4DD127}" type="pres">
      <dgm:prSet presAssocID="{E105A9D3-6208-460C-928C-5D9F6BF74002}" presName="txSpace" presStyleCnt="0"/>
      <dgm:spPr/>
    </dgm:pt>
    <dgm:pt modelId="{6032CFFD-199C-4842-AB50-B222D73B6BE6}" type="pres">
      <dgm:prSet presAssocID="{E105A9D3-6208-460C-928C-5D9F6BF74002}" presName="desTx" presStyleLbl="revTx" presStyleIdx="5" presStyleCnt="6">
        <dgm:presLayoutVars/>
      </dgm:prSet>
      <dgm:spPr/>
    </dgm:pt>
  </dgm:ptLst>
  <dgm:cxnLst>
    <dgm:cxn modelId="{4DEDFC0F-B2B7-4758-808D-7A92F080444A}" srcId="{9DE5EB4E-2464-449A-B723-D34730EF0296}" destId="{4C248C7F-DD68-4E54-BFC0-B3341B022604}" srcOrd="0" destOrd="0" parTransId="{EBAB3CDE-E8A1-4912-8054-6C1444289F81}" sibTransId="{D446CCCB-17EE-463B-ABB5-D2C97D0B0CCA}"/>
    <dgm:cxn modelId="{A3A31F11-92CC-4BBC-9AA9-E4382F7A4279}" srcId="{4C248C7F-DD68-4E54-BFC0-B3341B022604}" destId="{E0757BEC-6E87-4381-9345-3E1F6307118A}" srcOrd="1" destOrd="0" parTransId="{0CF0E39E-5129-4009-87A4-79BDAA42F83B}" sibTransId="{A574DF9C-F8E9-4AB4-B2FC-A6B9922E1BC5}"/>
    <dgm:cxn modelId="{6166A413-4848-4C94-8B82-A70082F7F6C9}" srcId="{649F17DF-A5DC-42AC-A72D-70F2BBE21EB1}" destId="{37A61FBA-04B5-4189-80FA-180CE82EC271}" srcOrd="0" destOrd="0" parTransId="{A58D5678-C3F3-4224-9701-BAB6D7B175B8}" sibTransId="{E2393FF0-0CE3-4BB5-B013-DCC766ECDEED}"/>
    <dgm:cxn modelId="{6D152917-BD4C-4FFB-960F-340AC119E889}" srcId="{9DE5EB4E-2464-449A-B723-D34730EF0296}" destId="{649F17DF-A5DC-42AC-A72D-70F2BBE21EB1}" srcOrd="1" destOrd="0" parTransId="{9E3062E4-61B7-4D77-A0D2-E043405DD8B3}" sibTransId="{14647116-B98D-4EC4-BC50-A72045EFEDFA}"/>
    <dgm:cxn modelId="{8DCCBC22-3C36-4E0F-895E-8F7BDCDA2521}" type="presOf" srcId="{9DE5EB4E-2464-449A-B723-D34730EF0296}" destId="{CD947758-A5B4-41EE-AE59-2F82B71D55FA}" srcOrd="0" destOrd="0" presId="urn:microsoft.com/office/officeart/2018/5/layout/CenteredIconLabelDescriptionList"/>
    <dgm:cxn modelId="{451A6C2F-B50E-40D6-A4BF-A0B04AD094FD}" srcId="{9DE5EB4E-2464-449A-B723-D34730EF0296}" destId="{E105A9D3-6208-460C-928C-5D9F6BF74002}" srcOrd="2" destOrd="0" parTransId="{4CA5FD61-B67B-459A-81D3-DF04A680BCDC}" sibTransId="{D4A8ED3C-6BC7-4A04-9CE2-D48F125DBD4D}"/>
    <dgm:cxn modelId="{67FC6C38-1631-4B65-8A68-258D1C09540A}" type="presOf" srcId="{37A61FBA-04B5-4189-80FA-180CE82EC271}" destId="{EC36A392-7D0B-459C-9C95-F5D4E43A7FD6}" srcOrd="0" destOrd="0" presId="urn:microsoft.com/office/officeart/2018/5/layout/CenteredIconLabelDescriptionList"/>
    <dgm:cxn modelId="{7DA5BB3E-73A2-4703-922F-3BE025BC9784}" type="presOf" srcId="{4EA0C655-E765-4374-8BFC-2BAB8C09F479}" destId="{6032CFFD-199C-4842-AB50-B222D73B6BE6}" srcOrd="0" destOrd="1" presId="urn:microsoft.com/office/officeart/2018/5/layout/CenteredIconLabelDescriptionList"/>
    <dgm:cxn modelId="{EA64EE5D-9B93-49CE-9E95-691E4E80C44C}" type="presOf" srcId="{4C248C7F-DD68-4E54-BFC0-B3341B022604}" destId="{F54C4B05-BD02-457E-9822-A1CE5EB681E7}" srcOrd="0" destOrd="0" presId="urn:microsoft.com/office/officeart/2018/5/layout/CenteredIconLabelDescriptionList"/>
    <dgm:cxn modelId="{3CE51641-6E4D-4A2B-BB80-9D3ED9A34CAE}" type="presOf" srcId="{F2961CA6-3B43-44EE-878B-FDE813B36DBB}" destId="{6032CFFD-199C-4842-AB50-B222D73B6BE6}" srcOrd="0" destOrd="0" presId="urn:microsoft.com/office/officeart/2018/5/layout/CenteredIconLabelDescriptionList"/>
    <dgm:cxn modelId="{A4664C61-67B2-449B-AC43-3EF4DF8ED0A1}" srcId="{649F17DF-A5DC-42AC-A72D-70F2BBE21EB1}" destId="{9FE067D5-7D4D-4233-A1FF-A40F7F6D840F}" srcOrd="1" destOrd="0" parTransId="{BE5BD268-C833-4727-A189-F6E2B258D636}" sibTransId="{D9725474-3984-48A3-AE94-6A9D3769E3CB}"/>
    <dgm:cxn modelId="{DCD24C63-3CF4-4827-A5F4-959A946832DF}" type="presOf" srcId="{E105A9D3-6208-460C-928C-5D9F6BF74002}" destId="{143ECC2E-652B-4480-BA31-503B6F2B5DE7}" srcOrd="0" destOrd="0" presId="urn:microsoft.com/office/officeart/2018/5/layout/CenteredIconLabelDescriptionList"/>
    <dgm:cxn modelId="{0C29C566-0814-4EBC-A1EB-C8675B913E41}" srcId="{4C248C7F-DD68-4E54-BFC0-B3341B022604}" destId="{EF21CEBE-6637-4529-9849-50CCEB8DB38A}" srcOrd="0" destOrd="0" parTransId="{FFB442CC-8BF8-474B-87CC-FA8DA131B88A}" sibTransId="{99530F37-08F8-4BA4-B0F1-96BDBBCEF0DE}"/>
    <dgm:cxn modelId="{A8B6CA52-77DC-48B1-87F6-96D14F25A12F}" type="presOf" srcId="{EF21CEBE-6637-4529-9849-50CCEB8DB38A}" destId="{2A7A7EF6-02EF-4020-AB9B-3475BE157DB4}" srcOrd="0" destOrd="0" presId="urn:microsoft.com/office/officeart/2018/5/layout/CenteredIconLabelDescriptionList"/>
    <dgm:cxn modelId="{1855DB8A-4D60-460F-AED3-A13E3F38C252}" type="presOf" srcId="{9FE067D5-7D4D-4233-A1FF-A40F7F6D840F}" destId="{EC36A392-7D0B-459C-9C95-F5D4E43A7FD6}" srcOrd="0" destOrd="1" presId="urn:microsoft.com/office/officeart/2018/5/layout/CenteredIconLabelDescriptionList"/>
    <dgm:cxn modelId="{BF406D90-8304-429D-9C89-E5DC80079157}" type="presOf" srcId="{649F17DF-A5DC-42AC-A72D-70F2BBE21EB1}" destId="{7359C649-D024-4729-AFA7-21A6C6BA5D13}" srcOrd="0" destOrd="0" presId="urn:microsoft.com/office/officeart/2018/5/layout/CenteredIconLabelDescriptionList"/>
    <dgm:cxn modelId="{F0CA71B5-E274-4428-8CE2-D026D81DFA74}" type="presOf" srcId="{E0757BEC-6E87-4381-9345-3E1F6307118A}" destId="{2A7A7EF6-02EF-4020-AB9B-3475BE157DB4}" srcOrd="0" destOrd="1" presId="urn:microsoft.com/office/officeart/2018/5/layout/CenteredIconLabelDescriptionList"/>
    <dgm:cxn modelId="{EECF24C2-C856-4539-ABD7-C2696F8DE80B}" srcId="{E105A9D3-6208-460C-928C-5D9F6BF74002}" destId="{F2961CA6-3B43-44EE-878B-FDE813B36DBB}" srcOrd="0" destOrd="0" parTransId="{C435F947-5F95-4FDB-A9CF-0CFC402420A2}" sibTransId="{3D6BC805-2940-4221-9FEE-26EAA475E352}"/>
    <dgm:cxn modelId="{2E7993CC-198C-4E24-8F70-600B4B821487}" srcId="{E105A9D3-6208-460C-928C-5D9F6BF74002}" destId="{4EA0C655-E765-4374-8BFC-2BAB8C09F479}" srcOrd="1" destOrd="0" parTransId="{4EE86A1C-2ED4-45FA-83A5-99CA18B49F9D}" sibTransId="{CBF76B8A-A114-4784-BE3F-BA2FBAA9E354}"/>
    <dgm:cxn modelId="{49851F99-8FE7-47BF-8C34-70B66983C60F}" type="presParOf" srcId="{CD947758-A5B4-41EE-AE59-2F82B71D55FA}" destId="{751851F6-8A8A-40B0-83A7-D31A5DCFBF1B}" srcOrd="0" destOrd="0" presId="urn:microsoft.com/office/officeart/2018/5/layout/CenteredIconLabelDescriptionList"/>
    <dgm:cxn modelId="{2E00B8BE-67F5-4A2E-BD00-97BB228F1C7E}" type="presParOf" srcId="{751851F6-8A8A-40B0-83A7-D31A5DCFBF1B}" destId="{EFE5FD9C-629A-479C-9DD1-58777042241E}" srcOrd="0" destOrd="0" presId="urn:microsoft.com/office/officeart/2018/5/layout/CenteredIconLabelDescriptionList"/>
    <dgm:cxn modelId="{340074DF-CCFB-4D6C-885B-6C5E53BA3AA5}" type="presParOf" srcId="{751851F6-8A8A-40B0-83A7-D31A5DCFBF1B}" destId="{F58FD602-59B0-4BBF-ABF0-4E4577FA8132}" srcOrd="1" destOrd="0" presId="urn:microsoft.com/office/officeart/2018/5/layout/CenteredIconLabelDescriptionList"/>
    <dgm:cxn modelId="{A94E9034-A914-4FCF-9123-7DAF3B43BDCE}" type="presParOf" srcId="{751851F6-8A8A-40B0-83A7-D31A5DCFBF1B}" destId="{F54C4B05-BD02-457E-9822-A1CE5EB681E7}" srcOrd="2" destOrd="0" presId="urn:microsoft.com/office/officeart/2018/5/layout/CenteredIconLabelDescriptionList"/>
    <dgm:cxn modelId="{EC58F045-8174-42D5-BFF0-AE5D73A7F0A9}" type="presParOf" srcId="{751851F6-8A8A-40B0-83A7-D31A5DCFBF1B}" destId="{650EB974-42E6-439F-BB79-C529D476292A}" srcOrd="3" destOrd="0" presId="urn:microsoft.com/office/officeart/2018/5/layout/CenteredIconLabelDescriptionList"/>
    <dgm:cxn modelId="{6D376DF0-6CFC-4404-9169-F7B5F332D415}" type="presParOf" srcId="{751851F6-8A8A-40B0-83A7-D31A5DCFBF1B}" destId="{2A7A7EF6-02EF-4020-AB9B-3475BE157DB4}" srcOrd="4" destOrd="0" presId="urn:microsoft.com/office/officeart/2018/5/layout/CenteredIconLabelDescriptionList"/>
    <dgm:cxn modelId="{1382C7DF-934E-4EFA-9CCD-7C99F2C7F906}" type="presParOf" srcId="{CD947758-A5B4-41EE-AE59-2F82B71D55FA}" destId="{1C62CA02-3E25-4C95-AFCD-1F38668851A0}" srcOrd="1" destOrd="0" presId="urn:microsoft.com/office/officeart/2018/5/layout/CenteredIconLabelDescriptionList"/>
    <dgm:cxn modelId="{B4182B18-7F79-4A6B-82A2-E56BA130F112}" type="presParOf" srcId="{CD947758-A5B4-41EE-AE59-2F82B71D55FA}" destId="{8B77E43C-CF2C-4B39-8131-2A410B79832E}" srcOrd="2" destOrd="0" presId="urn:microsoft.com/office/officeart/2018/5/layout/CenteredIconLabelDescriptionList"/>
    <dgm:cxn modelId="{5BAC253A-2740-41DB-BAF6-8F820CC9797A}" type="presParOf" srcId="{8B77E43C-CF2C-4B39-8131-2A410B79832E}" destId="{7621F911-8730-418F-85A5-1790D16B93AD}" srcOrd="0" destOrd="0" presId="urn:microsoft.com/office/officeart/2018/5/layout/CenteredIconLabelDescriptionList"/>
    <dgm:cxn modelId="{6D83ABB3-12E8-4739-8DD7-A1F250F710C2}" type="presParOf" srcId="{8B77E43C-CF2C-4B39-8131-2A410B79832E}" destId="{B8836F26-6D2A-4BC0-9B74-26D2A884B45C}" srcOrd="1" destOrd="0" presId="urn:microsoft.com/office/officeart/2018/5/layout/CenteredIconLabelDescriptionList"/>
    <dgm:cxn modelId="{CF9B86B9-4C3D-4AAB-9BC3-046573C322DD}" type="presParOf" srcId="{8B77E43C-CF2C-4B39-8131-2A410B79832E}" destId="{7359C649-D024-4729-AFA7-21A6C6BA5D13}" srcOrd="2" destOrd="0" presId="urn:microsoft.com/office/officeart/2018/5/layout/CenteredIconLabelDescriptionList"/>
    <dgm:cxn modelId="{0C960126-729B-4BF8-928E-E366738257E1}" type="presParOf" srcId="{8B77E43C-CF2C-4B39-8131-2A410B79832E}" destId="{F0E8E4E5-B410-4212-ACB5-A4499C8382AB}" srcOrd="3" destOrd="0" presId="urn:microsoft.com/office/officeart/2018/5/layout/CenteredIconLabelDescriptionList"/>
    <dgm:cxn modelId="{849332CD-86B8-48D2-B9E6-55C0BABFFC6E}" type="presParOf" srcId="{8B77E43C-CF2C-4B39-8131-2A410B79832E}" destId="{EC36A392-7D0B-459C-9C95-F5D4E43A7FD6}" srcOrd="4" destOrd="0" presId="urn:microsoft.com/office/officeart/2018/5/layout/CenteredIconLabelDescriptionList"/>
    <dgm:cxn modelId="{A0B2C40B-B3DF-4BD6-ACD8-0C82E8D13412}" type="presParOf" srcId="{CD947758-A5B4-41EE-AE59-2F82B71D55FA}" destId="{D9CF8901-94D9-41E2-BD86-DE4955424E08}" srcOrd="3" destOrd="0" presId="urn:microsoft.com/office/officeart/2018/5/layout/CenteredIconLabelDescriptionList"/>
    <dgm:cxn modelId="{421CD26E-4773-4D75-B863-4D0FC7BC4DBD}" type="presParOf" srcId="{CD947758-A5B4-41EE-AE59-2F82B71D55FA}" destId="{06802458-F10B-4617-A963-F8B20CE79C90}" srcOrd="4" destOrd="0" presId="urn:microsoft.com/office/officeart/2018/5/layout/CenteredIconLabelDescriptionList"/>
    <dgm:cxn modelId="{44846579-E65B-4964-992F-93B52ACAFADB}" type="presParOf" srcId="{06802458-F10B-4617-A963-F8B20CE79C90}" destId="{6270E393-C260-4759-B2DF-81CFB586969C}" srcOrd="0" destOrd="0" presId="urn:microsoft.com/office/officeart/2018/5/layout/CenteredIconLabelDescriptionList"/>
    <dgm:cxn modelId="{AD7CBA75-4557-477F-89F2-C56D3C415F0B}" type="presParOf" srcId="{06802458-F10B-4617-A963-F8B20CE79C90}" destId="{B2BA74DB-ED41-4228-A054-03962EAD82FF}" srcOrd="1" destOrd="0" presId="urn:microsoft.com/office/officeart/2018/5/layout/CenteredIconLabelDescriptionList"/>
    <dgm:cxn modelId="{AC233B82-B901-4AA8-856E-865AC732A0E2}" type="presParOf" srcId="{06802458-F10B-4617-A963-F8B20CE79C90}" destId="{143ECC2E-652B-4480-BA31-503B6F2B5DE7}" srcOrd="2" destOrd="0" presId="urn:microsoft.com/office/officeart/2018/5/layout/CenteredIconLabelDescriptionList"/>
    <dgm:cxn modelId="{FF2A4A2C-E559-42D3-B128-67B2C4DC25CD}" type="presParOf" srcId="{06802458-F10B-4617-A963-F8B20CE79C90}" destId="{6EDBC020-7E82-4FF8-BBE5-BE3C5C4DD127}" srcOrd="3" destOrd="0" presId="urn:microsoft.com/office/officeart/2018/5/layout/CenteredIconLabelDescriptionList"/>
    <dgm:cxn modelId="{8B64153F-BFD9-4DA2-9FE2-A310702FA065}" type="presParOf" srcId="{06802458-F10B-4617-A963-F8B20CE79C90}" destId="{6032CFFD-199C-4842-AB50-B222D73B6BE6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E5FD9C-629A-479C-9DD1-58777042241E}">
      <dsp:nvSpPr>
        <dsp:cNvPr id="0" name=""/>
        <dsp:cNvSpPr/>
      </dsp:nvSpPr>
      <dsp:spPr>
        <a:xfrm>
          <a:off x="1148244" y="1165138"/>
          <a:ext cx="1229976" cy="122997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4C4B05-BD02-457E-9822-A1CE5EB681E7}">
      <dsp:nvSpPr>
        <dsp:cNvPr id="0" name=""/>
        <dsp:cNvSpPr/>
      </dsp:nvSpPr>
      <dsp:spPr>
        <a:xfrm>
          <a:off x="6123" y="2277382"/>
          <a:ext cx="3514218" cy="5271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900" kern="1200"/>
            <a:t>Use Hours Effectively</a:t>
          </a:r>
        </a:p>
      </dsp:txBody>
      <dsp:txXfrm>
        <a:off x="6123" y="2277382"/>
        <a:ext cx="3514218" cy="527132"/>
      </dsp:txXfrm>
    </dsp:sp>
    <dsp:sp modelId="{2A7A7EF6-02EF-4020-AB9B-3475BE157DB4}">
      <dsp:nvSpPr>
        <dsp:cNvPr id="0" name=""/>
        <dsp:cNvSpPr/>
      </dsp:nvSpPr>
      <dsp:spPr>
        <a:xfrm>
          <a:off x="6123" y="2886461"/>
          <a:ext cx="3514218" cy="2082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2000" kern="1200"/>
            <a:t>Schedule Appointments: visit during office hours or schedule an appointment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Prepare in Advance: bring any relevant materials or questions </a:t>
          </a:r>
        </a:p>
      </dsp:txBody>
      <dsp:txXfrm>
        <a:off x="6123" y="2886461"/>
        <a:ext cx="3514218" cy="2082048"/>
      </dsp:txXfrm>
    </dsp:sp>
    <dsp:sp modelId="{7621F911-8730-418F-85A5-1790D16B93AD}">
      <dsp:nvSpPr>
        <dsp:cNvPr id="0" name=""/>
        <dsp:cNvSpPr/>
      </dsp:nvSpPr>
      <dsp:spPr>
        <a:xfrm>
          <a:off x="5276418" y="1244852"/>
          <a:ext cx="1229976" cy="122997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59C649-D024-4729-AFA7-21A6C6BA5D13}">
      <dsp:nvSpPr>
        <dsp:cNvPr id="0" name=""/>
        <dsp:cNvSpPr/>
      </dsp:nvSpPr>
      <dsp:spPr>
        <a:xfrm>
          <a:off x="4135330" y="2277382"/>
          <a:ext cx="3514218" cy="5271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900" kern="1200"/>
            <a:t>Communicate Clearly and Professionally</a:t>
          </a:r>
        </a:p>
      </dsp:txBody>
      <dsp:txXfrm>
        <a:off x="4135330" y="2277382"/>
        <a:ext cx="3514218" cy="527132"/>
      </dsp:txXfrm>
    </dsp:sp>
    <dsp:sp modelId="{EC36A392-7D0B-459C-9C95-F5D4E43A7FD6}">
      <dsp:nvSpPr>
        <dsp:cNvPr id="0" name=""/>
        <dsp:cNvSpPr/>
      </dsp:nvSpPr>
      <dsp:spPr>
        <a:xfrm>
          <a:off x="4135330" y="2886461"/>
          <a:ext cx="3514218" cy="2082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Email Etiquette: use a clear and concise subject line, start with a formal greeting, and be polite and professional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Be Specific: Clearly state the purpose of your email or meeting request, and provide necessary details or attachments</a:t>
          </a:r>
        </a:p>
      </dsp:txBody>
      <dsp:txXfrm>
        <a:off x="4135330" y="2886461"/>
        <a:ext cx="3514218" cy="2082048"/>
      </dsp:txXfrm>
    </dsp:sp>
    <dsp:sp modelId="{6270E393-C260-4759-B2DF-81CFB586969C}">
      <dsp:nvSpPr>
        <dsp:cNvPr id="0" name=""/>
        <dsp:cNvSpPr/>
      </dsp:nvSpPr>
      <dsp:spPr>
        <a:xfrm>
          <a:off x="9482855" y="980075"/>
          <a:ext cx="1229976" cy="122997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3ECC2E-652B-4480-BA31-503B6F2B5DE7}">
      <dsp:nvSpPr>
        <dsp:cNvPr id="0" name=""/>
        <dsp:cNvSpPr/>
      </dsp:nvSpPr>
      <dsp:spPr>
        <a:xfrm>
          <a:off x="8264537" y="2277382"/>
          <a:ext cx="3514218" cy="5271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900" kern="1200"/>
            <a:t>Be Mindful of Timing</a:t>
          </a:r>
        </a:p>
      </dsp:txBody>
      <dsp:txXfrm>
        <a:off x="8264537" y="2277382"/>
        <a:ext cx="3514218" cy="527132"/>
      </dsp:txXfrm>
    </dsp:sp>
    <dsp:sp modelId="{6032CFFD-199C-4842-AB50-B222D73B6BE6}">
      <dsp:nvSpPr>
        <dsp:cNvPr id="0" name=""/>
        <dsp:cNvSpPr/>
      </dsp:nvSpPr>
      <dsp:spPr>
        <a:xfrm>
          <a:off x="8264537" y="2886461"/>
          <a:ext cx="3514218" cy="2082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Respect their time: avoid contacting professors outside of reasonable hours or on weekends unless its urgent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Follow Up Respectfully: if you haven’t received a response in a reasonable time; follow up politely </a:t>
          </a:r>
        </a:p>
      </dsp:txBody>
      <dsp:txXfrm>
        <a:off x="8264537" y="2886461"/>
        <a:ext cx="3514218" cy="20820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2AEF700-9B0B-4359-8356-DCE7EE4E41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9BF05B-06DB-4EC8-B476-CF95F9BD85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3D6361-1E3C-4214-95E1-B8DE93421F8F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21952E-79CD-4E03-AAEB-C22680419E2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DCA65F-8548-4E36-8331-FD471638BD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CE0281-66A0-46B8-BDE2-AEF0C7453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735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F9CFFA-1E2F-4435-8DD6-9B5CC3FF4505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EDED1C-4656-4CF8-AD34-DC4A65BB3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429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EDED1C-4656-4CF8-AD34-DC4A65BB391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842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EDED1C-4656-4CF8-AD34-DC4A65BB391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6622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EDED1C-4656-4CF8-AD34-DC4A65BB391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1342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EDED1C-4656-4CF8-AD34-DC4A65BB391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719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EDED1C-4656-4CF8-AD34-DC4A65BB391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177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3E4DC0-1548-45FA-04BD-C0F7310F4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8489C6-A702-1BA6-32FA-26B2116A79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54330A-F44D-8057-DC5C-073533CAA1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70AD04-4033-EF16-2652-84B92EB92A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EDED1C-4656-4CF8-AD34-DC4A65BB391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1053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F5299E-3E40-AFBB-E38D-41AAA8EB4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35DF69-C3B8-C05D-9278-E7A4B5A882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EDEAFD-8385-774F-E1E3-FD80884872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AADE13-6C0D-C236-C173-0A50C19145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EDED1C-4656-4CF8-AD34-DC4A65BB391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4600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Academic Support: Weekly Study Hours – Tuesdays/Thursdays 6-8p Dalton 2</a:t>
            </a:r>
          </a:p>
          <a:p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Roadmap to Academic Success workshops</a:t>
            </a:r>
          </a:p>
          <a:p>
            <a:r>
              <a:rPr lang="en-US">
                <a:ea typeface="Calibri"/>
                <a:cs typeface="Calibri"/>
              </a:rPr>
              <a:t> Thurs 9/25 - 4-5p</a:t>
            </a:r>
          </a:p>
          <a:p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Sticky Skills Tabling – Saturday 3-4p in Main Lounge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EDED1C-4656-4CF8-AD34-DC4A65BB391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0012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Make sure your SEPTA card works!! If got it this past week, it may not be active until 10/1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8BD8E7-1312-41F3-99C4-6DA5AF8919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61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403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979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22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316108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134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3998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418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6699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6400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9728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548245"/>
            <a:ext cx="10515600" cy="2240280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854659"/>
            <a:ext cx="10515600" cy="1143000"/>
          </a:xfrm>
        </p:spPr>
        <p:txBody>
          <a:bodyPr>
            <a:normAutofit/>
          </a:bodyPr>
          <a:lstStyle>
            <a:lvl1pPr marL="0" indent="0" algn="ctr"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388158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7073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ictur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084483"/>
            <a:ext cx="11125200" cy="914400"/>
          </a:xfrm>
        </p:spPr>
        <p:txBody>
          <a:bodyPr anchor="b">
            <a:normAutofit/>
          </a:bodyPr>
          <a:lstStyle>
            <a:lvl1pPr algn="ctr">
              <a:defRPr sz="4400" spc="-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0"/>
          </p:nvPr>
        </p:nvSpPr>
        <p:spPr>
          <a:xfrm>
            <a:off x="1" y="1"/>
            <a:ext cx="4023360" cy="4745736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1"/>
          </p:nvPr>
        </p:nvSpPr>
        <p:spPr>
          <a:xfrm>
            <a:off x="4084320" y="1"/>
            <a:ext cx="4023360" cy="4745736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2"/>
          </p:nvPr>
        </p:nvSpPr>
        <p:spPr>
          <a:xfrm>
            <a:off x="8168640" y="1"/>
            <a:ext cx="4023360" cy="4745736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6043123"/>
            <a:ext cx="11125200" cy="5715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344945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498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483427"/>
            <a:ext cx="10515600" cy="2743200"/>
          </a:xfrm>
        </p:spPr>
        <p:txBody>
          <a:bodyPr anchor="b">
            <a:normAutofit/>
          </a:bodyPr>
          <a:lstStyle>
            <a:lvl1pPr algn="ctr">
              <a:defRPr sz="4400" spc="-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35025" y="5257800"/>
            <a:ext cx="105156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cap="all" spc="50" baseline="0">
                <a:solidFill>
                  <a:schemeClr val="bg1"/>
                </a:solidFill>
              </a:defRPr>
            </a:lvl1pPr>
            <a:lvl2pPr marL="365760" indent="0" algn="ctr">
              <a:buNone/>
              <a:defRPr sz="2000" cap="all" spc="50" baseline="0">
                <a:solidFill>
                  <a:schemeClr val="bg1"/>
                </a:solidFill>
              </a:defRPr>
            </a:lvl2pPr>
            <a:lvl3pPr algn="ctr">
              <a:defRPr sz="2000" cap="all" spc="50" baseline="0">
                <a:solidFill>
                  <a:schemeClr val="bg1"/>
                </a:solidFill>
              </a:defRPr>
            </a:lvl3pPr>
            <a:lvl4pPr algn="ctr">
              <a:defRPr sz="2000" cap="all" spc="50" baseline="0">
                <a:solidFill>
                  <a:schemeClr val="bg1"/>
                </a:solidFill>
              </a:defRPr>
            </a:lvl4pPr>
            <a:lvl5pPr algn="ctr">
              <a:defRPr sz="2000" cap="all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91987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714500"/>
            <a:ext cx="4495800" cy="44622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714500"/>
            <a:ext cx="4495800" cy="44622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102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7048" y="1733162"/>
            <a:ext cx="4498848" cy="6858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7048" y="2481943"/>
            <a:ext cx="4498848" cy="369025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733162"/>
            <a:ext cx="4498848" cy="6858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81943"/>
            <a:ext cx="4498848" cy="369025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499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956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923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1812" y="1672934"/>
            <a:ext cx="3506788" cy="288036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352" y="457200"/>
            <a:ext cx="7242111" cy="5715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51812" y="4590288"/>
            <a:ext cx="3514564" cy="1581912"/>
          </a:xfrm>
        </p:spPr>
        <p:txBody>
          <a:bodyPr/>
          <a:lstStyle>
            <a:lvl1pPr marL="0" indent="0">
              <a:spcBef>
                <a:spcPts val="8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485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8153400" y="0"/>
            <a:ext cx="40386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2813" y="1683327"/>
            <a:ext cx="3125787" cy="2877260"/>
          </a:xfrm>
        </p:spPr>
        <p:txBody>
          <a:bodyPr anchor="b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0" y="0"/>
            <a:ext cx="8101584" cy="6857999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32813" y="4591761"/>
            <a:ext cx="3125787" cy="1580440"/>
          </a:xfrm>
        </p:spPr>
        <p:txBody>
          <a:bodyPr/>
          <a:lstStyle>
            <a:lvl1pPr marL="0" indent="0">
              <a:spcBef>
                <a:spcPts val="8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4909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108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3516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57200"/>
            <a:ext cx="1943100" cy="57197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457200"/>
            <a:ext cx="7048500" cy="5719762"/>
          </a:xfrm>
        </p:spPr>
        <p:txBody>
          <a:bodyPr vert="eaVert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468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646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249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26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794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185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491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261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705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714500"/>
            <a:ext cx="91440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583680"/>
            <a:ext cx="12192000" cy="2743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3999" y="6601556"/>
            <a:ext cx="649138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87908" y="6601556"/>
            <a:ext cx="1534064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37CC0096-1860-4642-9CD2-0079EA5E7CD1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4499" y="6601556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176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4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jpe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jpe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png"/><Relationship Id="rId4" Type="http://schemas.openxmlformats.org/officeDocument/2006/relationships/hyperlink" Target="https://www.brynmawr.edu/inside/offices-services/student-success/academic-resources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5" Type="http://schemas.openxmlformats.org/officeDocument/2006/relationships/hyperlink" Target="mailto:awilbraham@brynmawr.edu" TargetMode="External"/><Relationship Id="rId4" Type="http://schemas.openxmlformats.org/officeDocument/2006/relationships/hyperlink" Target="https://campusphilly.org/collegefest-2025/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A391C69-E52F-4DC0-B51A-0DABC5484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C3C7ED6A-DE7F-4002-9699-B659DE5512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48390FD-448E-4FF2-AEE8-C46960568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759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BD259F2-A289-4420-B3EB-BBC6A904F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E7596B-F237-47DD-989E-9D8B0B49B4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596" y="1358901"/>
            <a:ext cx="6513815" cy="2730498"/>
          </a:xfrm>
        </p:spPr>
        <p:txBody>
          <a:bodyPr>
            <a:normAutofit/>
          </a:bodyPr>
          <a:lstStyle/>
          <a:p>
            <a:r>
              <a:rPr lang="en-US" sz="4000" b="1">
                <a:solidFill>
                  <a:schemeClr val="tx1">
                    <a:lumMod val="65000"/>
                    <a:lumOff val="35000"/>
                  </a:schemeClr>
                </a:solidFill>
              </a:rPr>
              <a:t>Thinking beyond grades: </a:t>
            </a:r>
            <a:br>
              <a:rPr lang="en-US" sz="400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4000">
                <a:solidFill>
                  <a:schemeClr val="tx1">
                    <a:lumMod val="65000"/>
                    <a:lumOff val="35000"/>
                  </a:schemeClr>
                </a:solidFill>
              </a:rPr>
              <a:t>intellectual wellness as self development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3915B-82A1-4F1C-B5C6-3E18DDD972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1075" y="4165600"/>
            <a:ext cx="5280027" cy="137159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WEEK 3</a:t>
            </a:r>
          </a:p>
        </p:txBody>
      </p:sp>
      <p:pic>
        <p:nvPicPr>
          <p:cNvPr id="8" name="Picture 7" descr="Paper head with arrow">
            <a:extLst>
              <a:ext uri="{FF2B5EF4-FFF2-40B4-BE49-F238E27FC236}">
                <a16:creationId xmlns:a16="http://schemas.microsoft.com/office/drawing/2014/main" id="{5EA63902-F188-CEF0-E0E8-870C09681B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8637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022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630259-2E99-42C6-925A-ED71BD9ED2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CD7ECD05-B4E0-4A46-AE36-17B3B1B208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2065" y="0"/>
            <a:ext cx="4059935" cy="6858000"/>
          </a:xfrm>
          <a:prstGeom prst="rect">
            <a:avLst/>
          </a:prstGeom>
          <a:ln>
            <a:noFill/>
          </a:ln>
          <a:effectLst>
            <a:outerShdw blurRad="50800" dist="12700" dir="10800000" algn="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10643E1-7ABA-4C1E-A734-A26C5D704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2064" y="0"/>
            <a:ext cx="405993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3F6C66-D6D7-4A72-9928-967AEA400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0031" y="1314449"/>
            <a:ext cx="3265156" cy="4073627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4000">
                <a:solidFill>
                  <a:schemeClr val="tx1">
                    <a:lumMod val="65000"/>
                    <a:lumOff val="35000"/>
                  </a:schemeClr>
                </a:solidFill>
              </a:rPr>
              <a:t>Three level questioning framework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6E1306-100E-FB96-CDD3-CD2A268BC944}"/>
              </a:ext>
            </a:extLst>
          </p:cNvPr>
          <p:cNvSpPr txBox="1"/>
          <p:nvPr/>
        </p:nvSpPr>
        <p:spPr>
          <a:xfrm>
            <a:off x="589935" y="757084"/>
            <a:ext cx="7197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tx1">
                    <a:lumMod val="65000"/>
                    <a:lumOff val="35000"/>
                  </a:schemeClr>
                </a:solidFill>
              </a:rPr>
              <a:t>Tools for Deepening Intellectual Wellness</a:t>
            </a:r>
            <a:endParaRPr lang="en-US" sz="3200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01AA5838-D863-0179-8773-4081F9B56F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3457427"/>
              </p:ext>
            </p:extLst>
          </p:nvPr>
        </p:nvGraphicFramePr>
        <p:xfrm>
          <a:off x="424562" y="2142691"/>
          <a:ext cx="7270750" cy="3736258"/>
        </p:xfrm>
        <a:graphic>
          <a:graphicData uri="http://schemas.openxmlformats.org/drawingml/2006/table">
            <a:tbl>
              <a:tblPr firstRow="1"/>
              <a:tblGrid>
                <a:gridCol w="1270000">
                  <a:extLst>
                    <a:ext uri="{9D8B030D-6E8A-4147-A177-3AD203B41FA5}">
                      <a16:colId xmlns:a16="http://schemas.microsoft.com/office/drawing/2014/main" val="2455976681"/>
                    </a:ext>
                  </a:extLst>
                </a:gridCol>
                <a:gridCol w="2089150">
                  <a:extLst>
                    <a:ext uri="{9D8B030D-6E8A-4147-A177-3AD203B41FA5}">
                      <a16:colId xmlns:a16="http://schemas.microsoft.com/office/drawing/2014/main" val="3577527518"/>
                    </a:ext>
                  </a:extLst>
                </a:gridCol>
                <a:gridCol w="3911600">
                  <a:extLst>
                    <a:ext uri="{9D8B030D-6E8A-4147-A177-3AD203B41FA5}">
                      <a16:colId xmlns:a16="http://schemas.microsoft.com/office/drawing/2014/main" val="3260787092"/>
                    </a:ext>
                  </a:extLst>
                </a:gridCol>
              </a:tblGrid>
              <a:tr h="783748">
                <a:tc>
                  <a:txBody>
                    <a:bodyPr/>
                    <a:lstStyle/>
                    <a:p>
                      <a:pPr algn="l" fontAlgn="base">
                        <a:lnSpc>
                          <a:spcPts val="2625"/>
                        </a:lnSpc>
                        <a:buNone/>
                      </a:pPr>
                      <a:r>
                        <a:rPr lang="en-US" sz="2200" b="0" i="0">
                          <a:solidFill>
                            <a:srgbClr val="000000"/>
                          </a:solidFill>
                          <a:effectLst/>
                          <a:latin typeface="The Hand Bold"/>
                        </a:rPr>
                        <a:t>Level​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2625"/>
                        </a:lnSpc>
                        <a:buNone/>
                      </a:pPr>
                      <a:r>
                        <a:rPr lang="en-US" sz="2200" b="0" i="0">
                          <a:solidFill>
                            <a:srgbClr val="000000"/>
                          </a:solidFill>
                          <a:effectLst/>
                          <a:latin typeface="The Hand Bold"/>
                        </a:rPr>
                        <a:t>Question Type​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2625"/>
                        </a:lnSpc>
                        <a:buNone/>
                      </a:pPr>
                      <a:r>
                        <a:rPr lang="en-US" sz="2200" b="0" i="0">
                          <a:solidFill>
                            <a:srgbClr val="000000"/>
                          </a:solidFill>
                          <a:effectLst/>
                          <a:latin typeface="The Hand Bold"/>
                        </a:rPr>
                        <a:t>Example​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4632133"/>
                  </a:ext>
                </a:extLst>
              </a:tr>
              <a:tr h="783748">
                <a:tc>
                  <a:txBody>
                    <a:bodyPr/>
                    <a:lstStyle/>
                    <a:p>
                      <a:pPr algn="l" fontAlgn="base">
                        <a:lnSpc>
                          <a:spcPts val="2625"/>
                        </a:lnSpc>
                        <a:buNone/>
                      </a:pPr>
                      <a:r>
                        <a:rPr lang="en-US" sz="2200" b="0" i="0">
                          <a:solidFill>
                            <a:srgbClr val="000000"/>
                          </a:solidFill>
                          <a:effectLst/>
                          <a:latin typeface="The Hand Bold"/>
                        </a:rPr>
                        <a:t>Surface​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2625"/>
                        </a:lnSpc>
                        <a:buNone/>
                      </a:pPr>
                      <a:r>
                        <a:rPr lang="en-US" sz="2200" b="0" i="0">
                          <a:solidFill>
                            <a:srgbClr val="000000"/>
                          </a:solidFill>
                          <a:effectLst/>
                          <a:latin typeface="The Hand Bold"/>
                        </a:rPr>
                        <a:t>What is this saying?​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2625"/>
                        </a:lnSpc>
                        <a:buNone/>
                      </a:pPr>
                      <a:r>
                        <a:rPr lang="en-US" sz="2200" b="0" i="0">
                          <a:solidFill>
                            <a:srgbClr val="000000"/>
                          </a:solidFill>
                          <a:effectLst/>
                          <a:latin typeface="The Hand Bold"/>
                        </a:rPr>
                        <a:t>What’s the thesis of this article?​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0352388"/>
                  </a:ext>
                </a:extLst>
              </a:tr>
              <a:tr h="783748">
                <a:tc>
                  <a:txBody>
                    <a:bodyPr/>
                    <a:lstStyle/>
                    <a:p>
                      <a:pPr algn="l" fontAlgn="base">
                        <a:lnSpc>
                          <a:spcPts val="2625"/>
                        </a:lnSpc>
                        <a:buNone/>
                      </a:pPr>
                      <a:r>
                        <a:rPr lang="en-US" sz="2200" b="0" i="0">
                          <a:solidFill>
                            <a:srgbClr val="000000"/>
                          </a:solidFill>
                          <a:effectLst/>
                          <a:latin typeface="The Hand Bold"/>
                        </a:rPr>
                        <a:t>Interpretive​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2625"/>
                        </a:lnSpc>
                        <a:buNone/>
                      </a:pPr>
                      <a:r>
                        <a:rPr lang="en-US" sz="2200" b="0" i="0">
                          <a:solidFill>
                            <a:srgbClr val="000000"/>
                          </a:solidFill>
                          <a:effectLst/>
                          <a:latin typeface="The Hand Bold"/>
                        </a:rPr>
                        <a:t>What does it mean?​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2625"/>
                        </a:lnSpc>
                        <a:buNone/>
                      </a:pPr>
                      <a:r>
                        <a:rPr lang="en-US" sz="2200" b="0" i="0">
                          <a:solidFill>
                            <a:srgbClr val="000000"/>
                          </a:solidFill>
                          <a:effectLst/>
                          <a:latin typeface="The Hand Bold"/>
                        </a:rPr>
                        <a:t>Why does the author frame it this way?​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4887297"/>
                  </a:ext>
                </a:extLst>
              </a:tr>
              <a:tr h="1385014">
                <a:tc>
                  <a:txBody>
                    <a:bodyPr/>
                    <a:lstStyle/>
                    <a:p>
                      <a:pPr algn="l" fontAlgn="base">
                        <a:lnSpc>
                          <a:spcPts val="2625"/>
                        </a:lnSpc>
                        <a:buNone/>
                      </a:pPr>
                      <a:r>
                        <a:rPr lang="en-US" sz="2200" b="0" i="0">
                          <a:solidFill>
                            <a:srgbClr val="000000"/>
                          </a:solidFill>
                          <a:effectLst/>
                          <a:latin typeface="The Hand Bold"/>
                        </a:rPr>
                        <a:t>Reflective​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2625"/>
                        </a:lnSpc>
                        <a:buNone/>
                      </a:pPr>
                      <a:r>
                        <a:rPr lang="en-US" sz="2200" b="0" i="0">
                          <a:solidFill>
                            <a:srgbClr val="000000"/>
                          </a:solidFill>
                          <a:effectLst/>
                          <a:latin typeface="The Hand Bold"/>
                        </a:rPr>
                        <a:t>Why does it matter to me?​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2625"/>
                        </a:lnSpc>
                        <a:buNone/>
                      </a:pPr>
                      <a:r>
                        <a:rPr lang="en-US" sz="2200" b="0" i="0">
                          <a:solidFill>
                            <a:srgbClr val="000000"/>
                          </a:solidFill>
                          <a:effectLst/>
                          <a:latin typeface="The Hand Bold"/>
                        </a:rPr>
                        <a:t>How does this idea challenge or support my lived experience?​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7221895"/>
                  </a:ext>
                </a:extLst>
              </a:tr>
            </a:tbl>
          </a:graphicData>
        </a:graphic>
      </p:graphicFrame>
      <p:sp>
        <p:nvSpPr>
          <p:cNvPr id="10" name="Rectangle 1">
            <a:extLst>
              <a:ext uri="{FF2B5EF4-FFF2-40B4-BE49-F238E27FC236}">
                <a16:creationId xmlns:a16="http://schemas.microsoft.com/office/drawing/2014/main" id="{95032BB6-FA9D-3361-8622-86DE45ECDE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-2036063" y="-23597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7729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FD14BD-C7D4-1480-7563-C1EFCB9F62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at peering over table">
            <a:extLst>
              <a:ext uri="{FF2B5EF4-FFF2-40B4-BE49-F238E27FC236}">
                <a16:creationId xmlns:a16="http://schemas.microsoft.com/office/drawing/2014/main" id="{623D21C3-B1D1-8E51-C221-9A82524A901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D6CD8C-E82E-1460-46A0-684C8D5D5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400">
                <a:solidFill>
                  <a:schemeClr val="accent5">
                    <a:lumMod val="75000"/>
                  </a:schemeClr>
                </a:solidFill>
              </a:rPr>
              <a:t>The curiosity Audit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DDCE79-28ED-137B-F59F-095AFF4227F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13149" y="2104103"/>
            <a:ext cx="10364451" cy="4257367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 fontAlgn="base">
              <a:buNone/>
            </a:pPr>
            <a:r>
              <a:rPr lang="en-US" b="1"/>
              <a:t>Consider for yourself:​</a:t>
            </a:r>
          </a:p>
          <a:p>
            <a:pPr fontAlgn="base"/>
            <a:r>
              <a:rPr lang="en-US"/>
              <a:t>What kinds of questions energize me?​</a:t>
            </a:r>
          </a:p>
          <a:p>
            <a:pPr fontAlgn="base"/>
            <a:r>
              <a:rPr lang="en-US"/>
              <a:t>When did I last feel genuinely curious in class or life?​</a:t>
            </a:r>
          </a:p>
          <a:p>
            <a:pPr fontAlgn="base"/>
            <a:r>
              <a:rPr lang="en-US"/>
              <a:t>What curiosity have I been suppressing because it seems impractical or “off-track”?​</a:t>
            </a:r>
            <a:br>
              <a:rPr lang="en-US"/>
            </a:br>
            <a:r>
              <a:rPr lang="en-US"/>
              <a:t>​</a:t>
            </a:r>
          </a:p>
          <a:p>
            <a:pPr marL="0" indent="0" fontAlgn="base">
              <a:buNone/>
            </a:pPr>
            <a:r>
              <a:rPr lang="en-US" b="1"/>
              <a:t>Reading for Depth, Not Completion</a:t>
            </a:r>
            <a:r>
              <a:rPr lang="en-US"/>
              <a:t>​</a:t>
            </a:r>
          </a:p>
          <a:p>
            <a:pPr fontAlgn="base"/>
            <a:r>
              <a:rPr lang="en-US"/>
              <a:t>Teach: “Reading all of it” isn’t always learning. Instead:​</a:t>
            </a:r>
          </a:p>
          <a:p>
            <a:pPr fontAlgn="base"/>
            <a:r>
              <a:rPr lang="en-US"/>
              <a:t>Pre-read for structure and argument​</a:t>
            </a:r>
          </a:p>
          <a:p>
            <a:pPr fontAlgn="base"/>
            <a:r>
              <a:rPr lang="en-US"/>
              <a:t>Identify 1 idea that </a:t>
            </a:r>
            <a:r>
              <a:rPr lang="en-US" i="1"/>
              <a:t>surprises or bothers you</a:t>
            </a:r>
            <a:r>
              <a:rPr lang="en-US"/>
              <a:t>​</a:t>
            </a:r>
          </a:p>
          <a:p>
            <a:pPr fontAlgn="base"/>
            <a:r>
              <a:rPr lang="en-US"/>
              <a:t>Dialogue with the text: write a note, ask a question, critique the framing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7278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102C5-6005-8091-B62B-147184179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41514"/>
            <a:ext cx="10364451" cy="1596177"/>
          </a:xfrm>
        </p:spPr>
        <p:txBody>
          <a:bodyPr/>
          <a:lstStyle/>
          <a:p>
            <a:r>
              <a:rPr lang="en-US"/>
              <a:t>Multiple Intelligences theory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FE0769-5781-7453-886D-88A8EAC8D37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393371"/>
            <a:ext cx="10363826" cy="5323115"/>
          </a:xfrm>
        </p:spPr>
        <p:txBody>
          <a:bodyPr>
            <a:normAutofit fontScale="92500" lnSpcReduction="10000"/>
          </a:bodyPr>
          <a:lstStyle/>
          <a:p>
            <a:r>
              <a:rPr lang="en-US" sz="2400"/>
              <a:t>Developed by Howard Gardner, the theory proposes that intelligence is not a single general ability, but a combination of distinct intelligences</a:t>
            </a:r>
          </a:p>
          <a:p>
            <a:pPr lvl="1"/>
            <a:r>
              <a:rPr lang="en-US" sz="2200"/>
              <a:t>“We all have all eight intelligences, but in different proportions”-Howard Gardner</a:t>
            </a:r>
          </a:p>
          <a:p>
            <a:r>
              <a:rPr lang="en-US" sz="2400"/>
              <a:t>The 8 types of intelligences</a:t>
            </a:r>
          </a:p>
          <a:p>
            <a:pPr lvl="1"/>
            <a:r>
              <a:rPr lang="en-US" sz="2000"/>
              <a:t>Linguistic-Word smart (writers, speakers)</a:t>
            </a:r>
          </a:p>
          <a:p>
            <a:pPr lvl="1"/>
            <a:r>
              <a:rPr lang="en-US" sz="2000"/>
              <a:t>Logical/mathematical-number/reasoning smart (scientists)</a:t>
            </a:r>
          </a:p>
          <a:p>
            <a:pPr lvl="1"/>
            <a:r>
              <a:rPr lang="en-US" sz="2000"/>
              <a:t>Spatial-picture smart (artists, architects)</a:t>
            </a:r>
          </a:p>
          <a:p>
            <a:pPr lvl="1"/>
            <a:r>
              <a:rPr lang="en-US" sz="2000"/>
              <a:t>Bodily/kinesthetic-body smart (athletes, dancers)</a:t>
            </a:r>
          </a:p>
          <a:p>
            <a:pPr lvl="1"/>
            <a:r>
              <a:rPr lang="en-US" sz="2000"/>
              <a:t>Musical-music smart (musicians, composers)</a:t>
            </a:r>
          </a:p>
          <a:p>
            <a:pPr lvl="1"/>
            <a:r>
              <a:rPr lang="en-US" sz="2000"/>
              <a:t>Interpersonal-people smart (teachers, leaders)</a:t>
            </a:r>
          </a:p>
          <a:p>
            <a:pPr lvl="1"/>
            <a:r>
              <a:rPr lang="en-US" sz="2000"/>
              <a:t>Intrapersonal-self smart (philosophers, psychologists)</a:t>
            </a:r>
          </a:p>
          <a:p>
            <a:pPr lvl="1"/>
            <a:r>
              <a:rPr lang="en-US" sz="2000"/>
              <a:t>Naturalistic-nature smart (biologists, farmers)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030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3140517-9788-3429-6656-B5E2AE19F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47258"/>
            <a:ext cx="10364451" cy="1596177"/>
          </a:xfrm>
        </p:spPr>
        <p:txBody>
          <a:bodyPr/>
          <a:lstStyle/>
          <a:p>
            <a:r>
              <a:rPr lang="en-US"/>
              <a:t>How to apply multiple intelligences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1C67B1D7-5BE5-99F3-766B-0BBA2EECCA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1915997"/>
              </p:ext>
            </p:extLst>
          </p:nvPr>
        </p:nvGraphicFramePr>
        <p:xfrm>
          <a:off x="789214" y="2064265"/>
          <a:ext cx="10961916" cy="4267197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5480958">
                  <a:extLst>
                    <a:ext uri="{9D8B030D-6E8A-4147-A177-3AD203B41FA5}">
                      <a16:colId xmlns:a16="http://schemas.microsoft.com/office/drawing/2014/main" val="3720183427"/>
                    </a:ext>
                  </a:extLst>
                </a:gridCol>
                <a:gridCol w="5480958">
                  <a:extLst>
                    <a:ext uri="{9D8B030D-6E8A-4147-A177-3AD203B41FA5}">
                      <a16:colId xmlns:a16="http://schemas.microsoft.com/office/drawing/2014/main" val="2258916498"/>
                    </a:ext>
                  </a:extLst>
                </a:gridCol>
              </a:tblGrid>
              <a:tr h="3792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500" b="1">
                          <a:solidFill>
                            <a:schemeClr val="tx1"/>
                          </a:solidFill>
                        </a:rPr>
                        <a:t>Intelligence</a:t>
                      </a:r>
                    </a:p>
                  </a:txBody>
                  <a:tcPr marL="76094" marR="76094" marT="38047" marB="380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500">
                          <a:solidFill>
                            <a:schemeClr val="tx1"/>
                          </a:solidFill>
                        </a:rPr>
                        <a:t>College Application Example</a:t>
                      </a:r>
                    </a:p>
                  </a:txBody>
                  <a:tcPr marL="76094" marR="76094" marT="38047" marB="38047" anchor="ctr"/>
                </a:tc>
                <a:extLst>
                  <a:ext uri="{0D108BD9-81ED-4DB2-BD59-A6C34878D82A}">
                    <a16:rowId xmlns:a16="http://schemas.microsoft.com/office/drawing/2014/main" val="2345955319"/>
                  </a:ext>
                </a:extLst>
              </a:tr>
              <a:tr h="3792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500" b="1">
                          <a:solidFill>
                            <a:schemeClr val="tx1"/>
                          </a:solidFill>
                        </a:rPr>
                        <a:t>Linguistic</a:t>
                      </a:r>
                      <a:endParaRPr lang="en-US" sz="1500">
                        <a:solidFill>
                          <a:schemeClr val="tx1"/>
                        </a:solidFill>
                      </a:endParaRPr>
                    </a:p>
                  </a:txBody>
                  <a:tcPr marL="76094" marR="76094" marT="38047" marB="380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500">
                          <a:solidFill>
                            <a:schemeClr val="tx1"/>
                          </a:solidFill>
                        </a:rPr>
                        <a:t>Take notes creatively, join debate or writing clubs</a:t>
                      </a:r>
                    </a:p>
                  </a:txBody>
                  <a:tcPr marL="76094" marR="76094" marT="38047" marB="38047" anchor="ctr"/>
                </a:tc>
                <a:extLst>
                  <a:ext uri="{0D108BD9-81ED-4DB2-BD59-A6C34878D82A}">
                    <a16:rowId xmlns:a16="http://schemas.microsoft.com/office/drawing/2014/main" val="4055695940"/>
                  </a:ext>
                </a:extLst>
              </a:tr>
              <a:tr h="66383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500" b="1">
                          <a:solidFill>
                            <a:schemeClr val="tx1"/>
                          </a:solidFill>
                        </a:rPr>
                        <a:t>Logical-Mathematical</a:t>
                      </a:r>
                      <a:endParaRPr lang="en-US" sz="1500">
                        <a:solidFill>
                          <a:schemeClr val="tx1"/>
                        </a:solidFill>
                      </a:endParaRPr>
                    </a:p>
                  </a:txBody>
                  <a:tcPr marL="76094" marR="76094" marT="38047" marB="380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500">
                          <a:solidFill>
                            <a:schemeClr val="tx1"/>
                          </a:solidFill>
                        </a:rPr>
                        <a:t>Use data-driven study techniques, excel in STEM subjects</a:t>
                      </a:r>
                    </a:p>
                  </a:txBody>
                  <a:tcPr marL="76094" marR="76094" marT="38047" marB="38047" anchor="ctr"/>
                </a:tc>
                <a:extLst>
                  <a:ext uri="{0D108BD9-81ED-4DB2-BD59-A6C34878D82A}">
                    <a16:rowId xmlns:a16="http://schemas.microsoft.com/office/drawing/2014/main" val="465935140"/>
                  </a:ext>
                </a:extLst>
              </a:tr>
              <a:tr h="66383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500" b="1">
                          <a:solidFill>
                            <a:schemeClr val="tx1"/>
                          </a:solidFill>
                        </a:rPr>
                        <a:t>Spatial</a:t>
                      </a:r>
                      <a:endParaRPr lang="en-US" sz="1500">
                        <a:solidFill>
                          <a:schemeClr val="tx1"/>
                        </a:solidFill>
                      </a:endParaRPr>
                    </a:p>
                  </a:txBody>
                  <a:tcPr marL="76094" marR="76094" marT="38047" marB="380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500">
                          <a:solidFill>
                            <a:schemeClr val="tx1"/>
                          </a:solidFill>
                        </a:rPr>
                        <a:t>Use mind maps, visualize concepts, study with diagrams</a:t>
                      </a:r>
                    </a:p>
                  </a:txBody>
                  <a:tcPr marL="76094" marR="76094" marT="38047" marB="38047" anchor="ctr"/>
                </a:tc>
                <a:extLst>
                  <a:ext uri="{0D108BD9-81ED-4DB2-BD59-A6C34878D82A}">
                    <a16:rowId xmlns:a16="http://schemas.microsoft.com/office/drawing/2014/main" val="1240826341"/>
                  </a:ext>
                </a:extLst>
              </a:tr>
              <a:tr h="66383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500" b="1">
                          <a:solidFill>
                            <a:schemeClr val="tx1"/>
                          </a:solidFill>
                        </a:rPr>
                        <a:t>Bodily-Kinesthetic</a:t>
                      </a:r>
                      <a:endParaRPr lang="en-US" sz="1500">
                        <a:solidFill>
                          <a:schemeClr val="tx1"/>
                        </a:solidFill>
                      </a:endParaRPr>
                    </a:p>
                  </a:txBody>
                  <a:tcPr marL="76094" marR="76094" marT="38047" marB="380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500">
                          <a:solidFill>
                            <a:schemeClr val="tx1"/>
                          </a:solidFill>
                        </a:rPr>
                        <a:t>Learn by doing – labs, hands-on projects, movement breaks</a:t>
                      </a:r>
                    </a:p>
                  </a:txBody>
                  <a:tcPr marL="76094" marR="76094" marT="38047" marB="38047" anchor="ctr"/>
                </a:tc>
                <a:extLst>
                  <a:ext uri="{0D108BD9-81ED-4DB2-BD59-A6C34878D82A}">
                    <a16:rowId xmlns:a16="http://schemas.microsoft.com/office/drawing/2014/main" val="674159198"/>
                  </a:ext>
                </a:extLst>
              </a:tr>
              <a:tr h="3792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500" b="1">
                          <a:solidFill>
                            <a:schemeClr val="tx1"/>
                          </a:solidFill>
                        </a:rPr>
                        <a:t>Musical</a:t>
                      </a:r>
                      <a:endParaRPr lang="en-US" sz="1500">
                        <a:solidFill>
                          <a:schemeClr val="tx1"/>
                        </a:solidFill>
                      </a:endParaRPr>
                    </a:p>
                  </a:txBody>
                  <a:tcPr marL="76094" marR="76094" marT="38047" marB="380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500">
                          <a:solidFill>
                            <a:schemeClr val="tx1"/>
                          </a:solidFill>
                        </a:rPr>
                        <a:t>Study with music, write songs to memorize content</a:t>
                      </a:r>
                    </a:p>
                  </a:txBody>
                  <a:tcPr marL="76094" marR="76094" marT="38047" marB="38047" anchor="ctr"/>
                </a:tc>
                <a:extLst>
                  <a:ext uri="{0D108BD9-81ED-4DB2-BD59-A6C34878D82A}">
                    <a16:rowId xmlns:a16="http://schemas.microsoft.com/office/drawing/2014/main" val="3340044828"/>
                  </a:ext>
                </a:extLst>
              </a:tr>
              <a:tr h="3792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500" b="1">
                          <a:solidFill>
                            <a:schemeClr val="tx1"/>
                          </a:solidFill>
                        </a:rPr>
                        <a:t>Interpersonal</a:t>
                      </a:r>
                      <a:endParaRPr lang="en-US" sz="1500">
                        <a:solidFill>
                          <a:schemeClr val="tx1"/>
                        </a:solidFill>
                      </a:endParaRPr>
                    </a:p>
                  </a:txBody>
                  <a:tcPr marL="76094" marR="76094" marT="38047" marB="380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500">
                          <a:solidFill>
                            <a:schemeClr val="tx1"/>
                          </a:solidFill>
                        </a:rPr>
                        <a:t>Form study groups, get involved in clubs or student gov</a:t>
                      </a:r>
                    </a:p>
                  </a:txBody>
                  <a:tcPr marL="76094" marR="76094" marT="38047" marB="38047" anchor="ctr"/>
                </a:tc>
                <a:extLst>
                  <a:ext uri="{0D108BD9-81ED-4DB2-BD59-A6C34878D82A}">
                    <a16:rowId xmlns:a16="http://schemas.microsoft.com/office/drawing/2014/main" val="1064265150"/>
                  </a:ext>
                </a:extLst>
              </a:tr>
              <a:tr h="3792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500" b="1">
                          <a:solidFill>
                            <a:schemeClr val="tx1"/>
                          </a:solidFill>
                        </a:rPr>
                        <a:t>Intrapersonal</a:t>
                      </a:r>
                      <a:endParaRPr lang="en-US" sz="1500">
                        <a:solidFill>
                          <a:schemeClr val="tx1"/>
                        </a:solidFill>
                      </a:endParaRPr>
                    </a:p>
                  </a:txBody>
                  <a:tcPr marL="76094" marR="76094" marT="38047" marB="380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500">
                          <a:solidFill>
                            <a:schemeClr val="tx1"/>
                          </a:solidFill>
                        </a:rPr>
                        <a:t>Set personal goals, reflect in a journal</a:t>
                      </a:r>
                    </a:p>
                  </a:txBody>
                  <a:tcPr marL="76094" marR="76094" marT="38047" marB="38047" anchor="ctr"/>
                </a:tc>
                <a:extLst>
                  <a:ext uri="{0D108BD9-81ED-4DB2-BD59-A6C34878D82A}">
                    <a16:rowId xmlns:a16="http://schemas.microsoft.com/office/drawing/2014/main" val="904843314"/>
                  </a:ext>
                </a:extLst>
              </a:tr>
              <a:tr h="3792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500" b="1">
                          <a:solidFill>
                            <a:schemeClr val="tx1"/>
                          </a:solidFill>
                        </a:rPr>
                        <a:t>Naturalistic</a:t>
                      </a:r>
                      <a:endParaRPr lang="en-US" sz="1500">
                        <a:solidFill>
                          <a:schemeClr val="tx1"/>
                        </a:solidFill>
                      </a:endParaRPr>
                    </a:p>
                  </a:txBody>
                  <a:tcPr marL="76094" marR="76094" marT="38047" marB="380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500">
                          <a:solidFill>
                            <a:schemeClr val="tx1"/>
                          </a:solidFill>
                        </a:rPr>
                        <a:t>Study outdoors, connect learning to real-world systems</a:t>
                      </a:r>
                    </a:p>
                  </a:txBody>
                  <a:tcPr marL="76094" marR="76094" marT="38047" marB="38047" anchor="ctr"/>
                </a:tc>
                <a:extLst>
                  <a:ext uri="{0D108BD9-81ED-4DB2-BD59-A6C34878D82A}">
                    <a16:rowId xmlns:a16="http://schemas.microsoft.com/office/drawing/2014/main" val="29269055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76069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>
            <a:extLst>
              <a:ext uri="{FF2B5EF4-FFF2-40B4-BE49-F238E27FC236}">
                <a16:creationId xmlns:a16="http://schemas.microsoft.com/office/drawing/2014/main" id="{22790EC5-ACA7-4536-8066-B60199F3C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AD20AEA-7CAF-4A83-BE2E-EAF010B8B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2255CADE-DCE0-447F-B290-2AE78E5E55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2">
            <a:extLst>
              <a:ext uri="{FF2B5EF4-FFF2-40B4-BE49-F238E27FC236}">
                <a16:creationId xmlns:a16="http://schemas.microsoft.com/office/drawing/2014/main" id="{240987D2-7FAC-4B65-A97B-0EAADE73B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627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4245587C-701C-48A1-9B6B-10C3DF81A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330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2E5CF545-7AAF-4A13-8871-089E929E8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B77B0A-41A1-428C-897D-2AEE4B4A5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070" y="1309739"/>
            <a:ext cx="4812150" cy="273049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rgbClr val="FF0000"/>
                </a:solidFill>
              </a:rPr>
              <a:t>How do you practice time management?</a:t>
            </a:r>
          </a:p>
        </p:txBody>
      </p:sp>
      <p:pic>
        <p:nvPicPr>
          <p:cNvPr id="8" name="Picture Placeholder 7" descr="Alarm clocks with mouths">
            <a:extLst>
              <a:ext uri="{FF2B5EF4-FFF2-40B4-BE49-F238E27FC236}">
                <a16:creationId xmlns:a16="http://schemas.microsoft.com/office/drawing/2014/main" id="{5F514AE6-FFB9-6231-5C07-7C203E3E6A7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5"/>
          <a:srcRect l="28888" r="28888"/>
          <a:stretch>
            <a:fillRect/>
          </a:stretch>
        </p:blipFill>
        <p:spPr>
          <a:xfrm>
            <a:off x="7159871" y="65312"/>
            <a:ext cx="4886631" cy="6727374"/>
          </a:xfrm>
        </p:spPr>
      </p:pic>
    </p:spTree>
    <p:extLst>
      <p:ext uri="{BB962C8B-B14F-4D97-AF65-F5344CB8AC3E}">
        <p14:creationId xmlns:p14="http://schemas.microsoft.com/office/powerpoint/2010/main" val="29846103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6BA65D-EEBE-956E-7818-B098EB92A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>
            <a:extLst>
              <a:ext uri="{FF2B5EF4-FFF2-40B4-BE49-F238E27FC236}">
                <a16:creationId xmlns:a16="http://schemas.microsoft.com/office/drawing/2014/main" id="{58C3773C-DA9A-00B0-9C7D-9476162EA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7681304-2A99-786B-F5A2-4388F1C2AF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3106BB3D-94EE-A8DB-7962-851C60C2ED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2">
            <a:extLst>
              <a:ext uri="{FF2B5EF4-FFF2-40B4-BE49-F238E27FC236}">
                <a16:creationId xmlns:a16="http://schemas.microsoft.com/office/drawing/2014/main" id="{A1387233-D143-C3B8-3F6F-87FE2546D5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627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41CF4596-C30F-2473-D4EC-6767813F23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330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E4CEC252-C42F-B91B-BC86-7F19BDD337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BB27B3-2E81-1867-07F4-DFB14712F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070" y="1309739"/>
            <a:ext cx="4812150" cy="273049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How do you study? </a:t>
            </a:r>
            <a:br>
              <a:rPr lang="en-US"/>
            </a:br>
            <a:r>
              <a:rPr lang="en-US"/>
              <a:t>Any tips and Tricks that work for you?</a:t>
            </a:r>
            <a:endParaRPr lang="en-US" sz="4800">
              <a:solidFill>
                <a:srgbClr val="FF0000"/>
              </a:solidFill>
            </a:endParaRPr>
          </a:p>
        </p:txBody>
      </p:sp>
      <p:sp>
        <p:nvSpPr>
          <p:cNvPr id="5" name="AutoShape 2" descr="Handshake">
            <a:extLst>
              <a:ext uri="{FF2B5EF4-FFF2-40B4-BE49-F238E27FC236}">
                <a16:creationId xmlns:a16="http://schemas.microsoft.com/office/drawing/2014/main" id="{84DC00DA-A908-8B0D-457B-03A50A55B9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Student in library">
            <a:extLst>
              <a:ext uri="{FF2B5EF4-FFF2-40B4-BE49-F238E27FC236}">
                <a16:creationId xmlns:a16="http://schemas.microsoft.com/office/drawing/2014/main" id="{85977C21-12A6-F6AC-8396-4C632D4789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3108" y="1309738"/>
            <a:ext cx="6130031" cy="3232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4870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7E12B9-936F-6FB6-D1EB-4AC132405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>
            <a:extLst>
              <a:ext uri="{FF2B5EF4-FFF2-40B4-BE49-F238E27FC236}">
                <a16:creationId xmlns:a16="http://schemas.microsoft.com/office/drawing/2014/main" id="{97D12D5A-179F-DC37-763A-EE8742327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33DC6E2F-DE1B-5961-EBFE-1C815A46F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64DDD79C-101F-ECAA-13D2-2A82D9462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2">
            <a:extLst>
              <a:ext uri="{FF2B5EF4-FFF2-40B4-BE49-F238E27FC236}">
                <a16:creationId xmlns:a16="http://schemas.microsoft.com/office/drawing/2014/main" id="{2067597E-BE3C-9C53-0219-3520E89F7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627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75411858-C1A5-C0FA-CEE8-E50DDD72D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330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4A8F1A18-8FD9-2A14-FC6D-6C6C6F8AC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349AF4-559C-7405-F32D-894EBF86F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070" y="1309739"/>
            <a:ext cx="4812150" cy="273049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How do you effectively communicate with professors?</a:t>
            </a:r>
            <a:endParaRPr lang="en-US" sz="4800">
              <a:solidFill>
                <a:srgbClr val="FF0000"/>
              </a:solidFill>
            </a:endParaRPr>
          </a:p>
        </p:txBody>
      </p:sp>
      <p:sp>
        <p:nvSpPr>
          <p:cNvPr id="5" name="AutoShape 2" descr="Handshake">
            <a:extLst>
              <a:ext uri="{FF2B5EF4-FFF2-40B4-BE49-F238E27FC236}">
                <a16:creationId xmlns:a16="http://schemas.microsoft.com/office/drawing/2014/main" id="{FA8C50E2-5BA7-B032-D0DC-4E60682674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 descr="Five square speech bubbles in color">
            <a:extLst>
              <a:ext uri="{FF2B5EF4-FFF2-40B4-BE49-F238E27FC236}">
                <a16:creationId xmlns:a16="http://schemas.microsoft.com/office/drawing/2014/main" id="{5432A508-0DD8-8098-F72B-FF73B73F88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5683" y="1250451"/>
            <a:ext cx="5527457" cy="386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7097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74306-89AC-95F2-1DB8-D03B387D6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r>
              <a:rPr lang="en-US" sz="6600">
                <a:solidFill>
                  <a:srgbClr val="C34D72"/>
                </a:solidFill>
              </a:rPr>
              <a:t>Effective Communication</a:t>
            </a:r>
          </a:p>
        </p:txBody>
      </p:sp>
      <p:graphicFrame>
        <p:nvGraphicFramePr>
          <p:cNvPr id="5" name="Content Placeholder 2" descr="slide on tips on effective communication with professors. first is using hours effectively pictured by a schedule. second is communicate clearly and professionally pictured by a handshake. third is be mindful of timing pictured by a clock">
            <a:extLst>
              <a:ext uri="{FF2B5EF4-FFF2-40B4-BE49-F238E27FC236}">
                <a16:creationId xmlns:a16="http://schemas.microsoft.com/office/drawing/2014/main" id="{CF777A32-E031-5CBB-FB20-FEB003727C4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7101966"/>
              </p:ext>
            </p:extLst>
          </p:nvPr>
        </p:nvGraphicFramePr>
        <p:xfrm>
          <a:off x="203560" y="1138010"/>
          <a:ext cx="11784879" cy="58397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316078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BD28C5-584B-389E-4F61-51557DBB5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B0ABA-3D47-9B2C-3458-E0B246873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943928" cy="1596177"/>
          </a:xfrm>
        </p:spPr>
        <p:txBody>
          <a:bodyPr>
            <a:normAutofit/>
          </a:bodyPr>
          <a:lstStyle/>
          <a:p>
            <a:pPr algn="l"/>
            <a:r>
              <a:rPr lang="en-US"/>
              <a:t>Effective Communication Example: Email</a:t>
            </a:r>
            <a:endParaRPr lang="en-US" sz="44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8553C1-F31C-9B85-2071-D8EDE466BF3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400" y="2538214"/>
            <a:ext cx="10363826" cy="3833090"/>
          </a:xfrm>
        </p:spPr>
        <p:txBody>
          <a:bodyPr>
            <a:normAutofit fontScale="85000" lnSpcReduction="10000"/>
          </a:bodyPr>
          <a:lstStyle/>
          <a:p>
            <a:pPr marL="0" indent="0" fontAlgn="base">
              <a:buNone/>
            </a:pPr>
            <a:r>
              <a:rPr lang="en-US" b="1"/>
              <a:t>Email to Professor:</a:t>
            </a:r>
            <a:r>
              <a:rPr lang="en-US"/>
              <a:t>​</a:t>
            </a:r>
          </a:p>
          <a:p>
            <a:pPr marL="0" indent="0" fontAlgn="base">
              <a:buNone/>
            </a:pPr>
            <a:r>
              <a:rPr lang="en-US" b="1"/>
              <a:t> Subject: Clarification on Assignment Deadline</a:t>
            </a:r>
            <a:r>
              <a:rPr lang="en-US"/>
              <a:t>​</a:t>
            </a:r>
          </a:p>
          <a:p>
            <a:pPr fontAlgn="base"/>
            <a:r>
              <a:rPr lang="en-US" b="1"/>
              <a:t>Greeting: Dear Professor (Last Name), </a:t>
            </a:r>
            <a:r>
              <a:rPr lang="en-US"/>
              <a:t>​</a:t>
            </a:r>
          </a:p>
          <a:p>
            <a:pPr fontAlgn="base"/>
            <a:r>
              <a:rPr lang="en-US" b="1"/>
              <a:t>Message: I hope this message finds you well, I am writing to clarify the deadline for the upcoming (insert assignment). The syllabus states it is due on (insert date), but I wanted to confirm if this is the final deadline or if there are any changes.</a:t>
            </a:r>
            <a:r>
              <a:rPr lang="en-US"/>
              <a:t>​</a:t>
            </a:r>
          </a:p>
          <a:p>
            <a:pPr fontAlgn="base"/>
            <a:r>
              <a:rPr lang="en-US" b="1"/>
              <a:t>Thank you for your assistance.</a:t>
            </a:r>
            <a:r>
              <a:rPr lang="en-US"/>
              <a:t>​</a:t>
            </a:r>
          </a:p>
          <a:p>
            <a:pPr fontAlgn="base"/>
            <a:r>
              <a:rPr lang="en-US" b="1"/>
              <a:t>Best Regards, </a:t>
            </a:r>
            <a:r>
              <a:rPr lang="en-US"/>
              <a:t>​</a:t>
            </a:r>
          </a:p>
          <a:p>
            <a:pPr fontAlgn="base"/>
            <a:r>
              <a:rPr lang="en-US" b="1"/>
              <a:t>(Your Full Name)</a:t>
            </a:r>
            <a:r>
              <a:rPr lang="en-US"/>
              <a:t>​</a:t>
            </a:r>
          </a:p>
          <a:p>
            <a:pPr fontAlgn="base"/>
            <a:r>
              <a:rPr lang="en-US" b="1"/>
              <a:t>(Your Course Name/Number)</a:t>
            </a:r>
            <a:endParaRPr lang="en-US"/>
          </a:p>
          <a:p>
            <a:pPr marL="0" lvl="0" indent="0">
              <a:lnSpc>
                <a:spcPct val="100000"/>
              </a:lnSpc>
              <a:buNone/>
            </a:pP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10484276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bstract blurred public library with bookshelves">
            <a:extLst>
              <a:ext uri="{FF2B5EF4-FFF2-40B4-BE49-F238E27FC236}">
                <a16:creationId xmlns:a16="http://schemas.microsoft.com/office/drawing/2014/main" id="{0C44255D-145B-8DB8-12AD-87F828397F5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t="1059" b="14671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27E141-40F9-4A97-8B0D-A6B148333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112" y="265896"/>
            <a:ext cx="3803904" cy="5834288"/>
          </a:xfrm>
        </p:spPr>
        <p:txBody>
          <a:bodyPr anchor="t">
            <a:normAutofit/>
          </a:bodyPr>
          <a:lstStyle/>
          <a:p>
            <a:br>
              <a:rPr lang="en-US" sz="4000"/>
            </a:br>
            <a:br>
              <a:rPr lang="en-US" sz="4000"/>
            </a:br>
            <a:r>
              <a:rPr lang="en-US" sz="400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Campus resources </a:t>
            </a:r>
            <a:br>
              <a:rPr lang="en-US" sz="6600"/>
            </a:br>
            <a:br>
              <a:rPr lang="en-US" sz="6600"/>
            </a:br>
            <a:endParaRPr lang="en-US" sz="4400"/>
          </a:p>
        </p:txBody>
      </p:sp>
      <p:pic>
        <p:nvPicPr>
          <p:cNvPr id="7" name="Content Placeholder 6" descr="QR code that goes to the link found on the slide ">
            <a:extLst>
              <a:ext uri="{FF2B5EF4-FFF2-40B4-BE49-F238E27FC236}">
                <a16:creationId xmlns:a16="http://schemas.microsoft.com/office/drawing/2014/main" id="{28249714-96B6-8522-EEDD-4BF6855B38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883229" y="1842778"/>
            <a:ext cx="3532914" cy="349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845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astel checklist and pencil">
            <a:extLst>
              <a:ext uri="{FF2B5EF4-FFF2-40B4-BE49-F238E27FC236}">
                <a16:creationId xmlns:a16="http://schemas.microsoft.com/office/drawing/2014/main" id="{48EE1DD8-EEC6-CBDF-3AEA-87FCB2754DA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915540-4AB7-4893-B4DF-B193B687C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2453C-44EF-0677-33DB-A0D3FFC2CCB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936955"/>
            <a:ext cx="10363826" cy="430252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Warm Up: Show and Tell</a:t>
            </a:r>
          </a:p>
          <a:p>
            <a:r>
              <a:rPr lang="en-US"/>
              <a:t>Defining intellectual wellness</a:t>
            </a:r>
          </a:p>
          <a:p>
            <a:r>
              <a:rPr lang="en-US"/>
              <a:t>The hidden obstacles</a:t>
            </a:r>
          </a:p>
          <a:p>
            <a:r>
              <a:rPr lang="en-US"/>
              <a:t>Intellectual wellness practices</a:t>
            </a:r>
          </a:p>
          <a:p>
            <a:r>
              <a:rPr lang="en-US"/>
              <a:t>Intellectual wellness tools</a:t>
            </a:r>
          </a:p>
          <a:p>
            <a:r>
              <a:rPr lang="en-US"/>
              <a:t>Activity</a:t>
            </a:r>
          </a:p>
          <a:p>
            <a:r>
              <a:rPr lang="en-US"/>
              <a:t>Time management/Study Tips/Effective communication</a:t>
            </a:r>
          </a:p>
          <a:p>
            <a:r>
              <a:rPr lang="en-US"/>
              <a:t>Campus resources </a:t>
            </a:r>
          </a:p>
        </p:txBody>
      </p:sp>
    </p:spTree>
    <p:extLst>
      <p:ext uri="{BB962C8B-B14F-4D97-AF65-F5344CB8AC3E}">
        <p14:creationId xmlns:p14="http://schemas.microsoft.com/office/powerpoint/2010/main" val="16920565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range megaphone">
            <a:extLst>
              <a:ext uri="{FF2B5EF4-FFF2-40B4-BE49-F238E27FC236}">
                <a16:creationId xmlns:a16="http://schemas.microsoft.com/office/drawing/2014/main" id="{A31AA9D3-7B91-E0DF-F8F3-B697EB73CF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88571" y="0"/>
            <a:ext cx="9144000" cy="740229"/>
          </a:xfrm>
        </p:spPr>
        <p:txBody>
          <a:bodyPr/>
          <a:lstStyle/>
          <a:p>
            <a:r>
              <a:rPr lang="en-US"/>
              <a:t>Announcements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0E8A28-2B1A-50CC-C22B-1476F31BD2EE}"/>
              </a:ext>
            </a:extLst>
          </p:cNvPr>
          <p:cNvSpPr txBox="1"/>
          <p:nvPr/>
        </p:nvSpPr>
        <p:spPr>
          <a:xfrm>
            <a:off x="228600" y="740229"/>
            <a:ext cx="11810999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Campus Philly's College Fest is this Weekend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Saturday, September 20</a:t>
            </a:r>
            <a:r>
              <a:rPr kumimoji="0" lang="en-US" sz="2400" b="0" i="0" u="none" strike="noStrike" kern="1200" cap="none" spc="0" normalizeH="0" baseline="3000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-Sunday, September 21</a:t>
            </a:r>
            <a:r>
              <a:rPr kumimoji="0" lang="en-US" sz="2400" b="0" i="0" u="none" strike="noStrike" kern="1200" cap="none" spc="0" normalizeH="0" baseline="3000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Your CP will be taking your Customs Group ​on Saturday the 20</a:t>
            </a:r>
            <a:r>
              <a:rPr kumimoji="0" lang="en-US" sz="2400" b="0" i="0" u="none" strike="noStrike" kern="1200" cap="none" spc="0" normalizeH="0" baseline="3000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Block Party is the 20</a:t>
            </a:r>
            <a:r>
              <a:rPr kumimoji="0" lang="en-US" sz="2400" b="0" i="0" u="none" strike="noStrike" kern="1200" cap="none" spc="0" normalizeH="0" baseline="3000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from 10AM-3PM (you do not need to stay the entire time)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CPs will communicate where to meet to go into the city and when they are leaving to come back (you do not need to come back when they do)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Things to do Before the Event​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If you are unable to go on the 20</a:t>
            </a:r>
            <a:r>
              <a:rPr kumimoji="0" lang="en-US" sz="2400" b="0" i="0" u="none" strike="noStrike" kern="1200" cap="none" spc="0" normalizeH="0" baseline="3000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you can also go on the 21</a:t>
            </a:r>
            <a:r>
              <a:rPr kumimoji="0" lang="en-US" sz="2400" b="0" i="0" u="none" strike="noStrike" kern="1200" cap="none" spc="0" normalizeH="0" baseline="3000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(make sure to send you CP proof of your attendance).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You must register for the event: </a:t>
            </a:r>
            <a:r>
              <a:rPr kumimoji="0" lang="en-US" sz="2400" b="0" i="0" u="sng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https://campusphilly.org/collegefest-2025/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​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Pick up and register your SEPTA Card 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If you're unable to attend either day, please email Andrew Wilbraham </a:t>
            </a:r>
            <a:r>
              <a:rPr kumimoji="0" lang="en-US" sz="2400" b="0" i="0" u="sng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/>
              </a:rPr>
              <a:t>awilbraham@brynmawr.edu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for an alternate assignment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630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EF5922-9EF6-3E51-9A58-4F3571DA3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031D8-F27C-CEA7-CC4E-7B3BC56E3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NEXT WEEK:</a:t>
            </a:r>
            <a:br>
              <a:rPr lang="en-US"/>
            </a:br>
            <a:r>
              <a:rPr lang="en-US"/>
              <a:t>Physical wellness pt. 2</a:t>
            </a:r>
          </a:p>
        </p:txBody>
      </p:sp>
      <p:pic>
        <p:nvPicPr>
          <p:cNvPr id="4" name="Picture 3" descr="Path winding through a grassy field">
            <a:extLst>
              <a:ext uri="{FF2B5EF4-FFF2-40B4-BE49-F238E27FC236}">
                <a16:creationId xmlns:a16="http://schemas.microsoft.com/office/drawing/2014/main" id="{E0222788-84F4-FD56-488B-55225D855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479" y="2050479"/>
            <a:ext cx="7213042" cy="4807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705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93B7E0-E75D-9985-3298-724A05637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6AD4B-5F9A-36F0-BC62-FC066FCE8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/>
              <a:t>Show and tell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A05FFD-13B7-CE16-8F6B-B10BB3575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4872" y="1822969"/>
            <a:ext cx="5362255" cy="503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748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26E041-3DDA-695F-D43D-A986C8FC51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415A6-0F17-F1DA-CD36-8C18B1582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341" y="618517"/>
            <a:ext cx="10983885" cy="1596177"/>
          </a:xfrm>
        </p:spPr>
        <p:txBody>
          <a:bodyPr/>
          <a:lstStyle/>
          <a:p>
            <a:pPr algn="l"/>
            <a:r>
              <a:rPr lang="en-US"/>
              <a:t>Defining intellectual wellness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6EB86-8C55-055D-9BDC-D270144888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541" y="2692076"/>
            <a:ext cx="10363826" cy="3730495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US" sz="2400"/>
              <a:t>The Intellectual Wellness Dimension involves many things that keep our brains active and our intellect expanding. In a broad sense, this dimension can involve looking at different perspectives of an issue and taking them into consideration. Through a number of activities—from learning about current events to organizing game nights in your home or community center—you can broaden your perspective and understand diverse points of view.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D7E264-CCD2-5A77-C45B-B2C08666D8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9368" y="298820"/>
            <a:ext cx="3144983" cy="239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878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50A82F-0BE1-7A21-30F6-181943350C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2C3D3-16BB-17FC-B681-DF8D209C9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What is intellectual wellness?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F4273-D9EF-F7FD-BD26-8ED2FF1CC2A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4338508"/>
          </a:xfrm>
        </p:spPr>
        <p:txBody>
          <a:bodyPr>
            <a:normAutofit fontScale="77500" lnSpcReduction="20000"/>
          </a:bodyPr>
          <a:lstStyle/>
          <a:p>
            <a:pPr marL="0" indent="0" fontAlgn="base">
              <a:buNone/>
            </a:pPr>
            <a:r>
              <a:rPr lang="en-US" sz="2600" b="1"/>
              <a:t>Common (and Limited) Definition</a:t>
            </a:r>
            <a:r>
              <a:rPr lang="en-US" sz="2600"/>
              <a:t>:​</a:t>
            </a:r>
          </a:p>
          <a:p>
            <a:pPr fontAlgn="base"/>
            <a:r>
              <a:rPr lang="en-US" sz="2600"/>
              <a:t>"Being mentally stimulated"​</a:t>
            </a:r>
          </a:p>
          <a:p>
            <a:pPr fontAlgn="base"/>
            <a:r>
              <a:rPr lang="en-US" sz="2600"/>
              <a:t>"Going to class, studying, staying informed"​</a:t>
            </a:r>
          </a:p>
          <a:p>
            <a:pPr marL="0" indent="0" fontAlgn="base">
              <a:buNone/>
            </a:pPr>
            <a:r>
              <a:rPr lang="en-US" sz="2600" b="1"/>
              <a:t>Deeper Definition</a:t>
            </a:r>
            <a:r>
              <a:rPr lang="en-US" sz="2600"/>
              <a:t>:​</a:t>
            </a:r>
          </a:p>
          <a:p>
            <a:pPr fontAlgn="base"/>
            <a:r>
              <a:rPr lang="en-US" sz="2600"/>
              <a:t>Intellectual wellness is the </a:t>
            </a:r>
            <a:r>
              <a:rPr lang="en-US" sz="2600" b="1"/>
              <a:t>ability and freedom to explore, evaluate, and expand your thinking</a:t>
            </a:r>
            <a:r>
              <a:rPr lang="en-US" sz="2600"/>
              <a:t> — including:​</a:t>
            </a:r>
          </a:p>
          <a:p>
            <a:pPr fontAlgn="base"/>
            <a:r>
              <a:rPr lang="en-US" sz="2600"/>
              <a:t>Valuing </a:t>
            </a:r>
            <a:r>
              <a:rPr lang="en-US" sz="2600" b="1"/>
              <a:t>questions over answers</a:t>
            </a:r>
            <a:r>
              <a:rPr lang="en-US" sz="2600"/>
              <a:t>​</a:t>
            </a:r>
          </a:p>
          <a:p>
            <a:pPr fontAlgn="base"/>
            <a:r>
              <a:rPr lang="en-US" sz="2600"/>
              <a:t>Engaging with complexity and contradiction​</a:t>
            </a:r>
          </a:p>
          <a:p>
            <a:pPr fontAlgn="base"/>
            <a:r>
              <a:rPr lang="en-US" sz="2600"/>
              <a:t>Developing an intellectual identity </a:t>
            </a:r>
            <a:r>
              <a:rPr lang="en-US" sz="2600" i="1"/>
              <a:t>independent</a:t>
            </a:r>
            <a:r>
              <a:rPr lang="en-US" sz="2600"/>
              <a:t> of grades or external validation​</a:t>
            </a:r>
          </a:p>
          <a:p>
            <a:pPr fontAlgn="base"/>
            <a:r>
              <a:rPr lang="en-US" sz="2600" b="1"/>
              <a:t>Learning how you learn</a:t>
            </a:r>
            <a:r>
              <a:rPr lang="en-US" sz="2600"/>
              <a:t> (metacognition)</a:t>
            </a:r>
          </a:p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B68461-3623-FD48-E86C-FE41A6F7F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8556" y="298819"/>
            <a:ext cx="3905795" cy="297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9587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4327E-7196-5462-DD4E-4477798D7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5E521C-F19D-552A-80EE-560DFEFEDCD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fontAlgn="base"/>
            <a:r>
              <a:rPr lang="en-US"/>
              <a:t>Map out the </a:t>
            </a:r>
            <a:r>
              <a:rPr lang="en-US" b="1"/>
              <a:t>five strongest influences</a:t>
            </a:r>
            <a:r>
              <a:rPr lang="en-US"/>
              <a:t> on your worldview (e.g., culture, books, parents, religion, experiences).​</a:t>
            </a:r>
          </a:p>
          <a:p>
            <a:pPr lvl="1" fontAlgn="base"/>
            <a:r>
              <a:rPr lang="en-US"/>
              <a:t>Then ask: </a:t>
            </a:r>
            <a:r>
              <a:rPr lang="en-US" i="1"/>
              <a:t>What kinds of ideas do I tend to reject too quickly? What do I </a:t>
            </a:r>
            <a:r>
              <a:rPr lang="en-US" i="1" err="1"/>
              <a:t>overtrust</a:t>
            </a:r>
            <a:r>
              <a:rPr lang="en-US" i="1"/>
              <a:t> without thinking?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824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97A723-CADE-E21E-D5AF-67116DB997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avigating through maze">
            <a:extLst>
              <a:ext uri="{FF2B5EF4-FFF2-40B4-BE49-F238E27FC236}">
                <a16:creationId xmlns:a16="http://schemas.microsoft.com/office/drawing/2014/main" id="{87DEB56F-F28C-5785-64A9-C785EFCB016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0FDE31-7702-1C32-EF54-2BC4D8B8A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391886"/>
            <a:ext cx="10364451" cy="1596177"/>
          </a:xfrm>
        </p:spPr>
        <p:txBody>
          <a:bodyPr/>
          <a:lstStyle/>
          <a:p>
            <a:pPr algn="l"/>
            <a:r>
              <a:rPr lang="en-US"/>
              <a:t>Hidden obstacles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1FEF97-790D-8AAA-0254-DDC8058665C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63287" y="1741714"/>
            <a:ext cx="11680370" cy="4724400"/>
          </a:xfrm>
        </p:spPr>
        <p:txBody>
          <a:bodyPr>
            <a:normAutofit/>
          </a:bodyPr>
          <a:lstStyle/>
          <a:p>
            <a:pPr fontAlgn="base"/>
            <a:r>
              <a:rPr lang="en-US"/>
              <a:t>College can </a:t>
            </a:r>
            <a:r>
              <a:rPr lang="en-US" i="1"/>
              <a:t>inhibit</a:t>
            </a:r>
            <a:r>
              <a:rPr lang="en-US"/>
              <a:t> intellectual wellness when students experience:​</a:t>
            </a:r>
          </a:p>
          <a:p>
            <a:pPr marL="0" indent="0" fontAlgn="base">
              <a:buNone/>
            </a:pPr>
            <a:r>
              <a:rPr lang="en-US" b="1"/>
              <a:t>Knowledge as Performance</a:t>
            </a:r>
            <a:r>
              <a:rPr lang="en-US"/>
              <a:t>​</a:t>
            </a:r>
          </a:p>
          <a:p>
            <a:pPr lvl="1" fontAlgn="base"/>
            <a:r>
              <a:rPr lang="en-US"/>
              <a:t>Learning becomes about “sounding smart” or “getting it right.”​</a:t>
            </a:r>
          </a:p>
          <a:p>
            <a:pPr lvl="1" fontAlgn="base"/>
            <a:r>
              <a:rPr lang="en-US"/>
              <a:t>Result: Impostor syndrome, perfectionism, intellectual anxiety.​</a:t>
            </a:r>
          </a:p>
          <a:p>
            <a:pPr fontAlgn="base"/>
            <a:r>
              <a:rPr lang="en-US" b="1"/>
              <a:t>External Validation Loops</a:t>
            </a:r>
            <a:r>
              <a:rPr lang="en-US"/>
              <a:t>​</a:t>
            </a:r>
          </a:p>
          <a:p>
            <a:pPr lvl="1" fontAlgn="base"/>
            <a:r>
              <a:rPr lang="en-US"/>
              <a:t>GPA, rankings, awards can distract from curiosity.​</a:t>
            </a:r>
          </a:p>
          <a:p>
            <a:pPr lvl="1" fontAlgn="base"/>
            <a:r>
              <a:rPr lang="en-US"/>
              <a:t>Students stop reading, asking questions, or debating unless it’s graded.​</a:t>
            </a:r>
          </a:p>
          <a:p>
            <a:pPr marL="0" indent="0" fontAlgn="base">
              <a:buNone/>
            </a:pPr>
            <a:r>
              <a:rPr lang="en-US" b="1"/>
              <a:t>Overidentification with Beliefs</a:t>
            </a:r>
            <a:r>
              <a:rPr lang="en-US"/>
              <a:t>​</a:t>
            </a:r>
          </a:p>
          <a:p>
            <a:pPr lvl="1" fontAlgn="base"/>
            <a:r>
              <a:rPr lang="en-US"/>
              <a:t>Students can feel unsafe evolving their views because of fear of “betraying” a group, culture, or previous self.​</a:t>
            </a:r>
          </a:p>
          <a:p>
            <a:pPr lvl="1" fontAlgn="base"/>
            <a:r>
              <a:rPr lang="en-US"/>
              <a:t>True intellectual wellness requires </a:t>
            </a:r>
            <a:r>
              <a:rPr lang="en-US" b="1"/>
              <a:t>psychological flexibility</a:t>
            </a:r>
            <a:r>
              <a:rPr lang="en-US"/>
              <a:t> — the ability to change your mind.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0255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1F6BF8-A35C-AA23-F533-C18AA06607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8FFA5-3511-92A6-632C-DD9C44ABB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400">
                <a:solidFill>
                  <a:schemeClr val="accent5">
                    <a:lumMod val="75000"/>
                  </a:schemeClr>
                </a:solidFill>
              </a:rPr>
              <a:t>Deep Practices that support intellectual wellness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EB5E54-359F-BFAB-3B15-EAA58835E05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3" y="2367092"/>
            <a:ext cx="9724729" cy="3872391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US"/>
              <a:t>1. </a:t>
            </a:r>
            <a:r>
              <a:rPr lang="en-US" b="1"/>
              <a:t>Intellectual Humility</a:t>
            </a:r>
            <a:r>
              <a:rPr lang="en-US"/>
              <a:t>​</a:t>
            </a:r>
          </a:p>
          <a:p>
            <a:pPr fontAlgn="base"/>
            <a:r>
              <a:rPr lang="en-US" i="1"/>
              <a:t>“I don’t know” is not a weakness — it’s the beginning of wisdom.</a:t>
            </a:r>
            <a:r>
              <a:rPr lang="en-US"/>
              <a:t>​</a:t>
            </a:r>
          </a:p>
          <a:p>
            <a:pPr fontAlgn="base"/>
            <a:r>
              <a:rPr lang="en-US" b="1"/>
              <a:t>Practice</a:t>
            </a:r>
            <a:r>
              <a:rPr lang="en-US"/>
              <a:t>: Before arguing a point, ask yourself: “What could I be wrong about?”​</a:t>
            </a:r>
            <a:br>
              <a:rPr lang="en-US"/>
            </a:br>
            <a:r>
              <a:rPr lang="en-US"/>
              <a:t>​</a:t>
            </a:r>
          </a:p>
          <a:p>
            <a:pPr marL="0" indent="0" fontAlgn="base">
              <a:buNone/>
            </a:pPr>
            <a:r>
              <a:rPr lang="en-US"/>
              <a:t>2. </a:t>
            </a:r>
            <a:r>
              <a:rPr lang="en-US" b="1"/>
              <a:t>Intellectual Identity Mapping</a:t>
            </a:r>
            <a:r>
              <a:rPr lang="en-US"/>
              <a:t>​</a:t>
            </a:r>
          </a:p>
          <a:p>
            <a:pPr fontAlgn="base"/>
            <a:r>
              <a:rPr lang="en-US"/>
              <a:t>You’re not just a major. You’re a whole thinker shaped by your life, values, and context.​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155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9A6075-E304-E171-8993-3F82151A4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E161D-CFDA-C2F2-7D54-F851237F4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400">
                <a:solidFill>
                  <a:schemeClr val="accent5">
                    <a:lumMod val="75000"/>
                  </a:schemeClr>
                </a:solidFill>
              </a:rPr>
              <a:t>Deep Practices continued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F902AF-6134-FD1A-1846-D907154C987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76747" y="1785257"/>
            <a:ext cx="11056023" cy="4876799"/>
          </a:xfrm>
        </p:spPr>
        <p:txBody>
          <a:bodyPr>
            <a:normAutofit fontScale="77500" lnSpcReduction="20000"/>
          </a:bodyPr>
          <a:lstStyle/>
          <a:p>
            <a:pPr marL="0" indent="0" fontAlgn="base">
              <a:buNone/>
            </a:pPr>
            <a:r>
              <a:rPr lang="en-US" sz="2200" b="1"/>
              <a:t>3. Productive Discomfort</a:t>
            </a:r>
            <a:r>
              <a:rPr lang="en-US" sz="2200"/>
              <a:t>​</a:t>
            </a:r>
          </a:p>
          <a:p>
            <a:pPr fontAlgn="base"/>
            <a:r>
              <a:rPr lang="en-US" sz="2200"/>
              <a:t>Learning should sometimes feel like stretching a sore muscle — growth isn't always pleasant.​</a:t>
            </a:r>
          </a:p>
          <a:p>
            <a:pPr fontAlgn="base"/>
            <a:r>
              <a:rPr lang="en-US" sz="2200"/>
              <a:t>When you feel bored, confused, or challenged, it can often be assumed as failing. In fact, it may be </a:t>
            </a:r>
            <a:r>
              <a:rPr lang="en-US" sz="2200" i="1"/>
              <a:t>exactly where growth begins</a:t>
            </a:r>
            <a:r>
              <a:rPr lang="en-US" sz="2200"/>
              <a:t>.​</a:t>
            </a:r>
          </a:p>
          <a:p>
            <a:pPr lvl="1" fontAlgn="base"/>
            <a:r>
              <a:rPr lang="en-US" sz="2000" b="1"/>
              <a:t>Practice</a:t>
            </a:r>
            <a:r>
              <a:rPr lang="en-US" sz="2000"/>
              <a:t>: Learn to sit with cognitive dissonance — the tension between conflicting ideas — without needing immediate resolution.​</a:t>
            </a:r>
            <a:br>
              <a:rPr lang="en-US" sz="2000"/>
            </a:br>
            <a:r>
              <a:rPr lang="en-US" sz="2000"/>
              <a:t>​</a:t>
            </a:r>
          </a:p>
          <a:p>
            <a:pPr marL="0" indent="0" fontAlgn="base">
              <a:buNone/>
            </a:pPr>
            <a:r>
              <a:rPr lang="en-US" sz="2200"/>
              <a:t>4. </a:t>
            </a:r>
            <a:r>
              <a:rPr lang="en-US" sz="2200" b="1"/>
              <a:t>Cognitive Sustainability</a:t>
            </a:r>
            <a:r>
              <a:rPr lang="en-US" sz="2200"/>
              <a:t>​</a:t>
            </a:r>
          </a:p>
          <a:p>
            <a:pPr fontAlgn="base"/>
            <a:r>
              <a:rPr lang="en-US" sz="2200"/>
              <a:t>Intellectual burnout is real. Cramming, overworking, and fear-based learning </a:t>
            </a:r>
            <a:r>
              <a:rPr lang="en-US" sz="2200" i="1"/>
              <a:t>breaks down your capacity to stay engaged</a:t>
            </a:r>
            <a:r>
              <a:rPr lang="en-US" sz="2200"/>
              <a:t>.​</a:t>
            </a:r>
          </a:p>
          <a:p>
            <a:pPr fontAlgn="base"/>
            <a:r>
              <a:rPr lang="en-US" sz="2200" b="1"/>
              <a:t>Red flags</a:t>
            </a:r>
            <a:r>
              <a:rPr lang="en-US" sz="2200"/>
              <a:t>: Reading but not absorbing, constant multitasking, working while exhausted, thinking only in bullet points.​</a:t>
            </a:r>
          </a:p>
          <a:p>
            <a:pPr fontAlgn="base"/>
            <a:r>
              <a:rPr lang="en-US" sz="2200" b="1"/>
              <a:t>Harm reduction</a:t>
            </a:r>
            <a:r>
              <a:rPr lang="en-US" sz="2200"/>
              <a:t>:​</a:t>
            </a:r>
          </a:p>
          <a:p>
            <a:pPr lvl="1" fontAlgn="base"/>
            <a:r>
              <a:rPr lang="en-US" sz="2000"/>
              <a:t>Take “conceptual breaks”: reflect, doodle, voice record instead of just reading more.​</a:t>
            </a:r>
          </a:p>
          <a:p>
            <a:pPr lvl="1" fontAlgn="base"/>
            <a:r>
              <a:rPr lang="en-US" sz="2000"/>
              <a:t>Revisit </a:t>
            </a:r>
            <a:r>
              <a:rPr lang="en-US" sz="2000" i="1"/>
              <a:t>why</a:t>
            </a:r>
            <a:r>
              <a:rPr lang="en-US" sz="2000"/>
              <a:t> you’re learning something — connect ideas to values, not outcomes.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284822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Health Fitness 16x9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lth and fitness presentation (widescreen).potx" id="{ABFD658B-2256-413B-9244-0F977A0B2D12}" vid="{E4CB021D-C859-4C82-BDBB-2F2FACCF0D8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93813dd7ca6ad654711aa0ab317e03a3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f11dc0ce689dd3925e84e4e35398c6e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38E52988-C458-4121-9BF8-864CDB291D44}">
  <ds:schemaRefs>
    <ds:schemaRef ds:uri="16c05727-aa75-4e4a-9b5f-8a80a1165891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9C9275B-1E7E-409A-9467-302622C468D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ABA7D41-7EBD-45D7-AFB8-22EF4BFA6BA2}">
  <ds:schemaRefs>
    <ds:schemaRef ds:uri="16c05727-aa75-4e4a-9b5f-8a80a1165891"/>
    <ds:schemaRef ds:uri="71af3243-3dd4-4a8d-8c0d-dd76da1f02a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Laboratory design</Template>
  <Application>Microsoft Office PowerPoint</Application>
  <PresentationFormat>Widescreen</PresentationFormat>
  <Slides>21</Slides>
  <Notes>9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Droplet</vt:lpstr>
      <vt:lpstr>Health Fitness 16x9</vt:lpstr>
      <vt:lpstr>Thinking beyond grades:  intellectual wellness as self development</vt:lpstr>
      <vt:lpstr>Agenda</vt:lpstr>
      <vt:lpstr>Show and tell </vt:lpstr>
      <vt:lpstr>Defining intellectual wellness</vt:lpstr>
      <vt:lpstr>What is intellectual wellness?</vt:lpstr>
      <vt:lpstr>Activity</vt:lpstr>
      <vt:lpstr>Hidden obstacles</vt:lpstr>
      <vt:lpstr>Deep Practices that support intellectual wellness</vt:lpstr>
      <vt:lpstr>Deep Practices continued</vt:lpstr>
      <vt:lpstr>Three level questioning framework</vt:lpstr>
      <vt:lpstr>The curiosity Audit</vt:lpstr>
      <vt:lpstr>Multiple Intelligences theory</vt:lpstr>
      <vt:lpstr>How to apply multiple intelligences</vt:lpstr>
      <vt:lpstr>How do you practice time management?</vt:lpstr>
      <vt:lpstr>How do you study?  Any tips and Tricks that work for you?</vt:lpstr>
      <vt:lpstr>How do you effectively communicate with professors?</vt:lpstr>
      <vt:lpstr>Effective Communication</vt:lpstr>
      <vt:lpstr>Effective Communication Example: Email</vt:lpstr>
      <vt:lpstr>  Campus resources   </vt:lpstr>
      <vt:lpstr>Announcements</vt:lpstr>
      <vt:lpstr>NEXT WEEK: Physical wellness pt. 2</vt:lpstr>
    </vt:vector>
  </TitlesOfParts>
  <Company>Bryn Mawr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Akirah Fenimore</dc:creator>
  <cp:revision>1</cp:revision>
  <dcterms:created xsi:type="dcterms:W3CDTF">2025-08-11T14:39:59Z</dcterms:created>
  <dcterms:modified xsi:type="dcterms:W3CDTF">2025-09-16T13:48:18Z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