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57" r:id="rId5"/>
    <p:sldId id="259" r:id="rId6"/>
    <p:sldId id="258" r:id="rId7"/>
    <p:sldId id="261" r:id="rId8"/>
    <p:sldId id="262" r:id="rId9"/>
    <p:sldId id="263" r:id="rId10"/>
    <p:sldId id="260" r:id="rId11"/>
    <p:sldId id="267" r:id="rId12"/>
    <p:sldId id="268" r:id="rId13"/>
    <p:sldId id="269" r:id="rId14"/>
    <p:sldId id="270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94"/>
  </p:normalViewPr>
  <p:slideViewPr>
    <p:cSldViewPr snapToGrid="0" snapToObjects="1">
      <p:cViewPr varScale="1">
        <p:scale>
          <a:sx n="127" d="100"/>
          <a:sy n="127" d="100"/>
        </p:scale>
        <p:origin x="5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D300A60-D1FD-A54C-84F3-705C3B5141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 err="1"/>
              <a:t>baptiser</a:t>
            </a:r>
            <a:r>
              <a:rPr lang="en-US" sz="2400" b="1" dirty="0"/>
              <a:t>, </a:t>
            </a:r>
            <a:r>
              <a:rPr lang="en-US" sz="2400" b="1" dirty="0" err="1"/>
              <a:t>evangéliser</a:t>
            </a:r>
            <a:r>
              <a:rPr lang="en-US" sz="2400" b="1" dirty="0"/>
              <a:t>, </a:t>
            </a:r>
            <a:r>
              <a:rPr lang="en-US" sz="2400" b="1" dirty="0" err="1"/>
              <a:t>esclaviser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046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1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15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989A27D-17B8-49C6-ACE9-E85CE7025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4172212" cy="3450613"/>
          </a:xfrm>
        </p:spPr>
        <p:txBody>
          <a:bodyPr>
            <a:normAutofit/>
          </a:bodyPr>
          <a:lstStyle/>
          <a:p>
            <a:r>
              <a:rPr lang="en-US" dirty="0"/>
              <a:t>Abbé </a:t>
            </a:r>
            <a:r>
              <a:rPr lang="en-US" dirty="0" err="1"/>
              <a:t>Dugoujon</a:t>
            </a:r>
            <a:r>
              <a:rPr lang="en-US" dirty="0"/>
              <a:t>, </a:t>
            </a:r>
            <a:r>
              <a:rPr lang="en-US" i="1" dirty="0" err="1"/>
              <a:t>Lettres</a:t>
            </a:r>
            <a:r>
              <a:rPr lang="en-US" i="1" dirty="0"/>
              <a:t> sur </a:t>
            </a:r>
            <a:r>
              <a:rPr lang="en-US" i="1" dirty="0" err="1"/>
              <a:t>l’esclavage</a:t>
            </a:r>
            <a:r>
              <a:rPr lang="en-US" i="1" dirty="0"/>
              <a:t> dans les colonies </a:t>
            </a:r>
            <a:r>
              <a:rPr lang="en-US" i="1" dirty="0" err="1"/>
              <a:t>françaises</a:t>
            </a:r>
            <a:r>
              <a:rPr lang="en-US" i="1" dirty="0"/>
              <a:t> </a:t>
            </a:r>
            <a:r>
              <a:rPr lang="en-US" dirty="0"/>
              <a:t>(1845)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F340B289-F435-194B-8BAA-5EC66F515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848" y="284215"/>
            <a:ext cx="5902563" cy="53628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742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38EA9-4197-661A-E705-DB19DF9B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Jean-Baptiste Labat,  </a:t>
            </a:r>
            <a:r>
              <a:rPr lang="en-US" i="1" cap="none" dirty="0"/>
              <a:t>Voyage aux </a:t>
            </a:r>
            <a:r>
              <a:rPr lang="en-US" i="1" cap="none" dirty="0" err="1"/>
              <a:t>îles</a:t>
            </a:r>
            <a:br>
              <a:rPr lang="en-US" cap="none" dirty="0"/>
            </a:br>
            <a:r>
              <a:rPr lang="en-US" cap="none" dirty="0"/>
              <a:t>pp. 227-229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3232D7-B035-1BD2-C08F-4603482441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0090" y="2016125"/>
            <a:ext cx="8466144" cy="3449638"/>
          </a:xfrm>
        </p:spPr>
      </p:pic>
    </p:spTree>
    <p:extLst>
      <p:ext uri="{BB962C8B-B14F-4D97-AF65-F5344CB8AC3E}">
        <p14:creationId xmlns:p14="http://schemas.microsoft.com/office/powerpoint/2010/main" val="1153383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CEC3F-14FB-80DC-241F-43A2BA80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735EE4-AF20-867C-5D8C-746E76D60D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0505" y="536714"/>
            <a:ext cx="9392478" cy="5516768"/>
          </a:xfrm>
        </p:spPr>
      </p:pic>
    </p:spTree>
    <p:extLst>
      <p:ext uri="{BB962C8B-B14F-4D97-AF65-F5344CB8AC3E}">
        <p14:creationId xmlns:p14="http://schemas.microsoft.com/office/powerpoint/2010/main" val="376123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B98619-240B-7CF4-4906-0FACAC0FE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1296" y="387626"/>
            <a:ext cx="9670774" cy="5645426"/>
          </a:xfrm>
        </p:spPr>
      </p:pic>
    </p:spTree>
    <p:extLst>
      <p:ext uri="{BB962C8B-B14F-4D97-AF65-F5344CB8AC3E}">
        <p14:creationId xmlns:p14="http://schemas.microsoft.com/office/powerpoint/2010/main" val="67182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C8379D-2164-2E2E-309A-7CDAA69D9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444" y="685800"/>
            <a:ext cx="9412356" cy="5337313"/>
          </a:xfrm>
        </p:spPr>
      </p:pic>
    </p:spTree>
    <p:extLst>
      <p:ext uri="{BB962C8B-B14F-4D97-AF65-F5344CB8AC3E}">
        <p14:creationId xmlns:p14="http://schemas.microsoft.com/office/powerpoint/2010/main" val="1882386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D608A-20E4-6411-407B-01458219C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24" y="655431"/>
            <a:ext cx="9603275" cy="1049235"/>
          </a:xfrm>
        </p:spPr>
        <p:txBody>
          <a:bodyPr>
            <a:noAutofit/>
          </a:bodyPr>
          <a:lstStyle/>
          <a:p>
            <a:r>
              <a:rPr lang="en-US" sz="2400" cap="none" dirty="0"/>
              <a:t>Banderole sur le parvis du </a:t>
            </a:r>
            <a:r>
              <a:rPr lang="en-US" sz="2400" cap="none" dirty="0" err="1"/>
              <a:t>Mémorial</a:t>
            </a:r>
            <a:r>
              <a:rPr lang="en-US" sz="2400" cap="none" dirty="0"/>
              <a:t> de </a:t>
            </a:r>
            <a:r>
              <a:rPr lang="en-US" sz="2400" cap="none" dirty="0" err="1"/>
              <a:t>l’abolition</a:t>
            </a:r>
            <a:r>
              <a:rPr lang="en-US" sz="2400" cap="none" dirty="0"/>
              <a:t> de </a:t>
            </a:r>
            <a:r>
              <a:rPr lang="en-US" sz="2400" cap="none" dirty="0" err="1"/>
              <a:t>l’esclavage</a:t>
            </a:r>
            <a:r>
              <a:rPr lang="en-US" sz="2400" cap="none" dirty="0"/>
              <a:t> de Nantes</a:t>
            </a:r>
            <a:br>
              <a:rPr lang="en-US" sz="2400" cap="none" dirty="0"/>
            </a:br>
            <a:r>
              <a:rPr lang="en-US" sz="2400" cap="none" dirty="0" err="1"/>
              <a:t>lors</a:t>
            </a:r>
            <a:r>
              <a:rPr lang="en-US" sz="2400" cap="none" dirty="0"/>
              <a:t> de la </a:t>
            </a:r>
            <a:r>
              <a:rPr lang="en-US" sz="2400" cap="none" dirty="0" err="1"/>
              <a:t>journée</a:t>
            </a:r>
            <a:r>
              <a:rPr lang="en-US" sz="2400" cap="none" dirty="0"/>
              <a:t> </a:t>
            </a:r>
            <a:r>
              <a:rPr lang="en-US" sz="2400" cap="none" dirty="0" err="1"/>
              <a:t>commémorative</a:t>
            </a:r>
            <a:r>
              <a:rPr lang="en-US" sz="2400" cap="none" dirty="0"/>
              <a:t> du 10 </a:t>
            </a:r>
            <a:r>
              <a:rPr lang="en-US" sz="2400" cap="none" dirty="0" err="1"/>
              <a:t>mai</a:t>
            </a:r>
            <a:r>
              <a:rPr lang="en-US" sz="2400" cap="none" dirty="0"/>
              <a:t> 2016</a:t>
            </a:r>
            <a:br>
              <a:rPr lang="en-US" sz="2400" cap="none" dirty="0"/>
            </a:br>
            <a:endParaRPr lang="en-US" sz="2400" cap="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660D89-E9B5-4C48-8CE8-AC0508A48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24" y="1416431"/>
            <a:ext cx="9603274" cy="4786138"/>
          </a:xfrm>
        </p:spPr>
      </p:pic>
    </p:spTree>
    <p:extLst>
      <p:ext uri="{BB962C8B-B14F-4D97-AF65-F5344CB8AC3E}">
        <p14:creationId xmlns:p14="http://schemas.microsoft.com/office/powerpoint/2010/main" val="2767999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8E590-0E66-E9D2-7FBC-E2B5F58DC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855316"/>
          </a:xfrm>
        </p:spPr>
        <p:txBody>
          <a:bodyPr>
            <a:normAutofit/>
          </a:bodyPr>
          <a:lstStyle/>
          <a:p>
            <a:r>
              <a:rPr lang="en-US" sz="2400" cap="none" dirty="0"/>
              <a:t>Pierre </a:t>
            </a:r>
            <a:r>
              <a:rPr lang="en-US" sz="2400" cap="none" dirty="0" err="1"/>
              <a:t>Pelleprat</a:t>
            </a:r>
            <a:r>
              <a:rPr lang="en-US" sz="2400" cap="none" dirty="0"/>
              <a:t>  (Père)</a:t>
            </a:r>
            <a:br>
              <a:rPr lang="en-US" sz="2400" i="1" cap="none" dirty="0"/>
            </a:br>
            <a:r>
              <a:rPr lang="en-US" sz="2400" i="1" cap="none" dirty="0"/>
              <a:t>Relation des missions des pères de la Compagnie de Jésus  </a:t>
            </a:r>
            <a:r>
              <a:rPr lang="en-US" sz="2400" cap="none" dirty="0"/>
              <a:t>(1655)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21A476-2AEA-5866-9802-7955CBCFD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0969" y="1898374"/>
            <a:ext cx="9603275" cy="2940946"/>
          </a:xfrm>
        </p:spPr>
      </p:pic>
    </p:spTree>
    <p:extLst>
      <p:ext uri="{BB962C8B-B14F-4D97-AF65-F5344CB8AC3E}">
        <p14:creationId xmlns:p14="http://schemas.microsoft.com/office/powerpoint/2010/main" val="207863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645F-23CA-B2B0-A53B-676F6721C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D71720-92AA-9F86-801C-206361F5C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79" y="735220"/>
            <a:ext cx="9603275" cy="5387559"/>
          </a:xfrm>
        </p:spPr>
      </p:pic>
    </p:spTree>
    <p:extLst>
      <p:ext uri="{BB962C8B-B14F-4D97-AF65-F5344CB8AC3E}">
        <p14:creationId xmlns:p14="http://schemas.microsoft.com/office/powerpoint/2010/main" val="81452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4F223-39C1-6E44-805A-EACC71B5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Père du </a:t>
            </a:r>
            <a:r>
              <a:rPr lang="en-US" cap="none" dirty="0" err="1"/>
              <a:t>Tertre</a:t>
            </a:r>
            <a:r>
              <a:rPr lang="en-US" cap="none" dirty="0"/>
              <a:t>. </a:t>
            </a:r>
            <a:r>
              <a:rPr lang="en-US" i="1" cap="none" dirty="0" err="1"/>
              <a:t>Histoire</a:t>
            </a:r>
            <a:r>
              <a:rPr lang="en-US" i="1" cap="none" dirty="0"/>
              <a:t> </a:t>
            </a:r>
            <a:r>
              <a:rPr lang="en-US" i="1" cap="none" dirty="0" err="1"/>
              <a:t>générale</a:t>
            </a:r>
            <a:r>
              <a:rPr lang="en-US" i="1" cap="none" dirty="0"/>
              <a:t> des Antilles </a:t>
            </a:r>
            <a:r>
              <a:rPr lang="en-US" i="1" cap="none" dirty="0" err="1"/>
              <a:t>habitées</a:t>
            </a:r>
            <a:r>
              <a:rPr lang="en-US" i="1" cap="none" dirty="0"/>
              <a:t> par les </a:t>
            </a:r>
            <a:r>
              <a:rPr lang="en-US" i="1" cap="none" dirty="0" err="1"/>
              <a:t>Français</a:t>
            </a:r>
            <a:r>
              <a:rPr lang="en-US" i="1" cap="none" dirty="0"/>
              <a:t> </a:t>
            </a:r>
            <a:r>
              <a:rPr lang="en-US" cap="none" dirty="0"/>
              <a:t>(1667-1671)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0D92DF38-B17D-3647-9335-9A7CE4C53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3841" y="2016125"/>
            <a:ext cx="5638643" cy="3449638"/>
          </a:xfrm>
        </p:spPr>
      </p:pic>
    </p:spTree>
    <p:extLst>
      <p:ext uri="{BB962C8B-B14F-4D97-AF65-F5344CB8AC3E}">
        <p14:creationId xmlns:p14="http://schemas.microsoft.com/office/powerpoint/2010/main" val="385375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80997-309F-8D47-87AB-2635B60B5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Richard </a:t>
            </a:r>
            <a:r>
              <a:rPr lang="en-US" cap="none" dirty="0" err="1"/>
              <a:t>Ligon</a:t>
            </a:r>
            <a:r>
              <a:rPr lang="en-US" cap="none" dirty="0"/>
              <a:t>, </a:t>
            </a:r>
            <a:r>
              <a:rPr lang="en-US" i="1" cap="none" dirty="0"/>
              <a:t>A True and Exact History of the Island of Barbados</a:t>
            </a:r>
            <a:r>
              <a:rPr lang="en-US" cap="none" dirty="0"/>
              <a:t>,  (1657)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DD00C2-23F5-034C-9D1B-AF2FAFB9C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7112" y="2039144"/>
            <a:ext cx="7912100" cy="3403600"/>
          </a:xfrm>
        </p:spPr>
      </p:pic>
    </p:spTree>
    <p:extLst>
      <p:ext uri="{BB962C8B-B14F-4D97-AF65-F5344CB8AC3E}">
        <p14:creationId xmlns:p14="http://schemas.microsoft.com/office/powerpoint/2010/main" val="1428325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E8639-81A1-DA4B-8462-547D0BED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Richard </a:t>
            </a:r>
            <a:r>
              <a:rPr lang="en-US" cap="none" dirty="0" err="1"/>
              <a:t>Ligon</a:t>
            </a:r>
            <a:r>
              <a:rPr lang="en-US" cap="none" dirty="0"/>
              <a:t>, </a:t>
            </a:r>
            <a:r>
              <a:rPr lang="en-US" i="1" cap="none" dirty="0"/>
              <a:t>A True and Exact History of the Island of Barbados</a:t>
            </a:r>
            <a:r>
              <a:rPr lang="en-US" cap="none" dirty="0"/>
              <a:t>,  (1657)</a:t>
            </a:r>
            <a:endParaRPr lang="en-US" dirty="0"/>
          </a:p>
        </p:txBody>
      </p:sp>
      <p:pic>
        <p:nvPicPr>
          <p:cNvPr id="5" name="Content Placeholder 4" descr="Letter&#10;&#10;Description automatically generated">
            <a:extLst>
              <a:ext uri="{FF2B5EF4-FFF2-40B4-BE49-F238E27FC236}">
                <a16:creationId xmlns:a16="http://schemas.microsoft.com/office/drawing/2014/main" id="{F817B7DA-9841-DA4B-B39A-F3AF1A3DB5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812" y="3213894"/>
            <a:ext cx="7886700" cy="1054100"/>
          </a:xfrm>
        </p:spPr>
      </p:pic>
    </p:spTree>
    <p:extLst>
      <p:ext uri="{BB962C8B-B14F-4D97-AF65-F5344CB8AC3E}">
        <p14:creationId xmlns:p14="http://schemas.microsoft.com/office/powerpoint/2010/main" val="2684189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862CC-3BA3-8E49-8E18-45976E6C4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none" dirty="0" err="1"/>
              <a:t>Impossibilité</a:t>
            </a:r>
            <a:r>
              <a:rPr lang="en-US" cap="none" dirty="0"/>
              <a:t> de </a:t>
            </a:r>
            <a:r>
              <a:rPr lang="en-US" cap="none" dirty="0" err="1"/>
              <a:t>l’évangélisation</a:t>
            </a:r>
            <a:r>
              <a:rPr lang="en-US" cap="none" dirty="0"/>
              <a:t>  (</a:t>
            </a:r>
            <a:r>
              <a:rPr lang="en-US" cap="none" dirty="0" err="1"/>
              <a:t>colonie</a:t>
            </a:r>
            <a:r>
              <a:rPr lang="en-US" cap="none" dirty="0"/>
              <a:t> </a:t>
            </a:r>
            <a:r>
              <a:rPr lang="en-US" cap="none" dirty="0" err="1"/>
              <a:t>britannique</a:t>
            </a:r>
            <a:r>
              <a:rPr lang="en-US" cap="none" dirty="0"/>
              <a:t>)</a:t>
            </a:r>
            <a:br>
              <a:rPr lang="en-US" cap="none" dirty="0"/>
            </a:br>
            <a:r>
              <a:rPr lang="en-US" cap="none" dirty="0"/>
              <a:t>James </a:t>
            </a:r>
            <a:r>
              <a:rPr lang="en-US" cap="none" dirty="0" err="1"/>
              <a:t>Philippo</a:t>
            </a:r>
            <a:r>
              <a:rPr lang="en-US" cap="none" dirty="0"/>
              <a:t>, </a:t>
            </a:r>
            <a:r>
              <a:rPr lang="en-US" i="1" cap="none" dirty="0"/>
              <a:t>Jamaica</a:t>
            </a:r>
            <a:r>
              <a:rPr lang="en-US" cap="none" dirty="0"/>
              <a:t> (1969)</a:t>
            </a:r>
            <a:endParaRPr lang="en-US" dirty="0"/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3F91691F-337D-3943-ABFD-E7E210BEB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9462" y="2782094"/>
            <a:ext cx="8407400" cy="1917700"/>
          </a:xfrm>
        </p:spPr>
      </p:pic>
    </p:spTree>
    <p:extLst>
      <p:ext uri="{BB962C8B-B14F-4D97-AF65-F5344CB8AC3E}">
        <p14:creationId xmlns:p14="http://schemas.microsoft.com/office/powerpoint/2010/main" val="3356106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61C5-9175-4443-8CC6-B5D37703A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none" dirty="0"/>
              <a:t>James Ramsay, </a:t>
            </a:r>
            <a:r>
              <a:rPr lang="en-US" i="1" cap="none" dirty="0"/>
              <a:t>Essay on the Treatment and Conversion of the African Slaves in the British Sugar Colonies </a:t>
            </a:r>
            <a:r>
              <a:rPr lang="en-US" cap="none" dirty="0"/>
              <a:t>(1787)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D322D7-1938-674F-A740-F1C28F7611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4914" y="2016125"/>
            <a:ext cx="5616496" cy="3449638"/>
          </a:xfrm>
        </p:spPr>
      </p:pic>
    </p:spTree>
    <p:extLst>
      <p:ext uri="{BB962C8B-B14F-4D97-AF65-F5344CB8AC3E}">
        <p14:creationId xmlns:p14="http://schemas.microsoft.com/office/powerpoint/2010/main" val="2344021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36CC1A0-F5B0-DF40-BA3B-87A465B4B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i="1" cap="none" dirty="0"/>
              <a:t>Lettres du Père </a:t>
            </a:r>
            <a:r>
              <a:rPr lang="fr-FR" i="1" cap="none" dirty="0" err="1"/>
              <a:t>Mongin</a:t>
            </a:r>
            <a:r>
              <a:rPr lang="fr-FR" i="1" cap="none" dirty="0"/>
              <a:t> sur l’évangélisation des esclaves au XVIIe  siècle</a:t>
            </a:r>
            <a:endParaRPr lang="en-US" i="1" cap="none" dirty="0"/>
          </a:p>
        </p:txBody>
      </p:sp>
      <p:pic>
        <p:nvPicPr>
          <p:cNvPr id="4" name="Content Placeholder 3" descr="Text&#10;&#10;Description automatically generated">
            <a:extLst>
              <a:ext uri="{FF2B5EF4-FFF2-40B4-BE49-F238E27FC236}">
                <a16:creationId xmlns:a16="http://schemas.microsoft.com/office/drawing/2014/main" id="{F52C1E7B-821D-FA48-A191-85C0DEF71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51579" y="2015732"/>
            <a:ext cx="8572953" cy="345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6238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166</Words>
  <Application>Microsoft Macintosh PowerPoint</Application>
  <PresentationFormat>Widescreen</PresentationFormat>
  <Paragraphs>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Gill Sans MT</vt:lpstr>
      <vt:lpstr>Gallery</vt:lpstr>
      <vt:lpstr>PowerPoint Presentation</vt:lpstr>
      <vt:lpstr>Pierre Pelleprat  (Père) Relation des missions des pères de la Compagnie de Jésus  (1655)</vt:lpstr>
      <vt:lpstr>PowerPoint Presentation</vt:lpstr>
      <vt:lpstr>Père du Tertre. Histoire générale des Antilles habitées par les Français (1667-1671)</vt:lpstr>
      <vt:lpstr>Richard Ligon, A True and Exact History of the Island of Barbados,  (1657)</vt:lpstr>
      <vt:lpstr>Richard Ligon, A True and Exact History of the Island of Barbados,  (1657)</vt:lpstr>
      <vt:lpstr>Impossibilité de l’évangélisation  (colonie britannique) James Philippo, Jamaica (1969)</vt:lpstr>
      <vt:lpstr>James Ramsay, Essay on the Treatment and Conversion of the African Slaves in the British Sugar Colonies (1787)</vt:lpstr>
      <vt:lpstr>Lettres du Père Mongin sur l’évangélisation des esclaves au XVIIe  siècle</vt:lpstr>
      <vt:lpstr>PowerPoint Presentation</vt:lpstr>
      <vt:lpstr>Jean-Baptiste Labat,  Voyage aux îles pp. 227-229</vt:lpstr>
      <vt:lpstr>PowerPoint Presentation</vt:lpstr>
      <vt:lpstr>PowerPoint Presentation</vt:lpstr>
      <vt:lpstr>PowerPoint Presentation</vt:lpstr>
      <vt:lpstr>Banderole sur le parvis du Mémorial de l’abolition de l’esclavage de Nantes lors de la journée commémorative du 10 mai 2016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Curtius, Anny D</dc:creator>
  <cp:lastModifiedBy>Curtius, Anny D</cp:lastModifiedBy>
  <cp:revision>8</cp:revision>
  <dcterms:created xsi:type="dcterms:W3CDTF">2022-02-02T17:23:02Z</dcterms:created>
  <dcterms:modified xsi:type="dcterms:W3CDTF">2026-06-11T20:49:44Z</dcterms:modified>
</cp:coreProperties>
</file>