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14" r:id="rId2"/>
    <p:sldId id="409" r:id="rId3"/>
    <p:sldId id="417" r:id="rId4"/>
    <p:sldId id="412" r:id="rId5"/>
    <p:sldId id="258" r:id="rId6"/>
    <p:sldId id="257" r:id="rId7"/>
    <p:sldId id="418" r:id="rId8"/>
    <p:sldId id="419" r:id="rId9"/>
    <p:sldId id="422" r:id="rId10"/>
    <p:sldId id="425" r:id="rId11"/>
    <p:sldId id="400" r:id="rId12"/>
    <p:sldId id="410" r:id="rId13"/>
    <p:sldId id="423" r:id="rId14"/>
    <p:sldId id="269" r:id="rId15"/>
    <p:sldId id="416" r:id="rId16"/>
    <p:sldId id="276" r:id="rId17"/>
    <p:sldId id="263" r:id="rId18"/>
    <p:sldId id="264" r:id="rId19"/>
    <p:sldId id="273" r:id="rId20"/>
    <p:sldId id="275" r:id="rId21"/>
    <p:sldId id="278" r:id="rId22"/>
    <p:sldId id="277" r:id="rId23"/>
    <p:sldId id="262" r:id="rId24"/>
    <p:sldId id="280" r:id="rId25"/>
    <p:sldId id="283" r:id="rId26"/>
    <p:sldId id="272" r:id="rId27"/>
    <p:sldId id="386" r:id="rId28"/>
    <p:sldId id="270" r:id="rId29"/>
    <p:sldId id="271" r:id="rId30"/>
    <p:sldId id="279" r:id="rId31"/>
    <p:sldId id="424" r:id="rId32"/>
    <p:sldId id="415" r:id="rId33"/>
    <p:sldId id="393" r:id="rId34"/>
    <p:sldId id="398" r:id="rId35"/>
    <p:sldId id="421" r:id="rId36"/>
    <p:sldId id="411" r:id="rId37"/>
    <p:sldId id="392" r:id="rId38"/>
    <p:sldId id="397" r:id="rId39"/>
    <p:sldId id="28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2B8"/>
    <a:srgbClr val="464A4B"/>
    <a:srgbClr val="EFBD67"/>
    <a:srgbClr val="941100"/>
    <a:srgbClr val="FF0800"/>
    <a:srgbClr val="FF6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3805"/>
  </p:normalViewPr>
  <p:slideViewPr>
    <p:cSldViewPr snapToGrid="0" snapToObjects="1">
      <p:cViewPr varScale="1">
        <p:scale>
          <a:sx n="88" d="100"/>
          <a:sy n="88" d="100"/>
        </p:scale>
        <p:origin x="19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Dauge-Roth" userId="96b89bbe-0d38-4b80-a994-0e4fe9d47262" providerId="ADAL" clId="{9C9D7CDE-F2FF-564D-9B6A-4748A834EAB7}"/>
    <pc:docChg chg="undo custSel addSld delSld modSld sldOrd delMainMaster modMainMaster">
      <pc:chgData name="Katherine Dauge-Roth" userId="96b89bbe-0d38-4b80-a994-0e4fe9d47262" providerId="ADAL" clId="{9C9D7CDE-F2FF-564D-9B6A-4748A834EAB7}" dt="2026-06-29T07:55:43.958" v="3315" actId="2696"/>
      <pc:docMkLst>
        <pc:docMk/>
      </pc:docMkLst>
      <pc:sldChg chg="add">
        <pc:chgData name="Katherine Dauge-Roth" userId="96b89bbe-0d38-4b80-a994-0e4fe9d47262" providerId="ADAL" clId="{9C9D7CDE-F2FF-564D-9B6A-4748A834EAB7}" dt="2026-06-09T11:34:22.788" v="3110"/>
        <pc:sldMkLst>
          <pc:docMk/>
          <pc:sldMk cId="26471525" sldId="257"/>
        </pc:sldMkLst>
      </pc:sldChg>
      <pc:sldChg chg="add">
        <pc:chgData name="Katherine Dauge-Roth" userId="96b89bbe-0d38-4b80-a994-0e4fe9d47262" providerId="ADAL" clId="{9C9D7CDE-F2FF-564D-9B6A-4748A834EAB7}" dt="2026-06-09T11:34:22.788" v="3110"/>
        <pc:sldMkLst>
          <pc:docMk/>
          <pc:sldMk cId="1275846765" sldId="258"/>
        </pc:sldMkLst>
      </pc:sldChg>
      <pc:sldChg chg="setBg">
        <pc:chgData name="Katherine Dauge-Roth" userId="96b89bbe-0d38-4b80-a994-0e4fe9d47262" providerId="ADAL" clId="{9C9D7CDE-F2FF-564D-9B6A-4748A834EAB7}" dt="2026-06-08T19:29:31.962" v="119"/>
        <pc:sldMkLst>
          <pc:docMk/>
          <pc:sldMk cId="1230377838" sldId="262"/>
        </pc:sldMkLst>
      </pc:sldChg>
      <pc:sldChg chg="ord setBg">
        <pc:chgData name="Katherine Dauge-Roth" userId="96b89bbe-0d38-4b80-a994-0e4fe9d47262" providerId="ADAL" clId="{9C9D7CDE-F2FF-564D-9B6A-4748A834EAB7}" dt="2026-06-09T11:31:51.035" v="3099" actId="20578"/>
        <pc:sldMkLst>
          <pc:docMk/>
          <pc:sldMk cId="1595904508" sldId="263"/>
        </pc:sldMkLst>
      </pc:sldChg>
      <pc:sldChg chg="setBg">
        <pc:chgData name="Katherine Dauge-Roth" userId="96b89bbe-0d38-4b80-a994-0e4fe9d47262" providerId="ADAL" clId="{9C9D7CDE-F2FF-564D-9B6A-4748A834EAB7}" dt="2026-06-08T19:29:31.962" v="119"/>
        <pc:sldMkLst>
          <pc:docMk/>
          <pc:sldMk cId="3379510976" sldId="264"/>
        </pc:sldMkLst>
      </pc:sldChg>
      <pc:sldChg chg="addSp delSp modSp add mod ord setBg delAnim">
        <pc:chgData name="Katherine Dauge-Roth" userId="96b89bbe-0d38-4b80-a994-0e4fe9d47262" providerId="ADAL" clId="{9C9D7CDE-F2FF-564D-9B6A-4748A834EAB7}" dt="2026-06-09T10:43:48.097" v="2355" actId="20578"/>
        <pc:sldMkLst>
          <pc:docMk/>
          <pc:sldMk cId="1179222363" sldId="269"/>
        </pc:sldMkLst>
        <pc:spChg chg="add mod">
          <ac:chgData name="Katherine Dauge-Roth" userId="96b89bbe-0d38-4b80-a994-0e4fe9d47262" providerId="ADAL" clId="{9C9D7CDE-F2FF-564D-9B6A-4748A834EAB7}" dt="2026-06-09T10:42:22.199" v="2354" actId="207"/>
          <ac:spMkLst>
            <pc:docMk/>
            <pc:sldMk cId="1179222363" sldId="269"/>
            <ac:spMk id="2" creationId="{9D050557-CBBE-B22B-090F-A8D991A48EB0}"/>
          </ac:spMkLst>
        </pc:spChg>
        <pc:picChg chg="add del">
          <ac:chgData name="Katherine Dauge-Roth" userId="96b89bbe-0d38-4b80-a994-0e4fe9d47262" providerId="ADAL" clId="{9C9D7CDE-F2FF-564D-9B6A-4748A834EAB7}" dt="2026-06-09T10:41:38.116" v="2343" actId="478"/>
          <ac:picMkLst>
            <pc:docMk/>
            <pc:sldMk cId="1179222363" sldId="269"/>
            <ac:picMk id="5" creationId="{594DF9CD-C27A-CD41-8D99-5C4CA91F9452}"/>
          </ac:picMkLst>
        </pc:picChg>
      </pc:sldChg>
      <pc:sldChg chg="ord setBg">
        <pc:chgData name="Katherine Dauge-Roth" userId="96b89bbe-0d38-4b80-a994-0e4fe9d47262" providerId="ADAL" clId="{9C9D7CDE-F2FF-564D-9B6A-4748A834EAB7}" dt="2026-06-09T11:01:34.058" v="3061" actId="20578"/>
        <pc:sldMkLst>
          <pc:docMk/>
          <pc:sldMk cId="1774999987" sldId="270"/>
        </pc:sldMkLst>
      </pc:sldChg>
      <pc:sldChg chg="ord setBg">
        <pc:chgData name="Katherine Dauge-Roth" userId="96b89bbe-0d38-4b80-a994-0e4fe9d47262" providerId="ADAL" clId="{9C9D7CDE-F2FF-564D-9B6A-4748A834EAB7}" dt="2026-06-09T11:01:38.841" v="3062" actId="20578"/>
        <pc:sldMkLst>
          <pc:docMk/>
          <pc:sldMk cId="687843290" sldId="271"/>
        </pc:sldMkLst>
      </pc:sldChg>
      <pc:sldChg chg="setBg">
        <pc:chgData name="Katherine Dauge-Roth" userId="96b89bbe-0d38-4b80-a994-0e4fe9d47262" providerId="ADAL" clId="{9C9D7CDE-F2FF-564D-9B6A-4748A834EAB7}" dt="2026-06-08T19:29:31.962" v="119"/>
        <pc:sldMkLst>
          <pc:docMk/>
          <pc:sldMk cId="994672441" sldId="272"/>
        </pc:sldMkLst>
      </pc:sldChg>
      <pc:sldChg chg="ord setBg">
        <pc:chgData name="Katherine Dauge-Roth" userId="96b89bbe-0d38-4b80-a994-0e4fe9d47262" providerId="ADAL" clId="{9C9D7CDE-F2FF-564D-9B6A-4748A834EAB7}" dt="2026-06-09T11:32:28.870" v="3104" actId="20578"/>
        <pc:sldMkLst>
          <pc:docMk/>
          <pc:sldMk cId="2426395184" sldId="273"/>
        </pc:sldMkLst>
      </pc:sldChg>
      <pc:sldChg chg="modSp mod setBg">
        <pc:chgData name="Katherine Dauge-Roth" userId="96b89bbe-0d38-4b80-a994-0e4fe9d47262" providerId="ADAL" clId="{9C9D7CDE-F2FF-564D-9B6A-4748A834EAB7}" dt="2026-06-09T09:22:09.702" v="724" actId="20577"/>
        <pc:sldMkLst>
          <pc:docMk/>
          <pc:sldMk cId="4274856460" sldId="275"/>
        </pc:sldMkLst>
        <pc:spChg chg="mod">
          <ac:chgData name="Katherine Dauge-Roth" userId="96b89bbe-0d38-4b80-a994-0e4fe9d47262" providerId="ADAL" clId="{9C9D7CDE-F2FF-564D-9B6A-4748A834EAB7}" dt="2026-06-09T09:22:09.702" v="724" actId="20577"/>
          <ac:spMkLst>
            <pc:docMk/>
            <pc:sldMk cId="4274856460" sldId="275"/>
            <ac:spMk id="4" creationId="{92E3B2C7-AB64-2046-9409-FDAD3F231FFF}"/>
          </ac:spMkLst>
        </pc:spChg>
      </pc:sldChg>
      <pc:sldChg chg="ord setBg">
        <pc:chgData name="Katherine Dauge-Roth" userId="96b89bbe-0d38-4b80-a994-0e4fe9d47262" providerId="ADAL" clId="{9C9D7CDE-F2FF-564D-9B6A-4748A834EAB7}" dt="2026-06-09T11:32:08.785" v="3102" actId="20578"/>
        <pc:sldMkLst>
          <pc:docMk/>
          <pc:sldMk cId="1905030002" sldId="276"/>
        </pc:sldMkLst>
      </pc:sldChg>
      <pc:sldChg chg="setBg">
        <pc:chgData name="Katherine Dauge-Roth" userId="96b89bbe-0d38-4b80-a994-0e4fe9d47262" providerId="ADAL" clId="{9C9D7CDE-F2FF-564D-9B6A-4748A834EAB7}" dt="2026-06-08T19:29:31.962" v="119"/>
        <pc:sldMkLst>
          <pc:docMk/>
          <pc:sldMk cId="1512915158" sldId="277"/>
        </pc:sldMkLst>
      </pc:sldChg>
      <pc:sldChg chg="setBg">
        <pc:chgData name="Katherine Dauge-Roth" userId="96b89bbe-0d38-4b80-a994-0e4fe9d47262" providerId="ADAL" clId="{9C9D7CDE-F2FF-564D-9B6A-4748A834EAB7}" dt="2026-06-08T19:29:31.962" v="119"/>
        <pc:sldMkLst>
          <pc:docMk/>
          <pc:sldMk cId="4108697165" sldId="278"/>
        </pc:sldMkLst>
      </pc:sldChg>
      <pc:sldChg chg="add ord">
        <pc:chgData name="Katherine Dauge-Roth" userId="96b89bbe-0d38-4b80-a994-0e4fe9d47262" providerId="ADAL" clId="{9C9D7CDE-F2FF-564D-9B6A-4748A834EAB7}" dt="2026-06-09T11:01:30.143" v="3060" actId="20578"/>
        <pc:sldMkLst>
          <pc:docMk/>
          <pc:sldMk cId="4150861937" sldId="279"/>
        </pc:sldMkLst>
      </pc:sldChg>
      <pc:sldChg chg="setBg">
        <pc:chgData name="Katherine Dauge-Roth" userId="96b89bbe-0d38-4b80-a994-0e4fe9d47262" providerId="ADAL" clId="{9C9D7CDE-F2FF-564D-9B6A-4748A834EAB7}" dt="2026-06-08T19:29:31.962" v="119"/>
        <pc:sldMkLst>
          <pc:docMk/>
          <pc:sldMk cId="2752449829" sldId="280"/>
        </pc:sldMkLst>
      </pc:sldChg>
      <pc:sldChg chg="modSp add mod">
        <pc:chgData name="Katherine Dauge-Roth" userId="96b89bbe-0d38-4b80-a994-0e4fe9d47262" providerId="ADAL" clId="{9C9D7CDE-F2FF-564D-9B6A-4748A834EAB7}" dt="2026-06-09T10:50:25.268" v="2556" actId="122"/>
        <pc:sldMkLst>
          <pc:docMk/>
          <pc:sldMk cId="3695956924" sldId="283"/>
        </pc:sldMkLst>
        <pc:spChg chg="mod">
          <ac:chgData name="Katherine Dauge-Roth" userId="96b89bbe-0d38-4b80-a994-0e4fe9d47262" providerId="ADAL" clId="{9C9D7CDE-F2FF-564D-9B6A-4748A834EAB7}" dt="2026-06-09T10:50:25.268" v="2556" actId="122"/>
          <ac:spMkLst>
            <pc:docMk/>
            <pc:sldMk cId="3695956924" sldId="283"/>
            <ac:spMk id="2" creationId="{61E8D1CD-B6F3-B78E-CC75-7069C2E21774}"/>
          </ac:spMkLst>
        </pc:spChg>
        <pc:picChg chg="mod">
          <ac:chgData name="Katherine Dauge-Roth" userId="96b89bbe-0d38-4b80-a994-0e4fe9d47262" providerId="ADAL" clId="{9C9D7CDE-F2FF-564D-9B6A-4748A834EAB7}" dt="2026-06-09T10:50:08.481" v="2528" actId="1076"/>
          <ac:picMkLst>
            <pc:docMk/>
            <pc:sldMk cId="3695956924" sldId="283"/>
            <ac:picMk id="4098" creationId="{7F1C6810-209E-9F0D-A956-935C8DBF7BBC}"/>
          </ac:picMkLst>
        </pc:picChg>
      </pc:sldChg>
      <pc:sldChg chg="modSp mod setBg">
        <pc:chgData name="Katherine Dauge-Roth" userId="96b89bbe-0d38-4b80-a994-0e4fe9d47262" providerId="ADAL" clId="{9C9D7CDE-F2FF-564D-9B6A-4748A834EAB7}" dt="2026-06-09T10:12:45.366" v="1476" actId="207"/>
        <pc:sldMkLst>
          <pc:docMk/>
          <pc:sldMk cId="205629200" sldId="284"/>
        </pc:sldMkLst>
        <pc:spChg chg="mod">
          <ac:chgData name="Katherine Dauge-Roth" userId="96b89bbe-0d38-4b80-a994-0e4fe9d47262" providerId="ADAL" clId="{9C9D7CDE-F2FF-564D-9B6A-4748A834EAB7}" dt="2026-06-09T10:12:45.366" v="1476" actId="207"/>
          <ac:spMkLst>
            <pc:docMk/>
            <pc:sldMk cId="205629200" sldId="284"/>
            <ac:spMk id="2" creationId="{594B34EB-E1CC-3C47-A484-6DB3549A8701}"/>
          </ac:spMkLst>
        </pc:spChg>
      </pc:sldChg>
      <pc:sldChg chg="add del setBg">
        <pc:chgData name="Katherine Dauge-Roth" userId="96b89bbe-0d38-4b80-a994-0e4fe9d47262" providerId="ADAL" clId="{9C9D7CDE-F2FF-564D-9B6A-4748A834EAB7}" dt="2026-06-29T07:55:43.942" v="3304" actId="2696"/>
        <pc:sldMkLst>
          <pc:docMk/>
          <pc:sldMk cId="2710282169" sldId="351"/>
        </pc:sldMkLst>
      </pc:sldChg>
      <pc:sldChg chg="add del setBg">
        <pc:chgData name="Katherine Dauge-Roth" userId="96b89bbe-0d38-4b80-a994-0e4fe9d47262" providerId="ADAL" clId="{9C9D7CDE-F2FF-564D-9B6A-4748A834EAB7}" dt="2026-06-29T07:55:43.946" v="3309" actId="2696"/>
        <pc:sldMkLst>
          <pc:docMk/>
          <pc:sldMk cId="1478481993" sldId="352"/>
        </pc:sldMkLst>
      </pc:sldChg>
      <pc:sldChg chg="add del setBg">
        <pc:chgData name="Katherine Dauge-Roth" userId="96b89bbe-0d38-4b80-a994-0e4fe9d47262" providerId="ADAL" clId="{9C9D7CDE-F2FF-564D-9B6A-4748A834EAB7}" dt="2026-06-29T07:55:43.940" v="3302" actId="2696"/>
        <pc:sldMkLst>
          <pc:docMk/>
          <pc:sldMk cId="2563408289" sldId="354"/>
        </pc:sldMkLst>
      </pc:sldChg>
      <pc:sldChg chg="add del setBg">
        <pc:chgData name="Katherine Dauge-Roth" userId="96b89bbe-0d38-4b80-a994-0e4fe9d47262" providerId="ADAL" clId="{9C9D7CDE-F2FF-564D-9B6A-4748A834EAB7}" dt="2026-06-29T07:55:43.953" v="3314" actId="2696"/>
        <pc:sldMkLst>
          <pc:docMk/>
          <pc:sldMk cId="1612966114" sldId="355"/>
        </pc:sldMkLst>
      </pc:sldChg>
      <pc:sldChg chg="add del setBg">
        <pc:chgData name="Katherine Dauge-Roth" userId="96b89bbe-0d38-4b80-a994-0e4fe9d47262" providerId="ADAL" clId="{9C9D7CDE-F2FF-564D-9B6A-4748A834EAB7}" dt="2026-06-29T07:55:43.941" v="3303" actId="2696"/>
        <pc:sldMkLst>
          <pc:docMk/>
          <pc:sldMk cId="4078863727" sldId="360"/>
        </pc:sldMkLst>
      </pc:sldChg>
      <pc:sldChg chg="add del setBg">
        <pc:chgData name="Katherine Dauge-Roth" userId="96b89bbe-0d38-4b80-a994-0e4fe9d47262" providerId="ADAL" clId="{9C9D7CDE-F2FF-564D-9B6A-4748A834EAB7}" dt="2026-06-29T07:55:43.938" v="3299" actId="2696"/>
        <pc:sldMkLst>
          <pc:docMk/>
          <pc:sldMk cId="2931615480" sldId="364"/>
        </pc:sldMkLst>
      </pc:sldChg>
      <pc:sldChg chg="addSp delSp add del setBg delDesignElem">
        <pc:chgData name="Katherine Dauge-Roth" userId="96b89bbe-0d38-4b80-a994-0e4fe9d47262" providerId="ADAL" clId="{9C9D7CDE-F2FF-564D-9B6A-4748A834EAB7}" dt="2026-06-29T07:55:43.947" v="3311" actId="2696"/>
        <pc:sldMkLst>
          <pc:docMk/>
          <pc:sldMk cId="721395255" sldId="365"/>
        </pc:sldMkLst>
      </pc:sldChg>
      <pc:sldChg chg="add del">
        <pc:chgData name="Katherine Dauge-Roth" userId="96b89bbe-0d38-4b80-a994-0e4fe9d47262" providerId="ADAL" clId="{9C9D7CDE-F2FF-564D-9B6A-4748A834EAB7}" dt="2026-06-29T07:55:43.943" v="3305" actId="2696"/>
        <pc:sldMkLst>
          <pc:docMk/>
          <pc:sldMk cId="2591908427" sldId="368"/>
        </pc:sldMkLst>
      </pc:sldChg>
      <pc:sldChg chg="add del">
        <pc:chgData name="Katherine Dauge-Roth" userId="96b89bbe-0d38-4b80-a994-0e4fe9d47262" providerId="ADAL" clId="{9C9D7CDE-F2FF-564D-9B6A-4748A834EAB7}" dt="2026-06-29T07:55:43.936" v="3297" actId="2696"/>
        <pc:sldMkLst>
          <pc:docMk/>
          <pc:sldMk cId="157186007" sldId="370"/>
        </pc:sldMkLst>
      </pc:sldChg>
      <pc:sldChg chg="add del">
        <pc:chgData name="Katherine Dauge-Roth" userId="96b89bbe-0d38-4b80-a994-0e4fe9d47262" providerId="ADAL" clId="{9C9D7CDE-F2FF-564D-9B6A-4748A834EAB7}" dt="2026-06-29T07:55:43.940" v="3301" actId="2696"/>
        <pc:sldMkLst>
          <pc:docMk/>
          <pc:sldMk cId="3598467547" sldId="371"/>
        </pc:sldMkLst>
      </pc:sldChg>
      <pc:sldChg chg="add del">
        <pc:chgData name="Katherine Dauge-Roth" userId="96b89bbe-0d38-4b80-a994-0e4fe9d47262" providerId="ADAL" clId="{9C9D7CDE-F2FF-564D-9B6A-4748A834EAB7}" dt="2026-06-29T07:55:43.947" v="3312" actId="2696"/>
        <pc:sldMkLst>
          <pc:docMk/>
          <pc:sldMk cId="2590834084" sldId="378"/>
        </pc:sldMkLst>
      </pc:sldChg>
      <pc:sldChg chg="add del setBg">
        <pc:chgData name="Katherine Dauge-Roth" userId="96b89bbe-0d38-4b80-a994-0e4fe9d47262" providerId="ADAL" clId="{9C9D7CDE-F2FF-564D-9B6A-4748A834EAB7}" dt="2026-06-29T07:55:43.945" v="3308" actId="2696"/>
        <pc:sldMkLst>
          <pc:docMk/>
          <pc:sldMk cId="221216268" sldId="379"/>
        </pc:sldMkLst>
      </pc:sldChg>
      <pc:sldChg chg="add del setBg">
        <pc:chgData name="Katherine Dauge-Roth" userId="96b89bbe-0d38-4b80-a994-0e4fe9d47262" providerId="ADAL" clId="{9C9D7CDE-F2FF-564D-9B6A-4748A834EAB7}" dt="2026-06-29T07:55:43.944" v="3307" actId="2696"/>
        <pc:sldMkLst>
          <pc:docMk/>
          <pc:sldMk cId="871102732" sldId="380"/>
        </pc:sldMkLst>
      </pc:sldChg>
      <pc:sldChg chg="modSp add del mod setBg">
        <pc:chgData name="Katherine Dauge-Roth" userId="96b89bbe-0d38-4b80-a994-0e4fe9d47262" providerId="ADAL" clId="{9C9D7CDE-F2FF-564D-9B6A-4748A834EAB7}" dt="2026-06-29T07:55:43.939" v="3300" actId="2696"/>
        <pc:sldMkLst>
          <pc:docMk/>
          <pc:sldMk cId="1433420968" sldId="381"/>
        </pc:sldMkLst>
      </pc:sldChg>
      <pc:sldChg chg="setBg">
        <pc:chgData name="Katherine Dauge-Roth" userId="96b89bbe-0d38-4b80-a994-0e4fe9d47262" providerId="ADAL" clId="{9C9D7CDE-F2FF-564D-9B6A-4748A834EAB7}" dt="2026-06-08T19:29:31.962" v="119"/>
        <pc:sldMkLst>
          <pc:docMk/>
          <pc:sldMk cId="2417725199" sldId="386"/>
        </pc:sldMkLst>
      </pc:sldChg>
      <pc:sldChg chg="addSp delSp modSp del mod ord setBg modClrScheme chgLayout">
        <pc:chgData name="Katherine Dauge-Roth" userId="96b89bbe-0d38-4b80-a994-0e4fe9d47262" providerId="ADAL" clId="{9C9D7CDE-F2FF-564D-9B6A-4748A834EAB7}" dt="2026-06-29T07:55:43.926" v="3294" actId="2696"/>
        <pc:sldMkLst>
          <pc:docMk/>
          <pc:sldMk cId="3824151747" sldId="389"/>
        </pc:sldMkLst>
      </pc:sldChg>
      <pc:sldChg chg="addSp delSp modSp add mod ord modTransition setBg">
        <pc:chgData name="Katherine Dauge-Roth" userId="96b89bbe-0d38-4b80-a994-0e4fe9d47262" providerId="ADAL" clId="{9C9D7CDE-F2FF-564D-9B6A-4748A834EAB7}" dt="2026-06-09T10:12:34.470" v="1475" actId="20577"/>
        <pc:sldMkLst>
          <pc:docMk/>
          <pc:sldMk cId="444984413" sldId="392"/>
        </pc:sldMkLst>
        <pc:spChg chg="add mod">
          <ac:chgData name="Katherine Dauge-Roth" userId="96b89bbe-0d38-4b80-a994-0e4fe9d47262" providerId="ADAL" clId="{9C9D7CDE-F2FF-564D-9B6A-4748A834EAB7}" dt="2026-06-09T10:12:34.470" v="1475" actId="20577"/>
          <ac:spMkLst>
            <pc:docMk/>
            <pc:sldMk cId="444984413" sldId="392"/>
            <ac:spMk id="2" creationId="{2A195C72-FCCE-C2D2-E21F-F81DA1F611E7}"/>
          </ac:spMkLst>
        </pc:spChg>
        <pc:spChg chg="add mod">
          <ac:chgData name="Katherine Dauge-Roth" userId="96b89bbe-0d38-4b80-a994-0e4fe9d47262" providerId="ADAL" clId="{9C9D7CDE-F2FF-564D-9B6A-4748A834EAB7}" dt="2026-06-09T09:35:07.316" v="953" actId="1076"/>
          <ac:spMkLst>
            <pc:docMk/>
            <pc:sldMk cId="444984413" sldId="392"/>
            <ac:spMk id="4" creationId="{DAA03F40-77CC-FFCF-C03D-AA64DE088080}"/>
          </ac:spMkLst>
        </pc:spChg>
        <pc:picChg chg="add mod">
          <ac:chgData name="Katherine Dauge-Roth" userId="96b89bbe-0d38-4b80-a994-0e4fe9d47262" providerId="ADAL" clId="{9C9D7CDE-F2FF-564D-9B6A-4748A834EAB7}" dt="2026-06-09T09:35:09.555" v="954" actId="1076"/>
          <ac:picMkLst>
            <pc:docMk/>
            <pc:sldMk cId="444984413" sldId="392"/>
            <ac:picMk id="3" creationId="{E0040348-90BE-0B39-0444-363F7E13F91E}"/>
          </ac:picMkLst>
        </pc:picChg>
      </pc:sldChg>
      <pc:sldChg chg="add">
        <pc:chgData name="Katherine Dauge-Roth" userId="96b89bbe-0d38-4b80-a994-0e4fe9d47262" providerId="ADAL" clId="{9C9D7CDE-F2FF-564D-9B6A-4748A834EAB7}" dt="2026-06-09T11:03:13.197" v="3091"/>
        <pc:sldMkLst>
          <pc:docMk/>
          <pc:sldMk cId="8971278" sldId="393"/>
        </pc:sldMkLst>
      </pc:sldChg>
      <pc:sldChg chg="delSp modSp add mod ord modTransition">
        <pc:chgData name="Katherine Dauge-Roth" userId="96b89bbe-0d38-4b80-a994-0e4fe9d47262" providerId="ADAL" clId="{9C9D7CDE-F2FF-564D-9B6A-4748A834EAB7}" dt="2026-06-09T09:39:04.650" v="1014" actId="20578"/>
        <pc:sldMkLst>
          <pc:docMk/>
          <pc:sldMk cId="3922201851" sldId="397"/>
        </pc:sldMkLst>
        <pc:picChg chg="mod modCrop">
          <ac:chgData name="Katherine Dauge-Roth" userId="96b89bbe-0d38-4b80-a994-0e4fe9d47262" providerId="ADAL" clId="{9C9D7CDE-F2FF-564D-9B6A-4748A834EAB7}" dt="2026-06-09T09:36:18.801" v="965" actId="1076"/>
          <ac:picMkLst>
            <pc:docMk/>
            <pc:sldMk cId="3922201851" sldId="397"/>
            <ac:picMk id="3" creationId="{88C2FD12-F289-7220-8777-ABE0E9717069}"/>
          </ac:picMkLst>
        </pc:picChg>
      </pc:sldChg>
      <pc:sldChg chg="add ord">
        <pc:chgData name="Katherine Dauge-Roth" userId="96b89bbe-0d38-4b80-a994-0e4fe9d47262" providerId="ADAL" clId="{9C9D7CDE-F2FF-564D-9B6A-4748A834EAB7}" dt="2026-06-09T11:03:24.741" v="3092" actId="20578"/>
        <pc:sldMkLst>
          <pc:docMk/>
          <pc:sldMk cId="2085423689" sldId="398"/>
        </pc:sldMkLst>
      </pc:sldChg>
      <pc:sldChg chg="addSp delSp modSp add mod ord setBg">
        <pc:chgData name="Katherine Dauge-Roth" userId="96b89bbe-0d38-4b80-a994-0e4fe9d47262" providerId="ADAL" clId="{9C9D7CDE-F2FF-564D-9B6A-4748A834EAB7}" dt="2026-06-09T10:31:14.562" v="1633" actId="20578"/>
        <pc:sldMkLst>
          <pc:docMk/>
          <pc:sldMk cId="669200723" sldId="400"/>
        </pc:sldMkLst>
        <pc:picChg chg="add mod">
          <ac:chgData name="Katherine Dauge-Roth" userId="96b89bbe-0d38-4b80-a994-0e4fe9d47262" providerId="ADAL" clId="{9C9D7CDE-F2FF-564D-9B6A-4748A834EAB7}" dt="2026-06-09T10:23:31.027" v="1494" actId="1076"/>
          <ac:picMkLst>
            <pc:docMk/>
            <pc:sldMk cId="669200723" sldId="400"/>
            <ac:picMk id="3" creationId="{FA0371CE-FD0B-BB03-72D6-9FA344F6125E}"/>
          </ac:picMkLst>
        </pc:picChg>
      </pc:sldChg>
      <pc:sldChg chg="add del ord setBg">
        <pc:chgData name="Katherine Dauge-Roth" userId="96b89bbe-0d38-4b80-a994-0e4fe9d47262" providerId="ADAL" clId="{9C9D7CDE-F2FF-564D-9B6A-4748A834EAB7}" dt="2026-06-29T07:55:43.928" v="3295" actId="2696"/>
        <pc:sldMkLst>
          <pc:docMk/>
          <pc:sldMk cId="4267176958" sldId="402"/>
        </pc:sldMkLst>
      </pc:sldChg>
      <pc:sldChg chg="add del setBg modAnim">
        <pc:chgData name="Katherine Dauge-Roth" userId="96b89bbe-0d38-4b80-a994-0e4fe9d47262" providerId="ADAL" clId="{9C9D7CDE-F2FF-564D-9B6A-4748A834EAB7}" dt="2026-06-29T07:55:43.929" v="3296" actId="2696"/>
        <pc:sldMkLst>
          <pc:docMk/>
          <pc:sldMk cId="2728461094" sldId="403"/>
        </pc:sldMkLst>
      </pc:sldChg>
      <pc:sldChg chg="add del">
        <pc:chgData name="Katherine Dauge-Roth" userId="96b89bbe-0d38-4b80-a994-0e4fe9d47262" providerId="ADAL" clId="{9C9D7CDE-F2FF-564D-9B6A-4748A834EAB7}" dt="2026-06-29T07:55:43.943" v="3306" actId="2696"/>
        <pc:sldMkLst>
          <pc:docMk/>
          <pc:sldMk cId="2956207290" sldId="404"/>
        </pc:sldMkLst>
      </pc:sldChg>
      <pc:sldChg chg="add del setBg">
        <pc:chgData name="Katherine Dauge-Roth" userId="96b89bbe-0d38-4b80-a994-0e4fe9d47262" providerId="ADAL" clId="{9C9D7CDE-F2FF-564D-9B6A-4748A834EAB7}" dt="2026-06-29T07:55:43.946" v="3310" actId="2696"/>
        <pc:sldMkLst>
          <pc:docMk/>
          <pc:sldMk cId="742405039" sldId="405"/>
        </pc:sldMkLst>
      </pc:sldChg>
      <pc:sldChg chg="add del setBg">
        <pc:chgData name="Katherine Dauge-Roth" userId="96b89bbe-0d38-4b80-a994-0e4fe9d47262" providerId="ADAL" clId="{9C9D7CDE-F2FF-564D-9B6A-4748A834EAB7}" dt="2026-06-29T07:55:43.937" v="3298" actId="2696"/>
        <pc:sldMkLst>
          <pc:docMk/>
          <pc:sldMk cId="491174089" sldId="406"/>
        </pc:sldMkLst>
      </pc:sldChg>
      <pc:sldChg chg="add del">
        <pc:chgData name="Katherine Dauge-Roth" userId="96b89bbe-0d38-4b80-a994-0e4fe9d47262" providerId="ADAL" clId="{9C9D7CDE-F2FF-564D-9B6A-4748A834EAB7}" dt="2026-06-29T07:55:43.948" v="3313" actId="2696"/>
        <pc:sldMkLst>
          <pc:docMk/>
          <pc:sldMk cId="2109835298" sldId="407"/>
        </pc:sldMkLst>
      </pc:sldChg>
      <pc:sldChg chg="addSp delSp modSp add mod">
        <pc:chgData name="Katherine Dauge-Roth" userId="96b89bbe-0d38-4b80-a994-0e4fe9d47262" providerId="ADAL" clId="{9C9D7CDE-F2FF-564D-9B6A-4748A834EAB7}" dt="2026-06-09T10:30:48.150" v="1629" actId="20577"/>
        <pc:sldMkLst>
          <pc:docMk/>
          <pc:sldMk cId="1767422327" sldId="409"/>
        </pc:sldMkLst>
        <pc:spChg chg="add mod">
          <ac:chgData name="Katherine Dauge-Roth" userId="96b89bbe-0d38-4b80-a994-0e4fe9d47262" providerId="ADAL" clId="{9C9D7CDE-F2FF-564D-9B6A-4748A834EAB7}" dt="2026-06-09T10:30:48.150" v="1629" actId="20577"/>
          <ac:spMkLst>
            <pc:docMk/>
            <pc:sldMk cId="1767422327" sldId="409"/>
            <ac:spMk id="4" creationId="{5C1FF3C3-201D-C7A7-E5E6-6D75F433E1F9}"/>
          </ac:spMkLst>
        </pc:spChg>
      </pc:sldChg>
      <pc:sldChg chg="add setBg">
        <pc:chgData name="Katherine Dauge-Roth" userId="96b89bbe-0d38-4b80-a994-0e4fe9d47262" providerId="ADAL" clId="{9C9D7CDE-F2FF-564D-9B6A-4748A834EAB7}" dt="2026-06-09T11:30:23.652" v="3094"/>
        <pc:sldMkLst>
          <pc:docMk/>
          <pc:sldMk cId="3045713273" sldId="410"/>
        </pc:sldMkLst>
      </pc:sldChg>
      <pc:sldChg chg="add">
        <pc:chgData name="Katherine Dauge-Roth" userId="96b89bbe-0d38-4b80-a994-0e4fe9d47262" providerId="ADAL" clId="{9C9D7CDE-F2FF-564D-9B6A-4748A834EAB7}" dt="2026-06-09T11:02:44.020" v="3086"/>
        <pc:sldMkLst>
          <pc:docMk/>
          <pc:sldMk cId="581139148" sldId="411"/>
        </pc:sldMkLst>
      </pc:sldChg>
      <pc:sldChg chg="addSp modSp add mod ord modAnim">
        <pc:chgData name="Katherine Dauge-Roth" userId="96b89bbe-0d38-4b80-a994-0e4fe9d47262" providerId="ADAL" clId="{9C9D7CDE-F2FF-564D-9B6A-4748A834EAB7}" dt="2026-06-09T11:37:44.663" v="3293" actId="20577"/>
        <pc:sldMkLst>
          <pc:docMk/>
          <pc:sldMk cId="3617146859" sldId="412"/>
        </pc:sldMkLst>
        <pc:spChg chg="add mod">
          <ac:chgData name="Katherine Dauge-Roth" userId="96b89bbe-0d38-4b80-a994-0e4fe9d47262" providerId="ADAL" clId="{9C9D7CDE-F2FF-564D-9B6A-4748A834EAB7}" dt="2026-06-09T11:37:28.544" v="3279" actId="20577"/>
          <ac:spMkLst>
            <pc:docMk/>
            <pc:sldMk cId="3617146859" sldId="412"/>
            <ac:spMk id="2" creationId="{53CD780E-7EB5-025A-E051-907061D6ADE7}"/>
          </ac:spMkLst>
        </pc:spChg>
        <pc:spChg chg="mod">
          <ac:chgData name="Katherine Dauge-Roth" userId="96b89bbe-0d38-4b80-a994-0e4fe9d47262" providerId="ADAL" clId="{9C9D7CDE-F2FF-564D-9B6A-4748A834EAB7}" dt="2026-06-09T11:37:44.663" v="3293" actId="20577"/>
          <ac:spMkLst>
            <pc:docMk/>
            <pc:sldMk cId="3617146859" sldId="412"/>
            <ac:spMk id="4" creationId="{BAEDD4E9-A486-EC9B-424C-1C3B966883CC}"/>
          </ac:spMkLst>
        </pc:spChg>
      </pc:sldChg>
      <pc:sldChg chg="addSp modSp new mod">
        <pc:chgData name="Katherine Dauge-Roth" userId="96b89bbe-0d38-4b80-a994-0e4fe9d47262" providerId="ADAL" clId="{9C9D7CDE-F2FF-564D-9B6A-4748A834EAB7}" dt="2026-06-09T10:33:12.861" v="1642" actId="1076"/>
        <pc:sldMkLst>
          <pc:docMk/>
          <pc:sldMk cId="2915546891" sldId="414"/>
        </pc:sldMkLst>
        <pc:picChg chg="add mod">
          <ac:chgData name="Katherine Dauge-Roth" userId="96b89bbe-0d38-4b80-a994-0e4fe9d47262" providerId="ADAL" clId="{9C9D7CDE-F2FF-564D-9B6A-4748A834EAB7}" dt="2026-06-09T10:33:12.861" v="1642" actId="1076"/>
          <ac:picMkLst>
            <pc:docMk/>
            <pc:sldMk cId="2915546891" sldId="414"/>
            <ac:picMk id="3" creationId="{9727DC2A-072C-5FBE-1E1A-973DF9AD6B68}"/>
          </ac:picMkLst>
        </pc:picChg>
      </pc:sldChg>
      <pc:sldChg chg="add">
        <pc:chgData name="Katherine Dauge-Roth" userId="96b89bbe-0d38-4b80-a994-0e4fe9d47262" providerId="ADAL" clId="{9C9D7CDE-F2FF-564D-9B6A-4748A834EAB7}" dt="2026-06-09T10:59:41.048" v="3056"/>
        <pc:sldMkLst>
          <pc:docMk/>
          <pc:sldMk cId="511570612" sldId="415"/>
        </pc:sldMkLst>
      </pc:sldChg>
      <pc:sldChg chg="new">
        <pc:chgData name="Katherine Dauge-Roth" userId="96b89bbe-0d38-4b80-a994-0e4fe9d47262" providerId="ADAL" clId="{9C9D7CDE-F2FF-564D-9B6A-4748A834EAB7}" dt="2026-06-09T10:44:02.628" v="2356" actId="680"/>
        <pc:sldMkLst>
          <pc:docMk/>
          <pc:sldMk cId="2398955119" sldId="416"/>
        </pc:sldMkLst>
      </pc:sldChg>
      <pc:sldChg chg="addSp delSp modSp add mod">
        <pc:chgData name="Katherine Dauge-Roth" userId="96b89bbe-0d38-4b80-a994-0e4fe9d47262" providerId="ADAL" clId="{9C9D7CDE-F2FF-564D-9B6A-4748A834EAB7}" dt="2026-06-09T10:45:58.195" v="2369" actId="1076"/>
        <pc:sldMkLst>
          <pc:docMk/>
          <pc:sldMk cId="3851738442" sldId="417"/>
        </pc:sldMkLst>
        <pc:picChg chg="add mod">
          <ac:chgData name="Katherine Dauge-Roth" userId="96b89bbe-0d38-4b80-a994-0e4fe9d47262" providerId="ADAL" clId="{9C9D7CDE-F2FF-564D-9B6A-4748A834EAB7}" dt="2026-06-09T10:45:58.195" v="2369" actId="1076"/>
          <ac:picMkLst>
            <pc:docMk/>
            <pc:sldMk cId="3851738442" sldId="417"/>
            <ac:picMk id="2" creationId="{4A92D67C-4CB2-CDE9-8A54-CB972E892D84}"/>
          </ac:picMkLst>
        </pc:picChg>
      </pc:sldChg>
      <pc:sldChg chg="add">
        <pc:chgData name="Katherine Dauge-Roth" userId="96b89bbe-0d38-4b80-a994-0e4fe9d47262" providerId="ADAL" clId="{9C9D7CDE-F2FF-564D-9B6A-4748A834EAB7}" dt="2026-06-09T11:34:22.788" v="3110"/>
        <pc:sldMkLst>
          <pc:docMk/>
          <pc:sldMk cId="1291479460" sldId="418"/>
        </pc:sldMkLst>
      </pc:sldChg>
      <pc:sldChg chg="add">
        <pc:chgData name="Katherine Dauge-Roth" userId="96b89bbe-0d38-4b80-a994-0e4fe9d47262" providerId="ADAL" clId="{9C9D7CDE-F2FF-564D-9B6A-4748A834EAB7}" dt="2026-06-09T11:34:22.788" v="3110"/>
        <pc:sldMkLst>
          <pc:docMk/>
          <pc:sldMk cId="4248897875" sldId="419"/>
        </pc:sldMkLst>
      </pc:sldChg>
      <pc:sldChg chg="add">
        <pc:chgData name="Katherine Dauge-Roth" userId="96b89bbe-0d38-4b80-a994-0e4fe9d47262" providerId="ADAL" clId="{9C9D7CDE-F2FF-564D-9B6A-4748A834EAB7}" dt="2026-06-09T11:03:13.197" v="3091"/>
        <pc:sldMkLst>
          <pc:docMk/>
          <pc:sldMk cId="3989454991" sldId="421"/>
        </pc:sldMkLst>
      </pc:sldChg>
      <pc:sldChg chg="add">
        <pc:chgData name="Katherine Dauge-Roth" userId="96b89bbe-0d38-4b80-a994-0e4fe9d47262" providerId="ADAL" clId="{9C9D7CDE-F2FF-564D-9B6A-4748A834EAB7}" dt="2026-06-09T11:34:22.788" v="3110"/>
        <pc:sldMkLst>
          <pc:docMk/>
          <pc:sldMk cId="3221378663" sldId="422"/>
        </pc:sldMkLst>
      </pc:sldChg>
      <pc:sldChg chg="modSp add mod">
        <pc:chgData name="Katherine Dauge-Roth" userId="96b89bbe-0d38-4b80-a994-0e4fe9d47262" providerId="ADAL" clId="{9C9D7CDE-F2FF-564D-9B6A-4748A834EAB7}" dt="2026-06-09T10:58:49.399" v="3052" actId="20577"/>
        <pc:sldMkLst>
          <pc:docMk/>
          <pc:sldMk cId="502557470" sldId="423"/>
        </pc:sldMkLst>
        <pc:spChg chg="mod">
          <ac:chgData name="Katherine Dauge-Roth" userId="96b89bbe-0d38-4b80-a994-0e4fe9d47262" providerId="ADAL" clId="{9C9D7CDE-F2FF-564D-9B6A-4748A834EAB7}" dt="2026-06-09T10:58:49.399" v="3052" actId="20577"/>
          <ac:spMkLst>
            <pc:docMk/>
            <pc:sldMk cId="502557470" sldId="423"/>
            <ac:spMk id="5" creationId="{BA8036F7-1A81-15B9-613C-EE1E18399BE2}"/>
          </ac:spMkLst>
        </pc:spChg>
      </pc:sldChg>
      <pc:sldChg chg="modSp add mod">
        <pc:chgData name="Katherine Dauge-Roth" userId="96b89bbe-0d38-4b80-a994-0e4fe9d47262" providerId="ADAL" clId="{9C9D7CDE-F2FF-564D-9B6A-4748A834EAB7}" dt="2026-06-09T11:02:29.699" v="3084" actId="20577"/>
        <pc:sldMkLst>
          <pc:docMk/>
          <pc:sldMk cId="229707559" sldId="424"/>
        </pc:sldMkLst>
        <pc:spChg chg="mod">
          <ac:chgData name="Katherine Dauge-Roth" userId="96b89bbe-0d38-4b80-a994-0e4fe9d47262" providerId="ADAL" clId="{9C9D7CDE-F2FF-564D-9B6A-4748A834EAB7}" dt="2026-06-09T11:02:29.699" v="3084" actId="20577"/>
          <ac:spMkLst>
            <pc:docMk/>
            <pc:sldMk cId="229707559" sldId="424"/>
            <ac:spMk id="4" creationId="{A3FE3326-F8DA-836B-4C9E-D9364EDD770C}"/>
          </ac:spMkLst>
        </pc:spChg>
      </pc:sldChg>
      <pc:sldChg chg="delSp modSp add mod">
        <pc:chgData name="Katherine Dauge-Roth" userId="96b89bbe-0d38-4b80-a994-0e4fe9d47262" providerId="ADAL" clId="{9C9D7CDE-F2FF-564D-9B6A-4748A834EAB7}" dt="2026-06-09T11:37:38.945" v="3284" actId="20577"/>
        <pc:sldMkLst>
          <pc:docMk/>
          <pc:sldMk cId="575846689" sldId="425"/>
        </pc:sldMkLst>
        <pc:spChg chg="mod">
          <ac:chgData name="Katherine Dauge-Roth" userId="96b89bbe-0d38-4b80-a994-0e4fe9d47262" providerId="ADAL" clId="{9C9D7CDE-F2FF-564D-9B6A-4748A834EAB7}" dt="2026-06-09T11:37:38.945" v="3284" actId="20577"/>
          <ac:spMkLst>
            <pc:docMk/>
            <pc:sldMk cId="575846689" sldId="425"/>
            <ac:spMk id="4" creationId="{B67D7D37-5799-4589-96A6-DBADB91C05E5}"/>
          </ac:spMkLst>
        </pc:spChg>
      </pc:sldChg>
      <pc:sldMasterChg chg="setBg modSldLayout">
        <pc:chgData name="Katherine Dauge-Roth" userId="96b89bbe-0d38-4b80-a994-0e4fe9d47262" providerId="ADAL" clId="{9C9D7CDE-F2FF-564D-9B6A-4748A834EAB7}" dt="2026-06-08T19:29:31.962" v="119"/>
        <pc:sldMasterMkLst>
          <pc:docMk/>
          <pc:sldMasterMk cId="3858610386" sldId="2147483648"/>
        </pc:sldMasterMkLst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3647734662" sldId="2147483649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1750949879" sldId="2147483650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2016917310" sldId="2147483651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1596459423" sldId="2147483652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901244687" sldId="2147483653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3746971242" sldId="2147483654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1581731528" sldId="2147483655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3477144600" sldId="2147483656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1328035775" sldId="2147483657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2319360412" sldId="2147483658"/>
          </pc:sldLayoutMkLst>
        </pc:sldLayoutChg>
        <pc:sldLayoutChg chg="setBg">
          <pc:chgData name="Katherine Dauge-Roth" userId="96b89bbe-0d38-4b80-a994-0e4fe9d47262" providerId="ADAL" clId="{9C9D7CDE-F2FF-564D-9B6A-4748A834EAB7}" dt="2026-06-08T19:29:31.962" v="119"/>
          <pc:sldLayoutMkLst>
            <pc:docMk/>
            <pc:sldMasterMk cId="3858610386" sldId="2147483648"/>
            <pc:sldLayoutMk cId="3952118849" sldId="2147483659"/>
          </pc:sldLayoutMkLst>
        </pc:sldLayoutChg>
      </pc:sldMasterChg>
      <pc:sldMasterChg chg="del">
        <pc:chgData name="Katherine Dauge-Roth" userId="96b89bbe-0d38-4b80-a994-0e4fe9d47262" providerId="ADAL" clId="{9C9D7CDE-F2FF-564D-9B6A-4748A834EAB7}" dt="2026-06-29T07:55:43.958" v="3315" actId="2696"/>
        <pc:sldMasterMkLst>
          <pc:docMk/>
          <pc:sldMasterMk cId="366864950" sldId="2147483660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F3E2-BA31-8C4E-B856-580E83917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DA1AA5-D1AD-8943-B495-BF043E89F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25546-DF03-5149-B1AD-8674E366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1B994-4712-AE42-8985-6A63B0DEF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7A91E-2479-A041-91A9-8B564DB15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3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D361-427A-7C4C-8150-D5E29F1AE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2C0D6B-DA32-4741-BA24-B6CB3E5E1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35261-C332-6347-96BF-76317A8B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61283-F141-1946-843E-B584C4416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6EBEB-11A7-3343-B20D-884951AF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6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019F00-149C-1C4B-9112-E00ABA442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C57A48-2559-6843-BB91-ADB17BC51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52927-9A5D-EF46-8E5B-4E3B16A9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88E36-8C2E-234F-A9DA-E8778F26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7E180-3655-8D46-B777-328ECEE9E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18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1ECF-06A8-D045-82F0-F9A3D6BC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2321-0556-B040-ADC9-2336D48B9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7E4B2-AED7-A049-8CD0-C28C9BD6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69832-7E9D-524D-A4AD-900ABDF3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D3E0F-D24B-824B-92C6-529D9126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49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915C-A6FC-6C48-8605-5C1000FAA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4B2D0-3EAA-3A49-984E-5F14F0604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CECE1-2146-8849-B9B7-1800379D6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9094C-8CCD-F840-ACA4-A7723523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88FCD-6E92-354F-B70A-4AAB8DF0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1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8BED2-88D2-AA42-AF90-40216E5E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2FDE-4282-9C4E-A204-D0FFD75C6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02963-2278-A447-B3CA-B077548B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B2CC2-C233-244D-A467-87620C8DB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EDF7E-72E0-C94B-B025-0C11EFEE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8254B-E11A-A042-8B54-4DE44641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5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6967C-3B0D-DA4D-9F72-2B08F6F7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6033E-AEA1-0F47-AF30-7C8614BE3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935C0-C394-A041-AC35-964DB6D64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FE082-5820-4F43-B48B-BA9741C718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B34506-BCBC-5B40-940A-93953685D6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AF5428-B685-FD49-B306-5A63C810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F7C24-0576-0445-9674-8E4B08D5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EB3E1-F10C-104B-B428-9F4CE0FF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4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A5338-7CF3-8943-802E-C107573A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67735-060E-7B4D-A9E8-B0AC7B8F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F25F7-111B-CF46-9FF6-DB3E1D2D0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413364-FF1E-2141-B58D-F9A1820A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7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3CA8AC-E5BF-144C-826F-5C0B2FA4B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E9526-C94E-BB48-B61B-4DDA26BDC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BCF52-C092-9447-8F9E-EAB22EF5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3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CFBBB-F0F2-1346-87BB-D317B5C4A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5B6FF-A6CE-7E49-AC75-26A4FC842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8F1B2-05D6-AF45-85DA-CDF220627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F613D-E462-874D-AEC5-28E168E21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1B7F5-68F5-2645-955F-337A71A0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1F94A-9473-3246-9265-D67CDFC0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2CED-DA3A-094F-9D4D-D0B868F0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982438-7437-4547-8D55-D62F056898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4B352-59AC-C24B-8792-B0A831004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0A332E-A7D3-FF46-9DB4-FA5278C6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90C3F-7A71-4840-8360-19A270E3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39CFB-CE9B-AF4A-91A9-5C9565C8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3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9BBD-01F2-404D-928C-90534CAF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66470-12E2-7340-8573-4F8428F5C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E7769-68C9-8B42-A220-22A4E8584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4FCEF-4EA9-514A-99A4-51134F5F3093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09393-A687-7340-8AA6-21DD7319F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94B5-E338-524A-A218-370ECE1D8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727DC2A-072C-5FBE-1E1A-973DF9AD6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50" y="357846"/>
            <a:ext cx="11172499" cy="614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46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50903F-1358-5595-D4C6-8FAC446DD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67D7D37-5799-4589-96A6-DBADB91C05E5}"/>
              </a:ext>
            </a:extLst>
          </p:cNvPr>
          <p:cNvSpPr txBox="1">
            <a:spLocks/>
          </p:cNvSpPr>
          <p:nvPr/>
        </p:nvSpPr>
        <p:spPr>
          <a:xfrm>
            <a:off x="838200" y="14897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Continuons à se situer 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Trouvons nos points de repère…</a:t>
            </a:r>
            <a:endParaRPr kumimoji="0" lang="fr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5846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D942C4-6DC7-05B9-E12D-7DAD8D7F1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A0371CE-FD0B-BB03-72D6-9FA344F61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624" y="0"/>
            <a:ext cx="8302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0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F1E061-B4F5-B93D-797C-E93481A3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etite carte générale ancienne de la France">
            <a:extLst>
              <a:ext uri="{FF2B5EF4-FFF2-40B4-BE49-F238E27FC236}">
                <a16:creationId xmlns:a16="http://schemas.microsoft.com/office/drawing/2014/main" id="{44BCB7E6-7140-D43A-B562-D326C0EC2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765" y="0"/>
            <a:ext cx="8641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13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65CBB-4CE5-B3FD-8B3A-89C51E57B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mazon.fr - Manuel indocile de sciences sociales: Pour des savoirs  résistants - Fondation Copernic - Livres">
            <a:extLst>
              <a:ext uri="{FF2B5EF4-FFF2-40B4-BE49-F238E27FC236}">
                <a16:creationId xmlns:a16="http://schemas.microsoft.com/office/drawing/2014/main" id="{A7D16359-AD76-C520-1F02-58F8795C4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02" y="772144"/>
            <a:ext cx="3752428" cy="53137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A8036F7-1A81-15B9-613C-EE1E18399BE2}"/>
              </a:ext>
            </a:extLst>
          </p:cNvPr>
          <p:cNvSpPr txBox="1"/>
          <p:nvPr/>
        </p:nvSpPr>
        <p:spPr>
          <a:xfrm>
            <a:off x="4848883" y="1212111"/>
            <a:ext cx="62494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Réception 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US" sz="6000" dirty="0">
                <a:solidFill>
                  <a:prstClr val="black"/>
                </a:solidFill>
                <a:latin typeface="Calibri" panose="020F0502020204030204"/>
              </a:rPr>
              <a:t>France des idées sur le genre, le sexe et la race ?</a:t>
            </a:r>
          </a:p>
        </p:txBody>
      </p:sp>
    </p:spTree>
    <p:extLst>
      <p:ext uri="{BB962C8B-B14F-4D97-AF65-F5344CB8AC3E}">
        <p14:creationId xmlns:p14="http://schemas.microsoft.com/office/powerpoint/2010/main" val="502557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4DF9CD-C27A-CD41-8D99-5C4CA91F9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0"/>
            <a:ext cx="11950700" cy="712893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D050557-CBBE-B22B-090F-A8D991A48EB0}"/>
              </a:ext>
            </a:extLst>
          </p:cNvPr>
          <p:cNvSpPr txBox="1">
            <a:spLocks/>
          </p:cNvSpPr>
          <p:nvPr/>
        </p:nvSpPr>
        <p:spPr>
          <a:xfrm>
            <a:off x="296333" y="619521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US" dirty="0">
                <a:solidFill>
                  <a:schemeClr val="bg1"/>
                </a:solidFill>
              </a:rPr>
              <a:t>A l’époque moderne (XVIe-XVIIIe siècles</a:t>
            </a:r>
            <a:r>
              <a:rPr lang="fr-US" dirty="0"/>
              <a:t>)</a:t>
            </a:r>
            <a:br>
              <a:rPr lang="fr-US" dirty="0"/>
            </a:b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1179222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955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809"/>
            <a:ext cx="3422410" cy="1325563"/>
          </a:xfrm>
        </p:spPr>
        <p:txBody>
          <a:bodyPr/>
          <a:lstStyle/>
          <a:p>
            <a:r>
              <a:rPr lang="fr-FR" noProof="0" dirty="0">
                <a:solidFill>
                  <a:schemeClr val="bg1"/>
                </a:solidFill>
              </a:rPr>
              <a:t>l’imprimerie</a:t>
            </a:r>
          </a:p>
        </p:txBody>
      </p:sp>
      <p:pic>
        <p:nvPicPr>
          <p:cNvPr id="10242" name="Picture 2" descr="print | British Museum">
            <a:extLst>
              <a:ext uri="{FF2B5EF4-FFF2-40B4-BE49-F238E27FC236}">
                <a16:creationId xmlns:a16="http://schemas.microsoft.com/office/drawing/2014/main" id="{22876279-DA83-3541-AC9A-8A62ED08B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 t="3238" r="2250" b="10476"/>
          <a:stretch/>
        </p:blipFill>
        <p:spPr bwMode="auto">
          <a:xfrm>
            <a:off x="3063139" y="0"/>
            <a:ext cx="91288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30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94" y="-71696"/>
            <a:ext cx="10515600" cy="1325563"/>
          </a:xfrm>
        </p:spPr>
        <p:txBody>
          <a:bodyPr/>
          <a:lstStyle/>
          <a:p>
            <a:r>
              <a:rPr lang="fr-FR" noProof="0" dirty="0">
                <a:solidFill>
                  <a:schemeClr val="bg1"/>
                </a:solidFill>
              </a:rPr>
              <a:t>l’importance « des Anciens »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438759C5-1122-E849-8273-BBDB904BCD06}"/>
              </a:ext>
            </a:extLst>
          </p:cNvPr>
          <p:cNvSpPr txBox="1">
            <a:spLocks/>
          </p:cNvSpPr>
          <p:nvPr/>
        </p:nvSpPr>
        <p:spPr>
          <a:xfrm>
            <a:off x="4191001" y="57195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noProof="0" dirty="0">
                <a:solidFill>
                  <a:schemeClr val="bg1"/>
                </a:solidFill>
              </a:rPr>
              <a:t>les apports arabes très importants</a:t>
            </a:r>
          </a:p>
        </p:txBody>
      </p:sp>
      <p:pic>
        <p:nvPicPr>
          <p:cNvPr id="12292" name="Picture 4" descr="L&amp;#39;épopée de la science arabe (Sciences et techniques) (French Edition):  Jacquart, Danielle: 9782070318278: Amazon.com: Books">
            <a:extLst>
              <a:ext uri="{FF2B5EF4-FFF2-40B4-BE49-F238E27FC236}">
                <a16:creationId xmlns:a16="http://schemas.microsoft.com/office/drawing/2014/main" id="{E1898805-B2FD-2C44-BE47-2158E586D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4191000" cy="603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ippocrates didn&amp;#39;t write the oath, so why is he the father of medicine?">
            <a:extLst>
              <a:ext uri="{FF2B5EF4-FFF2-40B4-BE49-F238E27FC236}">
                <a16:creationId xmlns:a16="http://schemas.microsoft.com/office/drawing/2014/main" id="{86C07DAC-84D2-B043-9145-0482F1AE7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940871"/>
            <a:ext cx="3449411" cy="29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CBC808-ECE4-6747-9D6A-AF22C61BE0F5}"/>
              </a:ext>
            </a:extLst>
          </p:cNvPr>
          <p:cNvSpPr txBox="1"/>
          <p:nvPr/>
        </p:nvSpPr>
        <p:spPr>
          <a:xfrm>
            <a:off x="4134454" y="3279849"/>
            <a:ext cx="37074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noProof="0" dirty="0">
                <a:solidFill>
                  <a:schemeClr val="bg1"/>
                </a:solidFill>
              </a:rPr>
              <a:t>Hippocrate</a:t>
            </a:r>
          </a:p>
          <a:p>
            <a:r>
              <a:rPr lang="fr-FR" sz="3600" noProof="0" dirty="0">
                <a:solidFill>
                  <a:schemeClr val="bg1"/>
                </a:solidFill>
              </a:rPr>
              <a:t>(v.460 AEC-377 EC)</a:t>
            </a:r>
          </a:p>
        </p:txBody>
      </p:sp>
      <p:pic>
        <p:nvPicPr>
          <p:cNvPr id="12298" name="Picture 10" descr="Portrait de Claude Galien">
            <a:extLst>
              <a:ext uri="{FF2B5EF4-FFF2-40B4-BE49-F238E27FC236}">
                <a16:creationId xmlns:a16="http://schemas.microsoft.com/office/drawing/2014/main" id="{CB4D0CAC-4CF1-C845-B95F-6080F8B1F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62" y="940871"/>
            <a:ext cx="3576302" cy="591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CF2375D-0988-5549-8C96-04EC5AE24F65}"/>
              </a:ext>
            </a:extLst>
          </p:cNvPr>
          <p:cNvSpPr txBox="1"/>
          <p:nvPr/>
        </p:nvSpPr>
        <p:spPr>
          <a:xfrm>
            <a:off x="3928816" y="4538638"/>
            <a:ext cx="3973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noProof="0" dirty="0">
                <a:solidFill>
                  <a:schemeClr val="bg1"/>
                </a:solidFill>
              </a:rPr>
              <a:t>Galien (v.129-201)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29BCED-36C4-D346-A9C1-54DA9BAAFB7A}"/>
              </a:ext>
            </a:extLst>
          </p:cNvPr>
          <p:cNvSpPr txBox="1"/>
          <p:nvPr/>
        </p:nvSpPr>
        <p:spPr>
          <a:xfrm>
            <a:off x="5129407" y="5363086"/>
            <a:ext cx="4058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noProof="0" dirty="0">
                <a:solidFill>
                  <a:schemeClr val="bg1"/>
                </a:solidFill>
              </a:rPr>
              <a:t>Avicenne (980-1037)</a:t>
            </a:r>
          </a:p>
        </p:txBody>
      </p:sp>
      <p:pic>
        <p:nvPicPr>
          <p:cNvPr id="12300" name="Picture 12" descr="Image dans Infobox.">
            <a:extLst>
              <a:ext uri="{FF2B5EF4-FFF2-40B4-BE49-F238E27FC236}">
                <a16:creationId xmlns:a16="http://schemas.microsoft.com/office/drawing/2014/main" id="{E5C5CFFC-5AE3-0B49-A423-7CD9EE44E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023" y="0"/>
            <a:ext cx="3324225" cy="518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90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59" y="2416946"/>
            <a:ext cx="3734441" cy="1325563"/>
          </a:xfrm>
        </p:spPr>
        <p:txBody>
          <a:bodyPr>
            <a:normAutofit fontScale="90000"/>
          </a:bodyPr>
          <a:lstStyle/>
          <a:p>
            <a:r>
              <a:rPr lang="fr-FR" noProof="0" dirty="0">
                <a:solidFill>
                  <a:schemeClr val="bg1"/>
                </a:solidFill>
              </a:rPr>
              <a:t>un monde où 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la terre n’est 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plus au centre</a:t>
            </a: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Nicolas Copernic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(1473-1543)</a:t>
            </a: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 err="1">
                <a:solidFill>
                  <a:schemeClr val="bg1"/>
                </a:solidFill>
              </a:rPr>
              <a:t>Galillée</a:t>
            </a:r>
            <a:r>
              <a:rPr lang="fr-FR" noProof="0" dirty="0">
                <a:solidFill>
                  <a:schemeClr val="bg1"/>
                </a:solidFill>
              </a:rPr>
              <a:t> Galilei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(1564-1642)</a:t>
            </a:r>
          </a:p>
        </p:txBody>
      </p:sp>
      <p:pic>
        <p:nvPicPr>
          <p:cNvPr id="11266" name="Picture 2" descr="De Copernic à Galilée, une révolution européenne – Libération">
            <a:extLst>
              <a:ext uri="{FF2B5EF4-FFF2-40B4-BE49-F238E27FC236}">
                <a16:creationId xmlns:a16="http://schemas.microsoft.com/office/drawing/2014/main" id="{96872D87-1809-EF43-AD17-67A1ED497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0"/>
            <a:ext cx="8267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510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70" y="5184260"/>
            <a:ext cx="10515600" cy="1325563"/>
          </a:xfrm>
        </p:spPr>
        <p:txBody>
          <a:bodyPr/>
          <a:lstStyle/>
          <a:p>
            <a:r>
              <a:rPr lang="fr-FR" noProof="0" dirty="0">
                <a:solidFill>
                  <a:schemeClr val="bg1"/>
                </a:solidFill>
              </a:rPr>
              <a:t>Anatomie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62255F-94D8-C84E-B589-24EE7C427DFA}"/>
              </a:ext>
            </a:extLst>
          </p:cNvPr>
          <p:cNvSpPr txBox="1"/>
          <p:nvPr/>
        </p:nvSpPr>
        <p:spPr>
          <a:xfrm>
            <a:off x="8055177" y="0"/>
            <a:ext cx="32699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noProof="0" dirty="0">
                <a:solidFill>
                  <a:srgbClr val="E8E2B8"/>
                </a:solidFill>
              </a:rPr>
              <a:t>L’Humanisme</a:t>
            </a:r>
          </a:p>
        </p:txBody>
      </p:sp>
      <p:pic>
        <p:nvPicPr>
          <p:cNvPr id="1026" name="Picture 2" descr="Gravures anatomiques | Gazette Drouot">
            <a:extLst>
              <a:ext uri="{FF2B5EF4-FFF2-40B4-BE49-F238E27FC236}">
                <a16:creationId xmlns:a16="http://schemas.microsoft.com/office/drawing/2014/main" id="{5479A221-8DCB-3546-A079-3F04ABF40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418" y="0"/>
            <a:ext cx="4260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0F76E4-9469-604B-82F7-C8B3D4945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867" y="762000"/>
            <a:ext cx="44831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39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E6B985-03EA-FE36-0A9E-B205BAE15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5C1FF3C3-201D-C7A7-E5E6-6D75F433E1F9}"/>
              </a:ext>
            </a:extLst>
          </p:cNvPr>
          <p:cNvSpPr txBox="1">
            <a:spLocks/>
          </p:cNvSpPr>
          <p:nvPr/>
        </p:nvSpPr>
        <p:spPr>
          <a:xfrm>
            <a:off x="838200" y="2432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7200" dirty="0">
                <a:solidFill>
                  <a:schemeClr val="bg1"/>
                </a:solidFill>
              </a:rPr>
              <a:t>Se connaître !</a:t>
            </a:r>
            <a:endParaRPr lang="fr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422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5706774"/>
            <a:ext cx="11991703" cy="1325563"/>
          </a:xfrm>
        </p:spPr>
        <p:txBody>
          <a:bodyPr/>
          <a:lstStyle/>
          <a:p>
            <a:r>
              <a:rPr lang="fr-FR" noProof="0" dirty="0">
                <a:solidFill>
                  <a:schemeClr val="bg1"/>
                </a:solidFill>
              </a:rPr>
              <a:t>un monde qui n’est plus ce qu’il </a:t>
            </a:r>
            <a:r>
              <a:rPr lang="fr-FR" noProof="0">
                <a:solidFill>
                  <a:schemeClr val="bg1"/>
                </a:solidFill>
              </a:rPr>
              <a:t>était—RENCONTRES</a:t>
            </a:r>
            <a:endParaRPr lang="fr-FR" noProof="0" dirty="0">
              <a:solidFill>
                <a:schemeClr val="bg1"/>
              </a:solidFill>
            </a:endParaRPr>
          </a:p>
        </p:txBody>
      </p:sp>
      <p:pic>
        <p:nvPicPr>
          <p:cNvPr id="3074" name="Picture 2" descr="Impression photographique de Carte du Monde de la Blaeu Atlas, 17e siècle :  Amazon.fr: Cuisine et Maison">
            <a:extLst>
              <a:ext uri="{FF2B5EF4-FFF2-40B4-BE49-F238E27FC236}">
                <a16:creationId xmlns:a16="http://schemas.microsoft.com/office/drawing/2014/main" id="{7A148A42-9E5E-5E4E-9C05-90120AB34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37269" cy="602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C27AAC9-B122-A746-B99B-2E5C93EBB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247" y="690637"/>
            <a:ext cx="6007753" cy="501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85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DB563A87-E04A-2F4E-B94B-CF37CA069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29" y="0"/>
            <a:ext cx="119529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FB3C56-F766-CD4F-B5F0-667152108D7A}"/>
              </a:ext>
            </a:extLst>
          </p:cNvPr>
          <p:cNvSpPr txBox="1"/>
          <p:nvPr/>
        </p:nvSpPr>
        <p:spPr>
          <a:xfrm>
            <a:off x="1252342" y="731520"/>
            <a:ext cx="9318385" cy="1200329"/>
          </a:xfrm>
          <a:prstGeom prst="rect">
            <a:avLst/>
          </a:prstGeom>
          <a:solidFill>
            <a:srgbClr val="EFBD67">
              <a:alpha val="61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3600" noProof="0" dirty="0"/>
              <a:t>Samuel de Champlain (1567?-1635)</a:t>
            </a:r>
          </a:p>
          <a:p>
            <a:pPr algn="ctr"/>
            <a:r>
              <a:rPr lang="fr-FR" sz="3600" noProof="0" dirty="0"/>
              <a:t>Carte géographique de la Nouvelle France (1612)</a:t>
            </a:r>
          </a:p>
        </p:txBody>
      </p:sp>
    </p:spTree>
    <p:extLst>
      <p:ext uri="{BB962C8B-B14F-4D97-AF65-F5344CB8AC3E}">
        <p14:creationId xmlns:p14="http://schemas.microsoft.com/office/powerpoint/2010/main" val="4108697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37" y="1448283"/>
            <a:ext cx="3187279" cy="1325563"/>
          </a:xfrm>
        </p:spPr>
        <p:txBody>
          <a:bodyPr>
            <a:normAutofit fontScale="90000"/>
          </a:bodyPr>
          <a:lstStyle/>
          <a:p>
            <a:r>
              <a:rPr lang="fr-FR" noProof="0" dirty="0">
                <a:solidFill>
                  <a:schemeClr val="bg1"/>
                </a:solidFill>
              </a:rPr>
              <a:t>Entreprises de colonisation et d’empire</a:t>
            </a: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r>
              <a:rPr lang="fr-FR" sz="3600" noProof="0" dirty="0">
                <a:solidFill>
                  <a:schemeClr val="bg1"/>
                </a:solidFill>
              </a:rPr>
              <a:t>En France,</a:t>
            </a:r>
            <a:br>
              <a:rPr lang="fr-FR" sz="3600" noProof="0" dirty="0">
                <a:solidFill>
                  <a:schemeClr val="bg1"/>
                </a:solidFill>
              </a:rPr>
            </a:br>
            <a:r>
              <a:rPr lang="fr-FR" sz="3600" noProof="0" dirty="0">
                <a:solidFill>
                  <a:schemeClr val="bg1"/>
                </a:solidFill>
              </a:rPr>
              <a:t>rôle central</a:t>
            </a:r>
            <a:br>
              <a:rPr lang="fr-FR" sz="3600" noProof="0" dirty="0">
                <a:solidFill>
                  <a:schemeClr val="bg1"/>
                </a:solidFill>
              </a:rPr>
            </a:br>
            <a:r>
              <a:rPr lang="fr-FR" sz="3600" noProof="0" dirty="0">
                <a:solidFill>
                  <a:schemeClr val="bg1"/>
                </a:solidFill>
              </a:rPr>
              <a:t>de l’église</a:t>
            </a:r>
            <a:br>
              <a:rPr lang="fr-FR" sz="3600" noProof="0" dirty="0">
                <a:solidFill>
                  <a:schemeClr val="bg1"/>
                </a:solidFill>
              </a:rPr>
            </a:br>
            <a:r>
              <a:rPr lang="fr-FR" sz="3600" noProof="0" dirty="0">
                <a:solidFill>
                  <a:schemeClr val="bg1"/>
                </a:solidFill>
              </a:rPr>
              <a:t>Les Jésuites</a:t>
            </a:r>
          </a:p>
        </p:txBody>
      </p:sp>
      <p:pic>
        <p:nvPicPr>
          <p:cNvPr id="5126" name="Picture 6" descr="Massacre of Christian missionaries Painting by Theodore De Bry">
            <a:extLst>
              <a:ext uri="{FF2B5EF4-FFF2-40B4-BE49-F238E27FC236}">
                <a16:creationId xmlns:a16="http://schemas.microsoft.com/office/drawing/2014/main" id="{D95770B7-6ECD-2A48-BB2D-13827D7F0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0"/>
            <a:ext cx="8585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Jesuit missions in North America - Wikipedia">
            <a:extLst>
              <a:ext uri="{FF2B5EF4-FFF2-40B4-BE49-F238E27FC236}">
                <a16:creationId xmlns:a16="http://schemas.microsoft.com/office/drawing/2014/main" id="{2794DB62-9F94-3145-B051-27F341A3E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931" y="0"/>
            <a:ext cx="4131493" cy="689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28FE72-B344-3B4D-9BF5-FAF6EACFFE1F}"/>
              </a:ext>
            </a:extLst>
          </p:cNvPr>
          <p:cNvSpPr txBox="1"/>
          <p:nvPr/>
        </p:nvSpPr>
        <p:spPr>
          <a:xfrm>
            <a:off x="182937" y="4428051"/>
            <a:ext cx="29405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noProof="0" dirty="0">
                <a:solidFill>
                  <a:schemeClr val="bg1"/>
                </a:solidFill>
              </a:rPr>
              <a:t>nouvelles pratiques</a:t>
            </a:r>
          </a:p>
          <a:p>
            <a:r>
              <a:rPr lang="fr-FR" sz="2800" noProof="0" dirty="0">
                <a:solidFill>
                  <a:schemeClr val="bg1"/>
                </a:solidFill>
              </a:rPr>
              <a:t>personnes</a:t>
            </a:r>
          </a:p>
          <a:p>
            <a:r>
              <a:rPr lang="fr-FR" sz="2800" noProof="0" dirty="0">
                <a:solidFill>
                  <a:schemeClr val="bg1"/>
                </a:solidFill>
              </a:rPr>
              <a:t>plantes</a:t>
            </a:r>
          </a:p>
          <a:p>
            <a:r>
              <a:rPr lang="fr-FR" sz="2800" noProof="0" dirty="0">
                <a:solidFill>
                  <a:schemeClr val="bg1"/>
                </a:solidFill>
              </a:rPr>
              <a:t>animaux</a:t>
            </a:r>
          </a:p>
        </p:txBody>
      </p:sp>
      <p:pic>
        <p:nvPicPr>
          <p:cNvPr id="5132" name="Picture 12" descr="Johann Theodor de Bry - Wikiwand">
            <a:extLst>
              <a:ext uri="{FF2B5EF4-FFF2-40B4-BE49-F238E27FC236}">
                <a16:creationId xmlns:a16="http://schemas.microsoft.com/office/drawing/2014/main" id="{788A72EA-BB20-0445-962D-591355D4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-21605"/>
            <a:ext cx="8013700" cy="68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91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7170" name="Picture 2" descr="Images de l&amp;#39;habitation-sucrerie aux Antilles françaises du XVIIe au XIXe  siècle | Histoire et analyse d&amp;#39;images et oeuvres">
            <a:extLst>
              <a:ext uri="{FF2B5EF4-FFF2-40B4-BE49-F238E27FC236}">
                <a16:creationId xmlns:a16="http://schemas.microsoft.com/office/drawing/2014/main" id="{EEB0E987-357D-7A4F-9863-EADAF5CFE7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/>
          <a:stretch/>
        </p:blipFill>
        <p:spPr bwMode="auto">
          <a:xfrm>
            <a:off x="1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06" y="719350"/>
            <a:ext cx="10959737" cy="22935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200" noProof="0" dirty="0">
                <a:solidFill>
                  <a:srgbClr val="FFFFFF"/>
                </a:solidFill>
              </a:rPr>
              <a:t>capture, achat, déportation et esclavagisation des Africains sub-sahariens</a:t>
            </a:r>
            <a:br>
              <a:rPr lang="fr-FR" sz="5200" noProof="0" dirty="0">
                <a:solidFill>
                  <a:srgbClr val="FFFFFF"/>
                </a:solidFill>
              </a:rPr>
            </a:br>
            <a:endParaRPr lang="fr-FR" sz="5200" noProof="0" dirty="0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FC6C48-7F85-2943-A73F-9543AA8676BC}"/>
              </a:ext>
            </a:extLst>
          </p:cNvPr>
          <p:cNvSpPr txBox="1"/>
          <p:nvPr/>
        </p:nvSpPr>
        <p:spPr>
          <a:xfrm>
            <a:off x="890525" y="2828835"/>
            <a:ext cx="10489859" cy="1200329"/>
          </a:xfrm>
          <a:prstGeom prst="rect">
            <a:avLst/>
          </a:prstGeom>
          <a:solidFill>
            <a:srgbClr val="E8E2B8">
              <a:alpha val="7947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3600" noProof="0" dirty="0">
                <a:solidFill>
                  <a:schemeClr val="bg1"/>
                </a:solidFill>
              </a:rPr>
              <a:t>12,000,000 à 15,000,000 personnes </a:t>
            </a:r>
          </a:p>
          <a:p>
            <a:pPr algn="ctr"/>
            <a:r>
              <a:rPr lang="fr-FR" sz="3600" noProof="0" dirty="0">
                <a:solidFill>
                  <a:schemeClr val="bg1"/>
                </a:solidFill>
              </a:rPr>
              <a:t>d’origine africaine arrivent vivantes dans les Amériques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F5E9A2-7CE6-164D-9A11-EA975502E19E}"/>
              </a:ext>
            </a:extLst>
          </p:cNvPr>
          <p:cNvSpPr txBox="1"/>
          <p:nvPr/>
        </p:nvSpPr>
        <p:spPr>
          <a:xfrm>
            <a:off x="1047332" y="4479382"/>
            <a:ext cx="10176247" cy="1200329"/>
          </a:xfrm>
          <a:prstGeom prst="rect">
            <a:avLst/>
          </a:prstGeom>
          <a:solidFill>
            <a:srgbClr val="E8E2B8">
              <a:alpha val="74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3600" noProof="0" dirty="0">
                <a:solidFill>
                  <a:schemeClr val="bg1"/>
                </a:solidFill>
              </a:rPr>
              <a:t>pour chaque captif ou captive </a:t>
            </a:r>
            <a:r>
              <a:rPr lang="fr-FR" sz="3600" noProof="0" dirty="0" err="1">
                <a:solidFill>
                  <a:schemeClr val="bg1"/>
                </a:solidFill>
              </a:rPr>
              <a:t>arrivé·e</a:t>
            </a:r>
            <a:r>
              <a:rPr lang="fr-FR" sz="3600" noProof="0" dirty="0">
                <a:solidFill>
                  <a:schemeClr val="bg1"/>
                </a:solidFill>
              </a:rPr>
              <a:t> aux Amériques</a:t>
            </a:r>
          </a:p>
          <a:p>
            <a:pPr algn="ctr"/>
            <a:r>
              <a:rPr lang="fr-FR" sz="3600" noProof="0" dirty="0">
                <a:solidFill>
                  <a:schemeClr val="bg1"/>
                </a:solidFill>
              </a:rPr>
              <a:t>4 ou 5 personnes mortes à cause de la traite</a:t>
            </a:r>
          </a:p>
        </p:txBody>
      </p:sp>
    </p:spTree>
    <p:extLst>
      <p:ext uri="{BB962C8B-B14F-4D97-AF65-F5344CB8AC3E}">
        <p14:creationId xmlns:p14="http://schemas.microsoft.com/office/powerpoint/2010/main" val="123037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11658-0BA6-8F47-8309-B514A3E8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8" y="1800045"/>
            <a:ext cx="5408488" cy="2167798"/>
          </a:xfrm>
        </p:spPr>
        <p:txBody>
          <a:bodyPr>
            <a:normAutofit fontScale="90000"/>
          </a:bodyPr>
          <a:lstStyle/>
          <a:p>
            <a:r>
              <a:rPr lang="fr-FR" noProof="0" dirty="0">
                <a:solidFill>
                  <a:schemeClr val="bg1"/>
                </a:solidFill>
              </a:rPr>
              <a:t>couleur de la peau</a:t>
            </a: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« maladies 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des Noirs »</a:t>
            </a: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maladies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« tropicales »</a:t>
            </a: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18e</a:t>
            </a:r>
          </a:p>
        </p:txBody>
      </p:sp>
      <p:pic>
        <p:nvPicPr>
          <p:cNvPr id="2050" name="Picture 2" descr="Coupe d&amp;#39;un navire négrier | Slaves, Slavery, Black history">
            <a:extLst>
              <a:ext uri="{FF2B5EF4-FFF2-40B4-BE49-F238E27FC236}">
                <a16:creationId xmlns:a16="http://schemas.microsoft.com/office/drawing/2014/main" id="{913C5E05-47AC-9449-AE39-B5447F35F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89" y="346802"/>
            <a:ext cx="7696883" cy="59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449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18B1A5-9060-561B-FA38-5B4E31C4E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8D1CD-B6F3-B78E-CC75-7069C2E21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32" y="0"/>
            <a:ext cx="11594063" cy="1325563"/>
          </a:xfrm>
        </p:spPr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</a:t>
            </a:r>
            <a:r>
              <a:rPr lang="fr-FR" noProof="0" dirty="0" err="1">
                <a:solidFill>
                  <a:schemeClr val="bg1"/>
                </a:solidFill>
              </a:rPr>
              <a:t>orps</a:t>
            </a:r>
            <a:r>
              <a:rPr lang="fr-FR" noProof="0" dirty="0">
                <a:solidFill>
                  <a:schemeClr val="bg1"/>
                </a:solidFill>
              </a:rPr>
              <a:t> africains, corps autochtones américains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genrés et racialisés</a:t>
            </a:r>
          </a:p>
        </p:txBody>
      </p:sp>
      <p:pic>
        <p:nvPicPr>
          <p:cNvPr id="4098" name="Picture 2" descr="La mémoire de l&amp;#39;esclavage et de son abolition, un enjeu très actuel en  Martinique">
            <a:extLst>
              <a:ext uri="{FF2B5EF4-FFF2-40B4-BE49-F238E27FC236}">
                <a16:creationId xmlns:a16="http://schemas.microsoft.com/office/drawing/2014/main" id="{7F1C6810-209E-9F0D-A956-935C8DBF7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985" y="1513754"/>
            <a:ext cx="9509687" cy="534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956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E3B2C7-AB64-2046-9409-FDAD3F23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07" y="5532437"/>
            <a:ext cx="10515600" cy="1325563"/>
          </a:xfrm>
        </p:spPr>
        <p:txBody>
          <a:bodyPr/>
          <a:lstStyle/>
          <a:p>
            <a:r>
              <a:rPr lang="fr-FR" noProof="0" dirty="0">
                <a:solidFill>
                  <a:schemeClr val="bg1"/>
                </a:solidFill>
              </a:rPr>
              <a:t>René Descartes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 (1596-1650)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F812EEEC-945E-2147-B3BE-FD95B57ADBB7}"/>
              </a:ext>
            </a:extLst>
          </p:cNvPr>
          <p:cNvSpPr txBox="1">
            <a:spLocks/>
          </p:cNvSpPr>
          <p:nvPr/>
        </p:nvSpPr>
        <p:spPr>
          <a:xfrm>
            <a:off x="1547242" y="-26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noProof="0" dirty="0">
                <a:solidFill>
                  <a:schemeClr val="bg1"/>
                </a:solidFill>
              </a:rPr>
              <a:t>« cogito ergo </a:t>
            </a:r>
            <a:r>
              <a:rPr lang="fr-FR" noProof="0" dirty="0" err="1">
                <a:solidFill>
                  <a:schemeClr val="bg1"/>
                </a:solidFill>
              </a:rPr>
              <a:t>sum</a:t>
            </a:r>
            <a:r>
              <a:rPr lang="fr-FR" noProof="0" dirty="0">
                <a:solidFill>
                  <a:schemeClr val="bg1"/>
                </a:solidFill>
              </a:rPr>
              <a:t> » </a:t>
            </a:r>
          </a:p>
          <a:p>
            <a:pPr algn="r"/>
            <a:r>
              <a:rPr lang="fr-FR" noProof="0" dirty="0">
                <a:solidFill>
                  <a:schemeClr val="bg1"/>
                </a:solidFill>
              </a:rPr>
              <a:t>« Je pense donc je suis »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FEC7165-DB01-FA42-865B-0C80C36D9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794" y="1187127"/>
            <a:ext cx="8286207" cy="567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ne Descartes Mathematiker mathematician scientist gravure Portrait  engraving | eBay">
            <a:extLst>
              <a:ext uri="{FF2B5EF4-FFF2-40B4-BE49-F238E27FC236}">
                <a16:creationId xmlns:a16="http://schemas.microsoft.com/office/drawing/2014/main" id="{069EBF46-19A0-CB46-8284-E47836030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905794" cy="544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672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59B8-8A08-5758-A640-F7801C87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D3731664-4078-A510-0113-7575D6629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20650"/>
            <a:ext cx="10617200" cy="661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83C36490-D50B-6129-9D03-6BCB876C2D5D}"/>
              </a:ext>
            </a:extLst>
          </p:cNvPr>
          <p:cNvSpPr txBox="1">
            <a:spLocks/>
          </p:cNvSpPr>
          <p:nvPr/>
        </p:nvSpPr>
        <p:spPr>
          <a:xfrm>
            <a:off x="1039282" y="120650"/>
            <a:ext cx="67592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>
                <a:solidFill>
                  <a:schemeClr val="bg1"/>
                </a:solidFill>
              </a:rPr>
              <a:t>création des académies (17</a:t>
            </a:r>
            <a:r>
              <a:rPr lang="fr-FR" baseline="30000">
                <a:solidFill>
                  <a:schemeClr val="bg1"/>
                </a:solidFill>
              </a:rPr>
              <a:t>e</a:t>
            </a:r>
            <a:r>
              <a:rPr lang="fr-FR">
                <a:solidFill>
                  <a:schemeClr val="bg1"/>
                </a:solidFill>
              </a:rPr>
              <a:t>)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7251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2070CBBB-1C3D-984B-87E0-B3F02CF398FB}"/>
              </a:ext>
            </a:extLst>
          </p:cNvPr>
          <p:cNvSpPr txBox="1">
            <a:spLocks/>
          </p:cNvSpPr>
          <p:nvPr/>
        </p:nvSpPr>
        <p:spPr>
          <a:xfrm>
            <a:off x="1419498" y="533206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noProof="0" dirty="0">
                <a:solidFill>
                  <a:schemeClr val="bg1"/>
                </a:solidFill>
              </a:rPr>
              <a:t>salons tenus par des femmes</a:t>
            </a:r>
          </a:p>
          <a:p>
            <a:pPr algn="r"/>
            <a:r>
              <a:rPr lang="fr-FR" noProof="0" dirty="0">
                <a:solidFill>
                  <a:schemeClr val="bg1"/>
                </a:solidFill>
              </a:rPr>
              <a:t>culture d’« amateurs » de science</a:t>
            </a:r>
          </a:p>
        </p:txBody>
      </p:sp>
      <p:pic>
        <p:nvPicPr>
          <p:cNvPr id="5" name="Picture 4" descr="AngeliskaGazetteJanGoeree_moon2.jpg">
            <a:extLst>
              <a:ext uri="{FF2B5EF4-FFF2-40B4-BE49-F238E27FC236}">
                <a16:creationId xmlns:a16="http://schemas.microsoft.com/office/drawing/2014/main" id="{3D1392F5-6A58-4C4D-B2E3-B411ACFF6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30" y="795687"/>
            <a:ext cx="3677804" cy="6062314"/>
          </a:xfrm>
          <a:prstGeom prst="rect">
            <a:avLst/>
          </a:prstGeom>
        </p:spPr>
      </p:pic>
      <p:pic>
        <p:nvPicPr>
          <p:cNvPr id="1028" name="Picture 4" descr="Les Salons du XVIIe siècle - Au 17ème Siècle">
            <a:extLst>
              <a:ext uri="{FF2B5EF4-FFF2-40B4-BE49-F238E27FC236}">
                <a16:creationId xmlns:a16="http://schemas.microsoft.com/office/drawing/2014/main" id="{A3FA5351-C986-DD45-B43A-3FC019866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34" y="-1"/>
            <a:ext cx="5451566" cy="533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Madame_de_la_Sablière.PierreMignard.jpg">
            <a:extLst>
              <a:ext uri="{FF2B5EF4-FFF2-40B4-BE49-F238E27FC236}">
                <a16:creationId xmlns:a16="http://schemas.microsoft.com/office/drawing/2014/main" id="{A744EDD3-CDCC-1C41-A68B-A8EB1BEAE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69" y="0"/>
            <a:ext cx="3167571" cy="45433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9574D19-10FE-554F-8F97-F20B68C33109}"/>
              </a:ext>
            </a:extLst>
          </p:cNvPr>
          <p:cNvSpPr/>
          <p:nvPr/>
        </p:nvSpPr>
        <p:spPr>
          <a:xfrm>
            <a:off x="3721739" y="458475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noProof="0" dirty="0">
                <a:solidFill>
                  <a:schemeClr val="bg1"/>
                </a:solidFill>
                <a:latin typeface="Baskerville Old Face"/>
                <a:cs typeface="Baskerville Old Face"/>
              </a:rPr>
              <a:t>Marguerite </a:t>
            </a:r>
            <a:r>
              <a:rPr lang="fr-FR" noProof="0" dirty="0" err="1">
                <a:solidFill>
                  <a:schemeClr val="bg1"/>
                </a:solidFill>
                <a:latin typeface="Baskerville Old Face"/>
                <a:cs typeface="Baskerville Old Face"/>
              </a:rPr>
              <a:t>Hessein</a:t>
            </a:r>
            <a:r>
              <a:rPr lang="fr-FR" noProof="0" dirty="0">
                <a:solidFill>
                  <a:schemeClr val="bg1"/>
                </a:solidFill>
                <a:latin typeface="Baskerville Old Face"/>
                <a:cs typeface="Baskerville Old Face"/>
              </a:rPr>
              <a:t> </a:t>
            </a:r>
          </a:p>
          <a:p>
            <a:r>
              <a:rPr lang="fr-FR" noProof="0" dirty="0">
                <a:solidFill>
                  <a:schemeClr val="bg1"/>
                </a:solidFill>
                <a:latin typeface="Baskerville Old Face"/>
                <a:cs typeface="Baskerville Old Face"/>
              </a:rPr>
              <a:t>de la Sablière </a:t>
            </a:r>
          </a:p>
          <a:p>
            <a:r>
              <a:rPr lang="fr-FR" noProof="0" dirty="0">
                <a:solidFill>
                  <a:schemeClr val="bg1"/>
                </a:solidFill>
                <a:latin typeface="Baskerville Old Face"/>
                <a:cs typeface="Baskerville Old Face"/>
              </a:rPr>
              <a:t>(1636-1693)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75836DE-BE78-40B6-6F59-9256EA89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99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1Femmeslunatiques.tiff">
            <a:extLst>
              <a:ext uri="{FF2B5EF4-FFF2-40B4-BE49-F238E27FC236}">
                <a16:creationId xmlns:a16="http://schemas.microsoft.com/office/drawing/2014/main" id="{E35B9862-D4ED-4249-AC12-68DD732DC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38" r="-1"/>
          <a:stretch/>
        </p:blipFill>
        <p:spPr>
          <a:xfrm>
            <a:off x="9144000" y="0"/>
            <a:ext cx="304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E8E8F5-B024-8940-B174-0A2A82403D8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0"/>
            <a:ext cx="3728429" cy="6897594"/>
          </a:xfrm>
          <a:prstGeom prst="rect">
            <a:avLst/>
          </a:prstGeom>
        </p:spPr>
      </p:pic>
      <p:pic>
        <p:nvPicPr>
          <p:cNvPr id="2050" name="Picture 2" descr="Molière&amp;#39;s Les Femmes savantes | Micheline&amp;#39;s Blog">
            <a:extLst>
              <a:ext uri="{FF2B5EF4-FFF2-40B4-BE49-F238E27FC236}">
                <a16:creationId xmlns:a16="http://schemas.microsoft.com/office/drawing/2014/main" id="{D3DF19AF-3BED-FC46-8D3C-CF51F3CBE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783" y="0"/>
            <a:ext cx="4614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E08C0D03-20BD-6145-9498-D88C6427D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8497" y="574132"/>
            <a:ext cx="5379720" cy="1325563"/>
          </a:xfrm>
        </p:spPr>
        <p:txBody>
          <a:bodyPr>
            <a:normAutofit fontScale="90000"/>
          </a:bodyPr>
          <a:lstStyle/>
          <a:p>
            <a:r>
              <a:rPr lang="fr-FR" noProof="0" dirty="0">
                <a:solidFill>
                  <a:schemeClr val="bg1"/>
                </a:solidFill>
              </a:rPr>
              <a:t>« La Querelle 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des femmes »</a:t>
            </a:r>
            <a:br>
              <a:rPr lang="fr-FR" noProof="0" dirty="0">
                <a:solidFill>
                  <a:schemeClr val="bg1"/>
                </a:solidFill>
              </a:rPr>
            </a:br>
            <a:br>
              <a:rPr lang="fr-FR" noProof="0" dirty="0">
                <a:solidFill>
                  <a:schemeClr val="bg1"/>
                </a:solidFill>
              </a:rPr>
            </a:br>
            <a:endParaRPr lang="fr-FR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843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BFD36F-3A4F-5592-9519-6BA25C5E8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>
            <a:extLst>
              <a:ext uri="{FF2B5EF4-FFF2-40B4-BE49-F238E27FC236}">
                <a16:creationId xmlns:a16="http://schemas.microsoft.com/office/drawing/2014/main" id="{4A92D67C-4CB2-CDE9-8A54-CB972E892D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75"/>
          <a:stretch/>
        </p:blipFill>
        <p:spPr bwMode="auto">
          <a:xfrm>
            <a:off x="1825410" y="880532"/>
            <a:ext cx="8541179" cy="5367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1738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B48318-4530-C15F-DF88-647E5D410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875D0-992F-D05E-9017-65DF501CB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97" y="338998"/>
            <a:ext cx="3616234" cy="2312761"/>
          </a:xfrm>
        </p:spPr>
        <p:txBody>
          <a:bodyPr>
            <a:normAutofit fontScale="90000"/>
          </a:bodyPr>
          <a:lstStyle/>
          <a:p>
            <a:r>
              <a:rPr lang="fr-FR">
                <a:solidFill>
                  <a:schemeClr val="bg1"/>
                </a:solidFill>
              </a:rPr>
              <a:t>gynécologie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« maladies des </a:t>
            </a:r>
            <a:br>
              <a:rPr lang="fr-FR">
                <a:solidFill>
                  <a:schemeClr val="bg1"/>
                </a:solidFill>
              </a:rPr>
            </a:br>
            <a:r>
              <a:rPr lang="fr-FR">
                <a:solidFill>
                  <a:schemeClr val="bg1"/>
                </a:solidFill>
              </a:rPr>
              <a:t>femmes »</a:t>
            </a:r>
            <a:br>
              <a:rPr lang="fr-FR">
                <a:solidFill>
                  <a:schemeClr val="bg1"/>
                </a:solidFill>
              </a:rPr>
            </a:br>
            <a:endParaRPr lang="fr-FR" noProof="0" dirty="0">
              <a:solidFill>
                <a:schemeClr val="bg1"/>
              </a:solidFill>
            </a:endParaRPr>
          </a:p>
        </p:txBody>
      </p:sp>
      <p:pic>
        <p:nvPicPr>
          <p:cNvPr id="8194" name="Picture 2" descr="L&amp;#39;accouchement au XVII (17ème) siecle - Grossesse,accouchement ,tt autour  de la...">
            <a:extLst>
              <a:ext uri="{FF2B5EF4-FFF2-40B4-BE49-F238E27FC236}">
                <a16:creationId xmlns:a16="http://schemas.microsoft.com/office/drawing/2014/main" id="{B4CFFBC2-749F-4D24-85D2-DFAC47991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910" y="0"/>
            <a:ext cx="7916090" cy="679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587910-D3E7-B613-9EA6-47A0060B1F42}"/>
              </a:ext>
            </a:extLst>
          </p:cNvPr>
          <p:cNvSpPr txBox="1"/>
          <p:nvPr/>
        </p:nvSpPr>
        <p:spPr>
          <a:xfrm>
            <a:off x="276497" y="3348903"/>
            <a:ext cx="307404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Corps féminin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 objet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d’étude</a:t>
            </a:r>
          </a:p>
        </p:txBody>
      </p:sp>
    </p:spTree>
    <p:extLst>
      <p:ext uri="{BB962C8B-B14F-4D97-AF65-F5344CB8AC3E}">
        <p14:creationId xmlns:p14="http://schemas.microsoft.com/office/powerpoint/2010/main" val="4150861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039023-B499-2698-56A9-065BEFBDD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FE3326-F8DA-836B-4C9E-D9364EDD770C}"/>
              </a:ext>
            </a:extLst>
          </p:cNvPr>
          <p:cNvSpPr txBox="1">
            <a:spLocks/>
          </p:cNvSpPr>
          <p:nvPr/>
        </p:nvSpPr>
        <p:spPr>
          <a:xfrm>
            <a:off x="838200" y="22965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Continuons à se situer 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7075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E4A8A-3E61-282B-9234-25D4B9087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B0872-395D-A749-0604-8EDAE0E6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21034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Au </a:t>
            </a:r>
            <a:r>
              <a:rPr lang="fr-US" dirty="0"/>
              <a:t>niveau disciplinaire…</a:t>
            </a:r>
            <a:br>
              <a:rPr lang="fr-US" dirty="0"/>
            </a:br>
            <a:br>
              <a:rPr lang="fr-US" dirty="0"/>
            </a:br>
            <a:r>
              <a:rPr lang="fr-US" dirty="0"/>
              <a:t>Comment les chercheurs de l’époque moderne sont-ils situés le plus souvent en abordant les questions de la différence ?</a:t>
            </a:r>
            <a:br>
              <a:rPr lang="fr-US" dirty="0"/>
            </a:br>
            <a:br>
              <a:rPr lang="fr-US" dirty="0"/>
            </a:br>
            <a:r>
              <a:rPr lang="fr-US" dirty="0"/>
              <a:t>À quels problèmes fait-on face ?</a:t>
            </a:r>
          </a:p>
        </p:txBody>
      </p:sp>
    </p:spTree>
    <p:extLst>
      <p:ext uri="{BB962C8B-B14F-4D97-AF65-F5344CB8AC3E}">
        <p14:creationId xmlns:p14="http://schemas.microsoft.com/office/powerpoint/2010/main" val="511570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B0621-E0C2-DC2D-5C22-7D440DA36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mazon.fr - Manuel indocile de sciences sociales: Pour des savoirs  résistants - Fondation Copernic - Livres">
            <a:extLst>
              <a:ext uri="{FF2B5EF4-FFF2-40B4-BE49-F238E27FC236}">
                <a16:creationId xmlns:a16="http://schemas.microsoft.com/office/drawing/2014/main" id="{ADD29E74-EB15-5A3F-A4FB-69F9DD23F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25" y="284260"/>
            <a:ext cx="3752428" cy="531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513C1D-42C6-6DB6-F11B-390E1F5844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078" y="284259"/>
            <a:ext cx="3429844" cy="5313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La matrice de la race: Amazon.fr: DORLIN, Elsa, SCOTT, Joan W.: Livres">
            <a:extLst>
              <a:ext uri="{FF2B5EF4-FFF2-40B4-BE49-F238E27FC236}">
                <a16:creationId xmlns:a16="http://schemas.microsoft.com/office/drawing/2014/main" id="{DF1E8EE7-3E81-5429-3B4C-DBD4E77FE4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8137848" y="284259"/>
            <a:ext cx="3825527" cy="5313713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2E5229-CB0D-7BBB-AFBA-F82BDB9D9393}"/>
              </a:ext>
            </a:extLst>
          </p:cNvPr>
          <p:cNvSpPr txBox="1"/>
          <p:nvPr/>
        </p:nvSpPr>
        <p:spPr>
          <a:xfrm>
            <a:off x="3417798" y="5804299"/>
            <a:ext cx="53031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</a:t>
            </a:r>
            <a:r>
              <a:rPr kumimoji="0" lang="fr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nuage de mots clés</a:t>
            </a:r>
          </a:p>
        </p:txBody>
      </p:sp>
    </p:spTree>
    <p:extLst>
      <p:ext uri="{BB962C8B-B14F-4D97-AF65-F5344CB8AC3E}">
        <p14:creationId xmlns:p14="http://schemas.microsoft.com/office/powerpoint/2010/main" val="8971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A8297-58C1-942A-9399-AFE450D11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mazon.fr - Manuel indocile de sciences sociales: Pour des savoirs  résistants - Fondation Copernic - Livres">
            <a:extLst>
              <a:ext uri="{FF2B5EF4-FFF2-40B4-BE49-F238E27FC236}">
                <a16:creationId xmlns:a16="http://schemas.microsoft.com/office/drawing/2014/main" id="{81069047-EADA-1CC1-EC16-281A2F3E79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02" y="772144"/>
            <a:ext cx="3752428" cy="53137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1651347-324B-ACBC-00F4-15920AB669AF}"/>
              </a:ext>
            </a:extLst>
          </p:cNvPr>
          <p:cNvSpPr txBox="1"/>
          <p:nvPr/>
        </p:nvSpPr>
        <p:spPr>
          <a:xfrm>
            <a:off x="4848883" y="1212111"/>
            <a:ext cx="6795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 intersectionnalité »</a:t>
            </a:r>
          </a:p>
        </p:txBody>
      </p:sp>
    </p:spTree>
    <p:extLst>
      <p:ext uri="{BB962C8B-B14F-4D97-AF65-F5344CB8AC3E}">
        <p14:creationId xmlns:p14="http://schemas.microsoft.com/office/powerpoint/2010/main" val="20854236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8D57E-A203-CF95-0C34-E6C8A2C57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BBD3F19-9CA9-390C-5058-8B9D3072DA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078" y="284259"/>
            <a:ext cx="3429844" cy="5313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La matrice de la race: Amazon.fr: DORLIN, Elsa, SCOTT, Joan W.: Livres">
            <a:extLst>
              <a:ext uri="{FF2B5EF4-FFF2-40B4-BE49-F238E27FC236}">
                <a16:creationId xmlns:a16="http://schemas.microsoft.com/office/drawing/2014/main" id="{B9173413-18AE-EBEA-3C05-AFB2214C00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8137848" y="284259"/>
            <a:ext cx="3825527" cy="5313713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5247FB4-3EDF-46B3-DF24-128D02D67108}"/>
              </a:ext>
            </a:extLst>
          </p:cNvPr>
          <p:cNvSpPr txBox="1"/>
          <p:nvPr/>
        </p:nvSpPr>
        <p:spPr>
          <a:xfrm>
            <a:off x="3417798" y="5804299"/>
            <a:ext cx="53031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</a:t>
            </a:r>
            <a:r>
              <a:rPr kumimoji="0" lang="fr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nuage de mots clés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639785A-1FDC-9290-F5BF-6EABC7B1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25" y="227833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US" dirty="0"/>
              <a:t>Deux groupes: </a:t>
            </a:r>
            <a:br>
              <a:rPr lang="fr-US" dirty="0"/>
            </a:br>
            <a:br>
              <a:rPr lang="fr-US" dirty="0"/>
            </a:br>
            <a:r>
              <a:rPr lang="fr-US" dirty="0"/>
              <a:t>idées clés</a:t>
            </a:r>
            <a:br>
              <a:rPr lang="fr-US" dirty="0"/>
            </a:br>
            <a:br>
              <a:rPr lang="fr-US" dirty="0"/>
            </a:br>
            <a:r>
              <a:rPr lang="fr-US" dirty="0"/>
              <a:t>approches</a:t>
            </a:r>
            <a:br>
              <a:rPr lang="fr-US" dirty="0"/>
            </a:br>
            <a:br>
              <a:rPr lang="fr-US" dirty="0"/>
            </a:br>
            <a:r>
              <a:rPr lang="fr-US" dirty="0"/>
              <a:t>passages à discuter</a:t>
            </a:r>
          </a:p>
        </p:txBody>
      </p:sp>
    </p:spTree>
    <p:extLst>
      <p:ext uri="{BB962C8B-B14F-4D97-AF65-F5344CB8AC3E}">
        <p14:creationId xmlns:p14="http://schemas.microsoft.com/office/powerpoint/2010/main" val="3989454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115BA-3C2E-11BC-04A0-9D2A5B630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721FF828-335C-0CB5-77C7-6E8759B3E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179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E</a:t>
            </a:r>
            <a:r>
              <a:rPr lang="fr-US" dirty="0"/>
              <a:t>t personnellement ?</a:t>
            </a:r>
            <a:br>
              <a:rPr lang="fr-US" dirty="0"/>
            </a:br>
            <a:br>
              <a:rPr lang="fr-US" dirty="0"/>
            </a:br>
            <a:r>
              <a:rPr lang="fr-US" dirty="0"/>
              <a:t>Comment vous situez-vous par rapport aux enjeux autour de la race et le genre ?</a:t>
            </a:r>
            <a:br>
              <a:rPr lang="fr-US" dirty="0"/>
            </a:br>
            <a:br>
              <a:rPr lang="fr-US" dirty="0"/>
            </a:br>
            <a:r>
              <a:rPr lang="fr-US" dirty="0"/>
              <a:t>Quelle est votre propre positionnalité ?</a:t>
            </a:r>
            <a:br>
              <a:rPr lang="fr-US" dirty="0"/>
            </a:b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581139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AE8D9D-DBAA-38B2-2868-7C0104947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AA03F40-77CC-FFCF-C03D-AA64DE088080}"/>
              </a:ext>
            </a:extLst>
          </p:cNvPr>
          <p:cNvSpPr txBox="1"/>
          <p:nvPr/>
        </p:nvSpPr>
        <p:spPr>
          <a:xfrm>
            <a:off x="230323" y="3995678"/>
            <a:ext cx="558114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3600" dirty="0">
                <a:solidFill>
                  <a:srgbClr val="E8E2B8"/>
                </a:solidFill>
              </a:rPr>
              <a:t>Frontispiece</a:t>
            </a:r>
          </a:p>
          <a:p>
            <a:endParaRPr lang="fr-US" sz="3600" dirty="0">
              <a:solidFill>
                <a:srgbClr val="E8E2B8"/>
              </a:solidFill>
            </a:endParaRPr>
          </a:p>
          <a:p>
            <a:r>
              <a:rPr lang="fr-US" sz="3600" dirty="0">
                <a:solidFill>
                  <a:srgbClr val="E8E2B8"/>
                </a:solidFill>
              </a:rPr>
              <a:t>André Vésale,</a:t>
            </a:r>
          </a:p>
          <a:p>
            <a:r>
              <a:rPr lang="fr-US" sz="3600" i="1" dirty="0">
                <a:solidFill>
                  <a:srgbClr val="E8E2B8"/>
                </a:solidFill>
              </a:rPr>
              <a:t>La Fabrique du corps humain</a:t>
            </a:r>
          </a:p>
          <a:p>
            <a:r>
              <a:rPr lang="fr-US" sz="3600" dirty="0">
                <a:solidFill>
                  <a:srgbClr val="E8E2B8"/>
                </a:solidFill>
              </a:rPr>
              <a:t>(1543)</a:t>
            </a:r>
          </a:p>
        </p:txBody>
      </p:sp>
      <p:pic>
        <p:nvPicPr>
          <p:cNvPr id="3" name="Image 2" descr="File:Vesalius Fabrica fronticepiece.jpg - Wikimedia Commons">
            <a:extLst>
              <a:ext uri="{FF2B5EF4-FFF2-40B4-BE49-F238E27FC236}">
                <a16:creationId xmlns:a16="http://schemas.microsoft.com/office/drawing/2014/main" id="{E0040348-90BE-0B39-0444-363F7E13F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461" y="0"/>
            <a:ext cx="4834202" cy="68579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195C72-FCCE-C2D2-E21F-F81DA1F611E7}"/>
              </a:ext>
            </a:extLst>
          </p:cNvPr>
          <p:cNvSpPr txBox="1"/>
          <p:nvPr/>
        </p:nvSpPr>
        <p:spPr>
          <a:xfrm>
            <a:off x="344201" y="495300"/>
            <a:ext cx="396384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6000" dirty="0">
                <a:solidFill>
                  <a:srgbClr val="E8E2B8"/>
                </a:solidFill>
              </a:rPr>
              <a:t>L’ANATOMIE</a:t>
            </a:r>
          </a:p>
          <a:p>
            <a:r>
              <a:rPr lang="fr-FR" sz="5400" dirty="0">
                <a:solidFill>
                  <a:srgbClr val="E8E2B8"/>
                </a:solidFill>
              </a:rPr>
              <a:t>Importance ?</a:t>
            </a:r>
          </a:p>
        </p:txBody>
      </p:sp>
    </p:spTree>
    <p:extLst>
      <p:ext uri="{BB962C8B-B14F-4D97-AF65-F5344CB8AC3E}">
        <p14:creationId xmlns:p14="http://schemas.microsoft.com/office/powerpoint/2010/main" val="444984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818CA-703A-A18C-BC46-E815EB8C2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File:Vesalius Fabrica fronticepiece.jpg - Wikimedia Commons">
            <a:extLst>
              <a:ext uri="{FF2B5EF4-FFF2-40B4-BE49-F238E27FC236}">
                <a16:creationId xmlns:a16="http://schemas.microsoft.com/office/drawing/2014/main" id="{88C2FD12-F289-7220-8777-ABE0E97170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628" b="6047"/>
          <a:stretch>
            <a:fillRect/>
          </a:stretch>
        </p:blipFill>
        <p:spPr>
          <a:xfrm>
            <a:off x="2217815" y="0"/>
            <a:ext cx="7756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01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B34EB-E1CC-3C47-A484-6DB3549A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565" y="2316510"/>
            <a:ext cx="628202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rgbClr val="E8E2B8"/>
                </a:solidFill>
              </a:rPr>
              <a:t>Pour vendredi</a:t>
            </a:r>
            <a:br>
              <a:rPr lang="fr-FR" dirty="0">
                <a:solidFill>
                  <a:srgbClr val="E8E2B8"/>
                </a:solidFill>
              </a:rPr>
            </a:br>
            <a:br>
              <a:rPr lang="fr-FR" dirty="0">
                <a:solidFill>
                  <a:srgbClr val="E8E2B8"/>
                </a:solidFill>
              </a:rPr>
            </a:br>
            <a:r>
              <a:rPr lang="fr-FR" noProof="0" dirty="0">
                <a:solidFill>
                  <a:srgbClr val="E8E2B8"/>
                </a:solidFill>
              </a:rPr>
              <a:t>Anatomies :</a:t>
            </a:r>
            <a:br>
              <a:rPr lang="fr-FR" noProof="0" dirty="0">
                <a:solidFill>
                  <a:srgbClr val="E8E2B8"/>
                </a:solidFill>
              </a:rPr>
            </a:br>
            <a:r>
              <a:rPr lang="fr-FR" noProof="0" dirty="0">
                <a:solidFill>
                  <a:srgbClr val="E8E2B8"/>
                </a:solidFill>
              </a:rPr>
              <a:t>Corps ouverts, </a:t>
            </a:r>
            <a:br>
              <a:rPr lang="fr-FR" noProof="0" dirty="0">
                <a:solidFill>
                  <a:srgbClr val="E8E2B8"/>
                </a:solidFill>
              </a:rPr>
            </a:br>
            <a:r>
              <a:rPr lang="fr-FR" noProof="0" dirty="0">
                <a:solidFill>
                  <a:srgbClr val="E8E2B8"/>
                </a:solidFill>
              </a:rPr>
              <a:t>corps genrés,</a:t>
            </a:r>
            <a:br>
              <a:rPr lang="fr-FR" noProof="0" dirty="0">
                <a:solidFill>
                  <a:srgbClr val="E8E2B8"/>
                </a:solidFill>
              </a:rPr>
            </a:br>
            <a:r>
              <a:rPr lang="fr-FR" noProof="0" dirty="0">
                <a:solidFill>
                  <a:srgbClr val="E8E2B8"/>
                </a:solidFill>
              </a:rPr>
              <a:t>corps </a:t>
            </a:r>
            <a:br>
              <a:rPr lang="fr-FR" noProof="0" dirty="0">
                <a:solidFill>
                  <a:srgbClr val="E8E2B8"/>
                </a:solidFill>
              </a:rPr>
            </a:br>
            <a:r>
              <a:rPr lang="fr-FR" noProof="0" dirty="0">
                <a:solidFill>
                  <a:srgbClr val="E8E2B8"/>
                </a:solidFill>
              </a:rPr>
              <a:t>blasonnés</a:t>
            </a:r>
            <a:br>
              <a:rPr lang="fr-FR" noProof="0" dirty="0">
                <a:solidFill>
                  <a:schemeClr val="bg1"/>
                </a:solidFill>
              </a:rPr>
            </a:br>
            <a:r>
              <a:rPr lang="fr-FR" noProof="0" dirty="0">
                <a:solidFill>
                  <a:schemeClr val="bg1"/>
                </a:solidFill>
              </a:rPr>
              <a:t> </a:t>
            </a:r>
            <a:br>
              <a:rPr lang="fr-FR" noProof="0" dirty="0">
                <a:solidFill>
                  <a:schemeClr val="bg1"/>
                </a:solidFill>
              </a:rPr>
            </a:br>
            <a:endParaRPr lang="fr-FR" noProof="0" dirty="0">
              <a:solidFill>
                <a:schemeClr val="bg1"/>
              </a:solidFill>
            </a:endParaRPr>
          </a:p>
        </p:txBody>
      </p:sp>
      <p:pic>
        <p:nvPicPr>
          <p:cNvPr id="3" name="Picture 2" descr="EstienneI-A-3-01.jpg">
            <a:extLst>
              <a:ext uri="{FF2B5EF4-FFF2-40B4-BE49-F238E27FC236}">
                <a16:creationId xmlns:a16="http://schemas.microsoft.com/office/drawing/2014/main" id="{84FCEBE4-B663-4DF4-3593-8863E2996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972" y="0"/>
            <a:ext cx="4469028" cy="69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VesaleMuscles.jpg">
            <a:extLst>
              <a:ext uri="{FF2B5EF4-FFF2-40B4-BE49-F238E27FC236}">
                <a16:creationId xmlns:a16="http://schemas.microsoft.com/office/drawing/2014/main" id="{19F56F36-92F1-CC5C-A8B1-F7BE05571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192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2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87C141-2493-84D0-C39A-3704EFA9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AEDD4E9-A486-EC9B-424C-1C3B966883CC}"/>
              </a:ext>
            </a:extLst>
          </p:cNvPr>
          <p:cNvSpPr txBox="1">
            <a:spLocks/>
          </p:cNvSpPr>
          <p:nvPr/>
        </p:nvSpPr>
        <p:spPr>
          <a:xfrm>
            <a:off x="838200" y="14897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6000" dirty="0">
                <a:solidFill>
                  <a:schemeClr val="bg1"/>
                </a:solidFill>
              </a:rPr>
              <a:t>Se situer !</a:t>
            </a:r>
          </a:p>
          <a:p>
            <a:endParaRPr lang="fr-FR" sz="6000" dirty="0">
              <a:solidFill>
                <a:schemeClr val="bg1"/>
              </a:solidFill>
            </a:endParaRPr>
          </a:p>
          <a:p>
            <a:r>
              <a:rPr lang="fr-FR" sz="6000">
                <a:solidFill>
                  <a:schemeClr val="bg1"/>
                </a:solidFill>
              </a:rPr>
              <a:t>Trouvons </a:t>
            </a:r>
            <a:r>
              <a:rPr lang="fr-FR" sz="6000" dirty="0">
                <a:solidFill>
                  <a:schemeClr val="bg1"/>
                </a:solidFill>
              </a:rPr>
              <a:t>nos points de repère…</a:t>
            </a:r>
            <a:endParaRPr lang="fr-US" sz="6000" dirty="0">
              <a:solidFill>
                <a:schemeClr val="bg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3CD780E-7EB5-025A-E051-907061D6ADE7}"/>
              </a:ext>
            </a:extLst>
          </p:cNvPr>
          <p:cNvSpPr txBox="1">
            <a:spLocks/>
          </p:cNvSpPr>
          <p:nvPr/>
        </p:nvSpPr>
        <p:spPr>
          <a:xfrm>
            <a:off x="838200" y="43405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6000" dirty="0">
                <a:solidFill>
                  <a:schemeClr val="bg1"/>
                </a:solidFill>
              </a:rPr>
              <a:t>D’abord quelques termes…</a:t>
            </a:r>
            <a:endParaRPr lang="fr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4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AD650B-2F86-AAA8-798A-86174EE2F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C196D1-4FF2-FFD6-4DD6-53D614B1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223" y="-93678"/>
            <a:ext cx="10515600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La fabrique de la difference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1A0422-91C7-0F40-6A25-1C4FB57C19E3}"/>
              </a:ext>
            </a:extLst>
          </p:cNvPr>
          <p:cNvSpPr/>
          <p:nvPr/>
        </p:nvSpPr>
        <p:spPr>
          <a:xfrm>
            <a:off x="4313537" y="1000387"/>
            <a:ext cx="3564925" cy="3432391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434403-D663-9E7A-5BC2-F6403FA7906A}"/>
              </a:ext>
            </a:extLst>
          </p:cNvPr>
          <p:cNvSpPr/>
          <p:nvPr/>
        </p:nvSpPr>
        <p:spPr>
          <a:xfrm>
            <a:off x="-13045" y="569103"/>
            <a:ext cx="3564925" cy="3432391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9906FD-B168-9FCB-E842-CA638BFD2A49}"/>
              </a:ext>
            </a:extLst>
          </p:cNvPr>
          <p:cNvSpPr/>
          <p:nvPr/>
        </p:nvSpPr>
        <p:spPr>
          <a:xfrm>
            <a:off x="8627075" y="402836"/>
            <a:ext cx="3564925" cy="3432391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SEXE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14A32941-1C3E-90DF-C0C3-3ED103FAB197}"/>
              </a:ext>
            </a:extLst>
          </p:cNvPr>
          <p:cNvSpPr/>
          <p:nvPr/>
        </p:nvSpPr>
        <p:spPr>
          <a:xfrm>
            <a:off x="1359950" y="3006178"/>
            <a:ext cx="3932567" cy="385182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SEXUALITÉ</a:t>
            </a:r>
            <a:endParaRPr kumimoji="0" lang="fr-FR" sz="4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7">
            <a:extLst>
              <a:ext uri="{FF2B5EF4-FFF2-40B4-BE49-F238E27FC236}">
                <a16:creationId xmlns:a16="http://schemas.microsoft.com/office/drawing/2014/main" id="{D8288D21-F7D1-B092-7111-05B270876142}"/>
              </a:ext>
            </a:extLst>
          </p:cNvPr>
          <p:cNvSpPr/>
          <p:nvPr/>
        </p:nvSpPr>
        <p:spPr>
          <a:xfrm>
            <a:off x="6323527" y="3006178"/>
            <a:ext cx="3932567" cy="385182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 aussi linéage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religion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classe…</a:t>
            </a:r>
            <a:endParaRPr kumimoji="0" lang="fr-FR" sz="4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84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9E92F7-18B4-88F6-216F-206350F09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FD6848-5E64-3D6F-4CA1-3901E02F0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955"/>
            <a:ext cx="10515600" cy="1325563"/>
          </a:xfrm>
        </p:spPr>
        <p:txBody>
          <a:bodyPr>
            <a:no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Définitions de mots clés… </a:t>
            </a:r>
            <a:br>
              <a:rPr lang="fr-FR" sz="4800" dirty="0">
                <a:solidFill>
                  <a:schemeClr val="bg1"/>
                </a:solidFill>
              </a:rPr>
            </a:br>
            <a:r>
              <a:rPr lang="fr-FR" sz="4800" dirty="0">
                <a:solidFill>
                  <a:schemeClr val="bg1"/>
                </a:solidFill>
              </a:rPr>
              <a:t>« science »</a:t>
            </a:r>
            <a:br>
              <a:rPr lang="fr-FR" sz="4800" dirty="0">
                <a:solidFill>
                  <a:schemeClr val="bg1"/>
                </a:solidFill>
              </a:rPr>
            </a:br>
            <a:r>
              <a:rPr lang="fr-FR" sz="4800" dirty="0">
                <a:solidFill>
                  <a:schemeClr val="bg1"/>
                </a:solidFill>
              </a:rPr>
              <a:t>« race » « genre »  « sexe » « sexualité »</a:t>
            </a:r>
            <a:br>
              <a:rPr lang="fr-FR" sz="4800" dirty="0">
                <a:solidFill>
                  <a:schemeClr val="bg1"/>
                </a:solidFill>
              </a:rPr>
            </a:b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0AC9BE-F65A-4D9D-58D7-5CB011285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21512"/>
            <a:ext cx="10863649" cy="305684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3600" dirty="0">
                <a:solidFill>
                  <a:schemeClr val="bg1"/>
                </a:solidFill>
                <a:latin typeface="+mj-lt"/>
              </a:rPr>
              <a:t>Comment définissez-vous, définissons-nous, ces termes aujourd’hui ? </a:t>
            </a:r>
          </a:p>
          <a:p>
            <a:pPr marL="0" indent="0">
              <a:lnSpc>
                <a:spcPct val="150000"/>
              </a:lnSpc>
              <a:buNone/>
            </a:pPr>
            <a:endParaRPr lang="fr-FR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71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005AF-6703-E4A8-6611-B4F9FA0EA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1EFDE7-7C8A-A966-790B-D18231620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Définitions… “race” “genre” “science” </a:t>
            </a:r>
            <a:br>
              <a:rPr lang="fr-FR" sz="4800" dirty="0">
                <a:solidFill>
                  <a:schemeClr val="bg1"/>
                </a:solidFill>
              </a:rPr>
            </a:b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B243D3-F836-0FAF-EBFE-0D5D594E2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642745"/>
            <a:ext cx="10863649" cy="20409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3600" dirty="0">
                <a:solidFill>
                  <a:schemeClr val="bg1"/>
                </a:solidFill>
                <a:latin typeface="+mj-lt"/>
              </a:rPr>
              <a:t>Comment définissez-vous, définissons-nous, ces termes aujourd’hui ?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F6F961-87B9-3584-73BA-4CFAFE620933}"/>
              </a:ext>
            </a:extLst>
          </p:cNvPr>
          <p:cNvSpPr/>
          <p:nvPr/>
        </p:nvSpPr>
        <p:spPr>
          <a:xfrm>
            <a:off x="738988" y="4407704"/>
            <a:ext cx="11062065" cy="837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 en 1690 selon Antoine Furetière ?</a:t>
            </a:r>
          </a:p>
        </p:txBody>
      </p:sp>
    </p:spTree>
    <p:extLst>
      <p:ext uri="{BB962C8B-B14F-4D97-AF65-F5344CB8AC3E}">
        <p14:creationId xmlns:p14="http://schemas.microsoft.com/office/powerpoint/2010/main" val="129147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BBF1BB-FF98-43E2-B3E2-DB026984A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1ACF44-E15C-B75A-0D0D-0269612FC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955"/>
            <a:ext cx="10515600" cy="1325563"/>
          </a:xfrm>
        </p:spPr>
        <p:txBody>
          <a:bodyPr>
            <a:no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Définitions de mots clés… </a:t>
            </a:r>
            <a:br>
              <a:rPr lang="fr-FR" sz="4800" dirty="0">
                <a:solidFill>
                  <a:schemeClr val="bg1"/>
                </a:solidFill>
              </a:rPr>
            </a:br>
            <a:r>
              <a:rPr lang="fr-FR" sz="4800" dirty="0">
                <a:solidFill>
                  <a:schemeClr val="bg1"/>
                </a:solidFill>
              </a:rPr>
              <a:t>« science »</a:t>
            </a:r>
            <a:br>
              <a:rPr lang="fr-FR" sz="4800" dirty="0">
                <a:solidFill>
                  <a:schemeClr val="bg1"/>
                </a:solidFill>
              </a:rPr>
            </a:br>
            <a:r>
              <a:rPr lang="fr-FR" sz="4800" dirty="0">
                <a:solidFill>
                  <a:schemeClr val="bg1"/>
                </a:solidFill>
              </a:rPr>
              <a:t>« race » « genre »  « sexe » « sexualité »</a:t>
            </a:r>
            <a:br>
              <a:rPr lang="fr-FR" sz="4800" dirty="0">
                <a:solidFill>
                  <a:schemeClr val="bg1"/>
                </a:solidFill>
              </a:rPr>
            </a:b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FE5BC5-29FF-E7A5-0AE8-175A9193C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21512"/>
            <a:ext cx="10863649" cy="305684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3600" dirty="0">
                <a:solidFill>
                  <a:schemeClr val="bg1"/>
                </a:solidFill>
                <a:latin typeface="+mj-lt"/>
              </a:rPr>
              <a:t>Comment définissez-vous, définissons-nous, ces termes aujourd’hui ?</a:t>
            </a:r>
          </a:p>
          <a:p>
            <a:pPr marL="0" indent="0">
              <a:lnSpc>
                <a:spcPct val="150000"/>
              </a:lnSpc>
              <a:buNone/>
            </a:pPr>
            <a:endParaRPr lang="fr-FR" sz="3600" dirty="0">
              <a:solidFill>
                <a:schemeClr val="bg1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3600" dirty="0">
                <a:solidFill>
                  <a:schemeClr val="bg1"/>
                </a:solidFill>
                <a:latin typeface="+mj-lt"/>
              </a:rPr>
              <a:t>Et en 1690 ? Entrées du </a:t>
            </a:r>
            <a:r>
              <a:rPr lang="fr-FR" sz="3600" i="1" dirty="0">
                <a:solidFill>
                  <a:schemeClr val="bg1"/>
                </a:solidFill>
                <a:latin typeface="+mj-lt"/>
              </a:rPr>
              <a:t>Dictionnaire universel </a:t>
            </a:r>
            <a:r>
              <a:rPr lang="fr-FR" sz="3600" dirty="0">
                <a:solidFill>
                  <a:schemeClr val="bg1"/>
                </a:solidFill>
                <a:latin typeface="+mj-lt"/>
              </a:rPr>
              <a:t>d’Antoine Furetière </a:t>
            </a:r>
          </a:p>
          <a:p>
            <a:pPr marL="0" indent="0">
              <a:lnSpc>
                <a:spcPct val="150000"/>
              </a:lnSpc>
              <a:buNone/>
            </a:pPr>
            <a:endParaRPr lang="fr-FR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8897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073B2-AA5C-17A5-769E-2E758B53A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7F740E-E86F-EFD5-42FC-66F536B16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Définitions… “race” “genre” “science” </a:t>
            </a:r>
            <a:br>
              <a:rPr lang="fr-FR" sz="4800" dirty="0">
                <a:solidFill>
                  <a:schemeClr val="bg1"/>
                </a:solidFill>
              </a:rPr>
            </a:b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3976A6-7F76-8558-0ED1-7BBE685E8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642745"/>
            <a:ext cx="10863649" cy="20409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3600" dirty="0">
                <a:solidFill>
                  <a:schemeClr val="bg1"/>
                </a:solidFill>
                <a:latin typeface="+mj-lt"/>
              </a:rPr>
              <a:t>Comment définissez-vous, définissons-nous, ces termes aujourd’hui ?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8D218E-72EC-A624-A27D-FA5D516DF2A0}"/>
              </a:ext>
            </a:extLst>
          </p:cNvPr>
          <p:cNvSpPr/>
          <p:nvPr/>
        </p:nvSpPr>
        <p:spPr>
          <a:xfrm>
            <a:off x="738988" y="4407704"/>
            <a:ext cx="11062065" cy="837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 en 1690 selon Antoine Furetière ?</a:t>
            </a:r>
          </a:p>
        </p:txBody>
      </p:sp>
    </p:spTree>
    <p:extLst>
      <p:ext uri="{BB962C8B-B14F-4D97-AF65-F5344CB8AC3E}">
        <p14:creationId xmlns:p14="http://schemas.microsoft.com/office/powerpoint/2010/main" val="3221378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</TotalTime>
  <Words>580</Words>
  <Application>Microsoft Macintosh PowerPoint</Application>
  <PresentationFormat>Grand écran</PresentationFormat>
  <Paragraphs>87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4" baseType="lpstr">
      <vt:lpstr>Arial</vt:lpstr>
      <vt:lpstr>Baskerville Old Face</vt:lpstr>
      <vt:lpstr>Calibri</vt:lpstr>
      <vt:lpstr>Calibri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La fabrique de la difference</vt:lpstr>
      <vt:lpstr>Définitions de mots clés…  « science » « race » « genre »  « sexe » « sexualité » </vt:lpstr>
      <vt:lpstr>Définitions… “race” “genre” “science”  </vt:lpstr>
      <vt:lpstr>Définitions de mots clés…  « science » « race » « genre »  « sexe » « sexualité » </vt:lpstr>
      <vt:lpstr>Définitions… “race” “genre” “science”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l’imprimerie</vt:lpstr>
      <vt:lpstr>l’importance « des Anciens »</vt:lpstr>
      <vt:lpstr>un monde où  la terre n’est  plus au centre  Nicolas Copernic (1473-1543)   Galillée Galilei (1564-1642)</vt:lpstr>
      <vt:lpstr>Anatomie</vt:lpstr>
      <vt:lpstr>un monde qui n’est plus ce qu’il était—RENCONTRES</vt:lpstr>
      <vt:lpstr>Présentation PowerPoint</vt:lpstr>
      <vt:lpstr>Entreprises de colonisation et d’empire  En France, rôle central de l’église Les Jésuites</vt:lpstr>
      <vt:lpstr>capture, achat, déportation et esclavagisation des Africains sub-sahariens </vt:lpstr>
      <vt:lpstr>couleur de la peau  « maladies  des Noirs »  maladies « tropicales »  18e</vt:lpstr>
      <vt:lpstr>corps africains, corps autochtones américains genrés et racialisés</vt:lpstr>
      <vt:lpstr>René Descartes  (1596-1650)</vt:lpstr>
      <vt:lpstr>Présentation PowerPoint</vt:lpstr>
      <vt:lpstr>Présentation PowerPoint</vt:lpstr>
      <vt:lpstr>« La Querelle  des femmes »  </vt:lpstr>
      <vt:lpstr>gynécologie « maladies des  femmes » </vt:lpstr>
      <vt:lpstr>Présentation PowerPoint</vt:lpstr>
      <vt:lpstr>Au niveau disciplinaire…  Comment les chercheurs de l’époque moderne sont-ils situés le plus souvent en abordant les questions de la différence ?  À quels problèmes fait-on face ?</vt:lpstr>
      <vt:lpstr>Présentation PowerPoint</vt:lpstr>
      <vt:lpstr>Présentation PowerPoint</vt:lpstr>
      <vt:lpstr>Deux groupes:   idées clés  approches  passages à discuter</vt:lpstr>
      <vt:lpstr>Et personnellement ?  Comment vous situez-vous par rapport aux enjeux autour de la race et le genre ?  Quelle est votre propre positionnalité ? </vt:lpstr>
      <vt:lpstr>Présentation PowerPoint</vt:lpstr>
      <vt:lpstr>Présentation PowerPoint</vt:lpstr>
      <vt:lpstr>Pour vendredi  Anatomies : Corps ouverts,  corps genrés, corps  blasonnés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Aujourd’hui:</dc:title>
  <dc:creator>Katherine Dauge-Roth</dc:creator>
  <cp:lastModifiedBy>Katherine Dauge-Roth</cp:lastModifiedBy>
  <cp:revision>3</cp:revision>
  <dcterms:created xsi:type="dcterms:W3CDTF">2022-01-26T02:21:39Z</dcterms:created>
  <dcterms:modified xsi:type="dcterms:W3CDTF">2026-06-29T07:55:47Z</dcterms:modified>
</cp:coreProperties>
</file>