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sldIdLst>
    <p:sldId id="361" r:id="rId4"/>
    <p:sldId id="342" r:id="rId5"/>
    <p:sldId id="353" r:id="rId6"/>
    <p:sldId id="360" r:id="rId7"/>
    <p:sldId id="362" r:id="rId8"/>
    <p:sldId id="364" r:id="rId9"/>
    <p:sldId id="343" r:id="rId10"/>
    <p:sldId id="325" r:id="rId11"/>
    <p:sldId id="365" r:id="rId12"/>
    <p:sldId id="371" r:id="rId13"/>
    <p:sldId id="331" r:id="rId14"/>
    <p:sldId id="332" r:id="rId15"/>
    <p:sldId id="370" r:id="rId16"/>
    <p:sldId id="398" r:id="rId17"/>
    <p:sldId id="389" r:id="rId18"/>
    <p:sldId id="366" r:id="rId19"/>
    <p:sldId id="373" r:id="rId20"/>
    <p:sldId id="328" r:id="rId21"/>
    <p:sldId id="281" r:id="rId22"/>
    <p:sldId id="411" r:id="rId23"/>
    <p:sldId id="410" r:id="rId24"/>
    <p:sldId id="408" r:id="rId25"/>
    <p:sldId id="409" r:id="rId26"/>
    <p:sldId id="335" r:id="rId27"/>
    <p:sldId id="334" r:id="rId28"/>
    <p:sldId id="379" r:id="rId29"/>
    <p:sldId id="285" r:id="rId30"/>
    <p:sldId id="354" r:id="rId31"/>
    <p:sldId id="355" r:id="rId32"/>
    <p:sldId id="356" r:id="rId33"/>
    <p:sldId id="359" r:id="rId34"/>
    <p:sldId id="417" r:id="rId35"/>
    <p:sldId id="420" r:id="rId36"/>
    <p:sldId id="404" r:id="rId37"/>
    <p:sldId id="418" r:id="rId38"/>
    <p:sldId id="367" r:id="rId39"/>
    <p:sldId id="401" r:id="rId40"/>
    <p:sldId id="419" r:id="rId41"/>
    <p:sldId id="375" r:id="rId42"/>
    <p:sldId id="402" r:id="rId43"/>
    <p:sldId id="372" r:id="rId44"/>
    <p:sldId id="412" r:id="rId45"/>
    <p:sldId id="256" r:id="rId46"/>
    <p:sldId id="387" r:id="rId47"/>
    <p:sldId id="386" r:id="rId48"/>
    <p:sldId id="337" r:id="rId49"/>
    <p:sldId id="394" r:id="rId50"/>
    <p:sldId id="393" r:id="rId51"/>
    <p:sldId id="395" r:id="rId52"/>
    <p:sldId id="269" r:id="rId53"/>
    <p:sldId id="396" r:id="rId54"/>
    <p:sldId id="406" r:id="rId55"/>
    <p:sldId id="407" r:id="rId56"/>
    <p:sldId id="388" r:id="rId57"/>
    <p:sldId id="390" r:id="rId58"/>
    <p:sldId id="369" r:id="rId59"/>
    <p:sldId id="391" r:id="rId60"/>
    <p:sldId id="384" r:id="rId61"/>
    <p:sldId id="385" r:id="rId62"/>
    <p:sldId id="403" r:id="rId63"/>
    <p:sldId id="374" r:id="rId64"/>
    <p:sldId id="276" r:id="rId65"/>
    <p:sldId id="277" r:id="rId66"/>
    <p:sldId id="377" r:id="rId67"/>
    <p:sldId id="405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CAAA"/>
    <a:srgbClr val="EFBD67"/>
    <a:srgbClr val="E8E2B8"/>
    <a:srgbClr val="E7E8A9"/>
    <a:srgbClr val="BEA005"/>
    <a:srgbClr val="941100"/>
    <a:srgbClr val="FF0800"/>
    <a:srgbClr val="FF6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898A0-5D3D-C649-820B-CADE56B709A2}" v="154" dt="2026-06-12T10:20:43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24"/>
    <p:restoredTop sz="94575"/>
  </p:normalViewPr>
  <p:slideViewPr>
    <p:cSldViewPr snapToGrid="0" snapToObjects="1">
      <p:cViewPr varScale="1">
        <p:scale>
          <a:sx n="92" d="100"/>
          <a:sy n="92" d="100"/>
        </p:scale>
        <p:origin x="17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microsoft.com/office/2015/10/relationships/revisionInfo" Target="revisionInfo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uge-Roth" userId="96b89bbe-0d38-4b80-a994-0e4fe9d47262" providerId="ADAL" clId="{9C9D7CDE-F2FF-564D-9B6A-4748A834EAB7}"/>
    <pc:docChg chg="undo redo custSel addSld delSld modSld sldOrd">
      <pc:chgData name="Katherine Dauge-Roth" userId="96b89bbe-0d38-4b80-a994-0e4fe9d47262" providerId="ADAL" clId="{9C9D7CDE-F2FF-564D-9B6A-4748A834EAB7}" dt="2026-06-12T10:21:35.532" v="2792" actId="2711"/>
      <pc:docMkLst>
        <pc:docMk/>
      </pc:docMkLst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249471668" sldId="256"/>
        </pc:sldMkLst>
      </pc:sldChg>
      <pc:sldChg chg="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132155647" sldId="269"/>
        </pc:sldMkLst>
      </pc:sldChg>
      <pc:sldChg chg="add 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865584118" sldId="276"/>
        </pc:sldMkLst>
      </pc:sldChg>
      <pc:sldChg chg="add 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050044311" sldId="277"/>
        </pc:sldMkLst>
      </pc:sldChg>
      <pc:sldChg chg="delSp modSp mod modTransition modAnim">
        <pc:chgData name="Katherine Dauge-Roth" userId="96b89bbe-0d38-4b80-a994-0e4fe9d47262" providerId="ADAL" clId="{9C9D7CDE-F2FF-564D-9B6A-4748A834EAB7}" dt="2026-06-12T10:21:35.532" v="2792" actId="2711"/>
        <pc:sldMkLst>
          <pc:docMk/>
          <pc:sldMk cId="179680490" sldId="281"/>
        </pc:sldMkLst>
        <pc:spChg chg="mod">
          <ac:chgData name="Katherine Dauge-Roth" userId="96b89bbe-0d38-4b80-a994-0e4fe9d47262" providerId="ADAL" clId="{9C9D7CDE-F2FF-564D-9B6A-4748A834EAB7}" dt="2026-06-12T10:21:35.532" v="2792" actId="2711"/>
          <ac:spMkLst>
            <pc:docMk/>
            <pc:sldMk cId="179680490" sldId="281"/>
            <ac:spMk id="3" creationId="{AD12DD60-7A9F-4344-BCCB-17BB88153692}"/>
          </ac:spMkLst>
        </pc:spChg>
        <pc:picChg chg="del">
          <ac:chgData name="Katherine Dauge-Roth" userId="96b89bbe-0d38-4b80-a994-0e4fe9d47262" providerId="ADAL" clId="{9C9D7CDE-F2FF-564D-9B6A-4748A834EAB7}" dt="2026-06-12T09:08:57.098" v="1694" actId="478"/>
          <ac:picMkLst>
            <pc:docMk/>
            <pc:sldMk cId="179680490" sldId="281"/>
            <ac:picMk id="5" creationId="{175B94F0-C247-5344-9A7C-D9942B4AEB46}"/>
          </ac:picMkLst>
        </pc:picChg>
      </pc:sldChg>
      <pc:sldChg chg="modTransition">
        <pc:chgData name="Katherine Dauge-Roth" userId="96b89bbe-0d38-4b80-a994-0e4fe9d47262" providerId="ADAL" clId="{9C9D7CDE-F2FF-564D-9B6A-4748A834EAB7}" dt="2026-06-12T09:59:19.484" v="1968"/>
        <pc:sldMkLst>
          <pc:docMk/>
          <pc:sldMk cId="115894516" sldId="285"/>
        </pc:sldMkLst>
      </pc:sldChg>
      <pc:sldChg chg="del modTransition">
        <pc:chgData name="Katherine Dauge-Roth" userId="96b89bbe-0d38-4b80-a994-0e4fe9d47262" providerId="ADAL" clId="{9C9D7CDE-F2FF-564D-9B6A-4748A834EAB7}" dt="2026-06-12T09:32:12.085" v="1860" actId="2696"/>
        <pc:sldMkLst>
          <pc:docMk/>
          <pc:sldMk cId="133706330" sldId="327"/>
        </pc:sldMkLst>
      </pc:sldChg>
      <pc:sldChg chg="ord modTransition">
        <pc:chgData name="Katherine Dauge-Roth" userId="96b89bbe-0d38-4b80-a994-0e4fe9d47262" providerId="ADAL" clId="{9C9D7CDE-F2FF-564D-9B6A-4748A834EAB7}" dt="2026-06-12T09:31:53.192" v="1859" actId="20578"/>
        <pc:sldMkLst>
          <pc:docMk/>
          <pc:sldMk cId="1264306157" sldId="328"/>
        </pc:sldMkLst>
      </pc:sldChg>
      <pc:sldChg chg="ord modTransition">
        <pc:chgData name="Katherine Dauge-Roth" userId="96b89bbe-0d38-4b80-a994-0e4fe9d47262" providerId="ADAL" clId="{9C9D7CDE-F2FF-564D-9B6A-4748A834EAB7}" dt="2026-06-12T09:34:07.914" v="1862" actId="20578"/>
        <pc:sldMkLst>
          <pc:docMk/>
          <pc:sldMk cId="2803297442" sldId="331"/>
        </pc:sldMkLst>
      </pc:sldChg>
      <pc:sldChg chg="ord modTransition">
        <pc:chgData name="Katherine Dauge-Roth" userId="96b89bbe-0d38-4b80-a994-0e4fe9d47262" providerId="ADAL" clId="{9C9D7CDE-F2FF-564D-9B6A-4748A834EAB7}" dt="2026-06-12T09:34:07.914" v="1862" actId="20578"/>
        <pc:sldMkLst>
          <pc:docMk/>
          <pc:sldMk cId="929754984" sldId="332"/>
        </pc:sldMkLst>
      </pc:sldChg>
      <pc:sldChg chg="ord modTransition">
        <pc:chgData name="Katherine Dauge-Roth" userId="96b89bbe-0d38-4b80-a994-0e4fe9d47262" providerId="ADAL" clId="{9C9D7CDE-F2FF-564D-9B6A-4748A834EAB7}" dt="2026-06-12T10:10:51.979" v="2596" actId="20578"/>
        <pc:sldMkLst>
          <pc:docMk/>
          <pc:sldMk cId="427223828" sldId="334"/>
        </pc:sldMkLst>
      </pc:sldChg>
      <pc:sldChg chg="ord modTransition modAnim">
        <pc:chgData name="Katherine Dauge-Roth" userId="96b89bbe-0d38-4b80-a994-0e4fe9d47262" providerId="ADAL" clId="{9C9D7CDE-F2FF-564D-9B6A-4748A834EAB7}" dt="2026-06-12T10:15:16.247" v="2724"/>
        <pc:sldMkLst>
          <pc:docMk/>
          <pc:sldMk cId="1054484342" sldId="335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456316596" sldId="337"/>
        </pc:sldMkLst>
      </pc:sldChg>
      <pc:sldChg chg="addSp modSp mod modTransition">
        <pc:chgData name="Katherine Dauge-Roth" userId="96b89bbe-0d38-4b80-a994-0e4fe9d47262" providerId="ADAL" clId="{9C9D7CDE-F2FF-564D-9B6A-4748A834EAB7}" dt="2026-06-12T09:40:34.813" v="1894" actId="1076"/>
        <pc:sldMkLst>
          <pc:docMk/>
          <pc:sldMk cId="955276177" sldId="354"/>
        </pc:sldMkLst>
        <pc:spChg chg="add mod">
          <ac:chgData name="Katherine Dauge-Roth" userId="96b89bbe-0d38-4b80-a994-0e4fe9d47262" providerId="ADAL" clId="{9C9D7CDE-F2FF-564D-9B6A-4748A834EAB7}" dt="2026-06-12T09:40:34.813" v="1894" actId="1076"/>
          <ac:spMkLst>
            <pc:docMk/>
            <pc:sldMk cId="955276177" sldId="354"/>
            <ac:spMk id="2" creationId="{C590EC5E-34FE-126E-354B-AD77C0FFEB39}"/>
          </ac:spMkLst>
        </pc:spChg>
      </pc:sldChg>
      <pc:sldChg chg="modSp mod modTransition">
        <pc:chgData name="Katherine Dauge-Roth" userId="96b89bbe-0d38-4b80-a994-0e4fe9d47262" providerId="ADAL" clId="{9C9D7CDE-F2FF-564D-9B6A-4748A834EAB7}" dt="2026-06-12T10:15:53.356" v="2726" actId="2711"/>
        <pc:sldMkLst>
          <pc:docMk/>
          <pc:sldMk cId="12356871" sldId="355"/>
        </pc:sldMkLst>
        <pc:spChg chg="mod">
          <ac:chgData name="Katherine Dauge-Roth" userId="96b89bbe-0d38-4b80-a994-0e4fe9d47262" providerId="ADAL" clId="{9C9D7CDE-F2FF-564D-9B6A-4748A834EAB7}" dt="2026-06-12T10:15:53.356" v="2726" actId="2711"/>
          <ac:spMkLst>
            <pc:docMk/>
            <pc:sldMk cId="12356871" sldId="355"/>
            <ac:spMk id="33795" creationId="{F08121CF-13A1-D247-845B-A2A8B9770AAF}"/>
          </ac:spMkLst>
        </pc:spChg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542830409" sldId="356"/>
        </pc:sldMkLst>
      </pc:sldChg>
      <pc:sldChg chg="addSp modSp mod modTransition">
        <pc:chgData name="Katherine Dauge-Roth" userId="96b89bbe-0d38-4b80-a994-0e4fe9d47262" providerId="ADAL" clId="{9C9D7CDE-F2FF-564D-9B6A-4748A834EAB7}" dt="2026-06-12T10:18:14.544" v="2767" actId="1076"/>
        <pc:sldMkLst>
          <pc:docMk/>
          <pc:sldMk cId="506121731" sldId="359"/>
        </pc:sldMkLst>
        <pc:spChg chg="mod">
          <ac:chgData name="Katherine Dauge-Roth" userId="96b89bbe-0d38-4b80-a994-0e4fe9d47262" providerId="ADAL" clId="{9C9D7CDE-F2FF-564D-9B6A-4748A834EAB7}" dt="2026-06-12T10:17:56.642" v="2762" actId="1076"/>
          <ac:spMkLst>
            <pc:docMk/>
            <pc:sldMk cId="506121731" sldId="359"/>
            <ac:spMk id="24577" creationId="{ED41E78F-FFB7-B64A-9348-D7A9B22CB62D}"/>
          </ac:spMkLst>
        </pc:spChg>
        <pc:picChg chg="mod">
          <ac:chgData name="Katherine Dauge-Roth" userId="96b89bbe-0d38-4b80-a994-0e4fe9d47262" providerId="ADAL" clId="{9C9D7CDE-F2FF-564D-9B6A-4748A834EAB7}" dt="2026-06-12T10:18:14.544" v="2767" actId="1076"/>
          <ac:picMkLst>
            <pc:docMk/>
            <pc:sldMk cId="506121731" sldId="359"/>
            <ac:picMk id="3" creationId="{73C5A120-6BCC-68E4-7A44-5F3F8738E30F}"/>
          </ac:picMkLst>
        </pc:picChg>
        <pc:picChg chg="add mod">
          <ac:chgData name="Katherine Dauge-Roth" userId="96b89bbe-0d38-4b80-a994-0e4fe9d47262" providerId="ADAL" clId="{9C9D7CDE-F2FF-564D-9B6A-4748A834EAB7}" dt="2026-06-12T10:18:04.627" v="2764" actId="14100"/>
          <ac:picMkLst>
            <pc:docMk/>
            <pc:sldMk cId="506121731" sldId="359"/>
            <ac:picMk id="4" creationId="{FE886DC4-D9CA-88B6-645C-6659FF7A6D0C}"/>
          </ac:picMkLst>
        </pc:picChg>
        <pc:picChg chg="add mod">
          <ac:chgData name="Katherine Dauge-Roth" userId="96b89bbe-0d38-4b80-a994-0e4fe9d47262" providerId="ADAL" clId="{9C9D7CDE-F2FF-564D-9B6A-4748A834EAB7}" dt="2026-06-12T10:18:08.061" v="2765" actId="1076"/>
          <ac:picMkLst>
            <pc:docMk/>
            <pc:sldMk cId="506121731" sldId="359"/>
            <ac:picMk id="5" creationId="{648F9F33-594C-DE43-0FEF-6C0FFBF8593E}"/>
          </ac:picMkLst>
        </pc:picChg>
        <pc:picChg chg="add mod">
          <ac:chgData name="Katherine Dauge-Roth" userId="96b89bbe-0d38-4b80-a994-0e4fe9d47262" providerId="ADAL" clId="{9C9D7CDE-F2FF-564D-9B6A-4748A834EAB7}" dt="2026-06-12T08:18:19.141" v="1031" actId="1076"/>
          <ac:picMkLst>
            <pc:docMk/>
            <pc:sldMk cId="506121731" sldId="359"/>
            <ac:picMk id="6" creationId="{469F9AAE-62F9-9568-340F-E2AA26592DC8}"/>
          </ac:picMkLst>
        </pc:picChg>
      </pc:sldChg>
      <pc:sldChg chg="ord modTransition">
        <pc:chgData name="Katherine Dauge-Roth" userId="96b89bbe-0d38-4b80-a994-0e4fe9d47262" providerId="ADAL" clId="{9C9D7CDE-F2FF-564D-9B6A-4748A834EAB7}" dt="2026-06-12T09:31:53.192" v="1859" actId="20578"/>
        <pc:sldMkLst>
          <pc:docMk/>
          <pc:sldMk cId="3348350714" sldId="366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111391143" sldId="367"/>
        </pc:sldMkLst>
      </pc:sldChg>
      <pc:sldChg chg="addSp modSp mod modTransition">
        <pc:chgData name="Katherine Dauge-Roth" userId="96b89bbe-0d38-4b80-a994-0e4fe9d47262" providerId="ADAL" clId="{9C9D7CDE-F2FF-564D-9B6A-4748A834EAB7}" dt="2026-06-12T09:50:06.793" v="1967" actId="20577"/>
        <pc:sldMkLst>
          <pc:docMk/>
          <pc:sldMk cId="211828389" sldId="369"/>
        </pc:sldMkLst>
        <pc:spChg chg="mod">
          <ac:chgData name="Katherine Dauge-Roth" userId="96b89bbe-0d38-4b80-a994-0e4fe9d47262" providerId="ADAL" clId="{9C9D7CDE-F2FF-564D-9B6A-4748A834EAB7}" dt="2026-06-12T09:48:10.780" v="1905" actId="20577"/>
          <ac:spMkLst>
            <pc:docMk/>
            <pc:sldMk cId="211828389" sldId="369"/>
            <ac:spMk id="2" creationId="{B2ACCE06-D24C-044C-80FF-2D16AF5D8282}"/>
          </ac:spMkLst>
        </pc:spChg>
        <pc:spChg chg="add mod">
          <ac:chgData name="Katherine Dauge-Roth" userId="96b89bbe-0d38-4b80-a994-0e4fe9d47262" providerId="ADAL" clId="{9C9D7CDE-F2FF-564D-9B6A-4748A834EAB7}" dt="2026-06-12T09:50:06.793" v="1967" actId="20577"/>
          <ac:spMkLst>
            <pc:docMk/>
            <pc:sldMk cId="211828389" sldId="369"/>
            <ac:spMk id="3" creationId="{FD50E743-43A4-48B1-A453-159AD4ECFD56}"/>
          </ac:spMkLst>
        </pc:spChg>
      </pc:sldChg>
      <pc:sldChg chg="ord modTransition">
        <pc:chgData name="Katherine Dauge-Roth" userId="96b89bbe-0d38-4b80-a994-0e4fe9d47262" providerId="ADAL" clId="{9C9D7CDE-F2FF-564D-9B6A-4748A834EAB7}" dt="2026-06-12T09:34:07.914" v="1862" actId="20578"/>
        <pc:sldMkLst>
          <pc:docMk/>
          <pc:sldMk cId="2649505354" sldId="370"/>
        </pc:sldMkLst>
      </pc:sldChg>
      <pc:sldChg chg="add del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926522611" sldId="372"/>
        </pc:sldMkLst>
      </pc:sldChg>
      <pc:sldChg chg="ord modTransition">
        <pc:chgData name="Katherine Dauge-Roth" userId="96b89bbe-0d38-4b80-a994-0e4fe9d47262" providerId="ADAL" clId="{9C9D7CDE-F2FF-564D-9B6A-4748A834EAB7}" dt="2026-06-12T09:31:53.192" v="1859" actId="20578"/>
        <pc:sldMkLst>
          <pc:docMk/>
          <pc:sldMk cId="3228873461" sldId="373"/>
        </pc:sldMkLst>
      </pc:sldChg>
      <pc:sldChg chg="addSp delSp modSp add del mod 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983295007" sldId="374"/>
        </pc:sldMkLst>
        <pc:spChg chg="mod">
          <ac:chgData name="Katherine Dauge-Roth" userId="96b89bbe-0d38-4b80-a994-0e4fe9d47262" providerId="ADAL" clId="{9C9D7CDE-F2FF-564D-9B6A-4748A834EAB7}" dt="2026-06-12T08:06:32.846" v="663" actId="20577"/>
          <ac:spMkLst>
            <pc:docMk/>
            <pc:sldMk cId="3983295007" sldId="374"/>
            <ac:spMk id="6" creationId="{0769FDB1-30EC-4347-BF1D-E91CDF110CF9}"/>
          </ac:spMkLst>
        </pc:spChg>
        <pc:spChg chg="del mod">
          <ac:chgData name="Katherine Dauge-Roth" userId="96b89bbe-0d38-4b80-a994-0e4fe9d47262" providerId="ADAL" clId="{9C9D7CDE-F2FF-564D-9B6A-4748A834EAB7}" dt="2026-06-12T08:09:32.491" v="754" actId="21"/>
          <ac:spMkLst>
            <pc:docMk/>
            <pc:sldMk cId="3983295007" sldId="374"/>
            <ac:spMk id="7" creationId="{167F9552-C74A-2B4F-9D3D-C8708EDD1CF9}"/>
          </ac:spMkLst>
        </pc:spChg>
        <pc:spChg chg="add del mod">
          <ac:chgData name="Katherine Dauge-Roth" userId="96b89bbe-0d38-4b80-a994-0e4fe9d47262" providerId="ADAL" clId="{9C9D7CDE-F2FF-564D-9B6A-4748A834EAB7}" dt="2026-06-12T08:09:46.915" v="759" actId="478"/>
          <ac:spMkLst>
            <pc:docMk/>
            <pc:sldMk cId="3983295007" sldId="374"/>
            <ac:spMk id="8" creationId="{4F6E839D-124E-7CCB-BACD-F2FEBA8C04F1}"/>
          </ac:spMkLst>
        </pc:spChg>
        <pc:spChg chg="add del mod">
          <ac:chgData name="Katherine Dauge-Roth" userId="96b89bbe-0d38-4b80-a994-0e4fe9d47262" providerId="ADAL" clId="{9C9D7CDE-F2FF-564D-9B6A-4748A834EAB7}" dt="2026-06-12T08:14:40.250" v="1006" actId="20577"/>
          <ac:spMkLst>
            <pc:docMk/>
            <pc:sldMk cId="3983295007" sldId="374"/>
            <ac:spMk id="9" creationId="{05B54A05-0167-E48E-C86F-39E261EEA442}"/>
          </ac:spMkLst>
        </pc:spChg>
        <pc:picChg chg="add del mod">
          <ac:chgData name="Katherine Dauge-Roth" userId="96b89bbe-0d38-4b80-a994-0e4fe9d47262" providerId="ADAL" clId="{9C9D7CDE-F2FF-564D-9B6A-4748A834EAB7}" dt="2026-06-12T08:02:25.715" v="292" actId="21"/>
          <ac:picMkLst>
            <pc:docMk/>
            <pc:sldMk cId="3983295007" sldId="374"/>
            <ac:picMk id="2" creationId="{8EB72B73-2F92-730E-97F8-BA0AB1FBBB1D}"/>
          </ac:picMkLst>
        </pc:picChg>
        <pc:picChg chg="mod">
          <ac:chgData name="Katherine Dauge-Roth" userId="96b89bbe-0d38-4b80-a994-0e4fe9d47262" providerId="ADAL" clId="{9C9D7CDE-F2FF-564D-9B6A-4748A834EAB7}" dt="2026-06-12T08:02:33.203" v="294" actId="14100"/>
          <ac:picMkLst>
            <pc:docMk/>
            <pc:sldMk cId="3983295007" sldId="374"/>
            <ac:picMk id="3" creationId="{81EB3D60-E6B7-7490-19D6-72978D66320E}"/>
          </ac:picMkLst>
        </pc:picChg>
        <pc:picChg chg="del">
          <ac:chgData name="Katherine Dauge-Roth" userId="96b89bbe-0d38-4b80-a994-0e4fe9d47262" providerId="ADAL" clId="{9C9D7CDE-F2FF-564D-9B6A-4748A834EAB7}" dt="2026-06-12T08:00:45.872" v="194" actId="478"/>
          <ac:picMkLst>
            <pc:docMk/>
            <pc:sldMk cId="3983295007" sldId="374"/>
            <ac:picMk id="5" creationId="{A9B7FC20-1AAF-C7FE-BBAF-32595378A2F6}"/>
          </ac:picMkLst>
        </pc:picChg>
      </pc:sldChg>
      <pc:sldChg chg="add del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072390097" sldId="375"/>
        </pc:sldMkLst>
      </pc:sldChg>
      <pc:sldChg chg="add 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89087040" sldId="377"/>
        </pc:sldMkLst>
      </pc:sldChg>
      <pc:sldChg chg="add modTransition setBg modAnim">
        <pc:chgData name="Katherine Dauge-Roth" userId="96b89bbe-0d38-4b80-a994-0e4fe9d47262" providerId="ADAL" clId="{9C9D7CDE-F2FF-564D-9B6A-4748A834EAB7}" dt="2026-06-12T09:12:04.452" v="1701"/>
        <pc:sldMkLst>
          <pc:docMk/>
          <pc:sldMk cId="3003011069" sldId="379"/>
        </pc:sldMkLst>
      </pc:sldChg>
      <pc:sldChg chg="del modTransition">
        <pc:chgData name="Katherine Dauge-Roth" userId="96b89bbe-0d38-4b80-a994-0e4fe9d47262" providerId="ADAL" clId="{9C9D7CDE-F2FF-564D-9B6A-4748A834EAB7}" dt="2026-06-12T09:32:12.087" v="1861" actId="2696"/>
        <pc:sldMkLst>
          <pc:docMk/>
          <pc:sldMk cId="1109692306" sldId="380"/>
        </pc:sldMkLst>
      </pc:sldChg>
      <pc:sldChg chg="del">
        <pc:chgData name="Katherine Dauge-Roth" userId="96b89bbe-0d38-4b80-a994-0e4fe9d47262" providerId="ADAL" clId="{9C9D7CDE-F2FF-564D-9B6A-4748A834EAB7}" dt="2026-06-12T08:32:23.811" v="1280" actId="2696"/>
        <pc:sldMkLst>
          <pc:docMk/>
          <pc:sldMk cId="1959717889" sldId="382"/>
        </pc:sldMkLst>
      </pc:sldChg>
      <pc:sldChg chg="del">
        <pc:chgData name="Katherine Dauge-Roth" userId="96b89bbe-0d38-4b80-a994-0e4fe9d47262" providerId="ADAL" clId="{9C9D7CDE-F2FF-564D-9B6A-4748A834EAB7}" dt="2026-06-12T08:32:23.811" v="1279" actId="2696"/>
        <pc:sldMkLst>
          <pc:docMk/>
          <pc:sldMk cId="1808968319" sldId="383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232331843" sldId="384"/>
        </pc:sldMkLst>
      </pc:sldChg>
      <pc:sldChg chg="addSp delSp modSp mo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2592815007" sldId="385"/>
        </pc:sldMkLst>
        <pc:picChg chg="del">
          <ac:chgData name="Katherine Dauge-Roth" userId="96b89bbe-0d38-4b80-a994-0e4fe9d47262" providerId="ADAL" clId="{9C9D7CDE-F2FF-564D-9B6A-4748A834EAB7}" dt="2026-06-12T08:32:43.508" v="1281" actId="478"/>
          <ac:picMkLst>
            <pc:docMk/>
            <pc:sldMk cId="2592815007" sldId="385"/>
            <ac:picMk id="3" creationId="{E37B2FE0-93C6-1024-D722-DE67AF6F44E5}"/>
          </ac:picMkLst>
        </pc:picChg>
        <pc:picChg chg="add mod">
          <ac:chgData name="Katherine Dauge-Roth" userId="96b89bbe-0d38-4b80-a994-0e4fe9d47262" providerId="ADAL" clId="{9C9D7CDE-F2FF-564D-9B6A-4748A834EAB7}" dt="2026-06-12T08:33:31.528" v="1284" actId="1076"/>
          <ac:picMkLst>
            <pc:docMk/>
            <pc:sldMk cId="2592815007" sldId="385"/>
            <ac:picMk id="4" creationId="{DEC11A2B-E334-1ABA-741C-B8B464D396BF}"/>
          </ac:picMkLst>
        </pc:picChg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001540301" sldId="386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164664696" sldId="387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876961001" sldId="388"/>
        </pc:sldMkLst>
      </pc:sldChg>
      <pc:sldChg chg="ord modTransition">
        <pc:chgData name="Katherine Dauge-Roth" userId="96b89bbe-0d38-4b80-a994-0e4fe9d47262" providerId="ADAL" clId="{9C9D7CDE-F2FF-564D-9B6A-4748A834EAB7}" dt="2026-06-12T09:31:53.192" v="1859" actId="20578"/>
        <pc:sldMkLst>
          <pc:docMk/>
          <pc:sldMk cId="1816211473" sldId="389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2265543036" sldId="390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526381339" sldId="391"/>
        </pc:sldMkLst>
      </pc:sldChg>
      <pc:sldChg chg="addSp delSp modSp del mod">
        <pc:chgData name="Katherine Dauge-Roth" userId="96b89bbe-0d38-4b80-a994-0e4fe9d47262" providerId="ADAL" clId="{9C9D7CDE-F2FF-564D-9B6A-4748A834EAB7}" dt="2026-06-12T08:59:42.609" v="1627" actId="2696"/>
        <pc:sldMkLst>
          <pc:docMk/>
          <pc:sldMk cId="3881519190" sldId="392"/>
        </pc:sldMkLst>
        <pc:spChg chg="add del mod">
          <ac:chgData name="Katherine Dauge-Roth" userId="96b89bbe-0d38-4b80-a994-0e4fe9d47262" providerId="ADAL" clId="{9C9D7CDE-F2FF-564D-9B6A-4748A834EAB7}" dt="2026-06-12T08:59:01.886" v="1551" actId="21"/>
          <ac:spMkLst>
            <pc:docMk/>
            <pc:sldMk cId="3881519190" sldId="392"/>
            <ac:spMk id="6" creationId="{E7C9F817-6933-EA44-C480-B41175CAEC9A}"/>
          </ac:spMkLst>
        </pc:spChg>
        <pc:picChg chg="add mod">
          <ac:chgData name="Katherine Dauge-Roth" userId="96b89bbe-0d38-4b80-a994-0e4fe9d47262" providerId="ADAL" clId="{9C9D7CDE-F2FF-564D-9B6A-4748A834EAB7}" dt="2026-06-12T08:58:51.972" v="1548"/>
          <ac:picMkLst>
            <pc:docMk/>
            <pc:sldMk cId="3881519190" sldId="392"/>
            <ac:picMk id="2" creationId="{CF46D9F3-B46C-C238-ADFA-DBD2387252C0}"/>
          </ac:picMkLst>
        </pc:picChg>
        <pc:picChg chg="del mod">
          <ac:chgData name="Katherine Dauge-Roth" userId="96b89bbe-0d38-4b80-a994-0e4fe9d47262" providerId="ADAL" clId="{9C9D7CDE-F2FF-564D-9B6A-4748A834EAB7}" dt="2026-06-12T08:58:13.388" v="1538" actId="21"/>
          <ac:picMkLst>
            <pc:docMk/>
            <pc:sldMk cId="3881519190" sldId="392"/>
            <ac:picMk id="4" creationId="{1781315A-0EEE-2373-5FDC-C2801689347E}"/>
          </ac:picMkLst>
        </pc:picChg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049265835" sldId="393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2869621176" sldId="394"/>
        </pc:sldMkLst>
      </pc:sldChg>
      <pc:sldChg chg="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3411731241" sldId="395"/>
        </pc:sldMkLst>
      </pc:sldChg>
      <pc:sldChg chg="addSp delSp modSp mod modTransition delAnim modAnim">
        <pc:chgData name="Katherine Dauge-Roth" userId="96b89bbe-0d38-4b80-a994-0e4fe9d47262" providerId="ADAL" clId="{9C9D7CDE-F2FF-564D-9B6A-4748A834EAB7}" dt="2026-06-12T09:12:38.404" v="1702"/>
        <pc:sldMkLst>
          <pc:docMk/>
          <pc:sldMk cId="444961183" sldId="396"/>
        </pc:sldMkLst>
        <pc:spChg chg="add del mod">
          <ac:chgData name="Katherine Dauge-Roth" userId="96b89bbe-0d38-4b80-a994-0e4fe9d47262" providerId="ADAL" clId="{9C9D7CDE-F2FF-564D-9B6A-4748A834EAB7}" dt="2026-06-12T08:58:21.004" v="1541" actId="21"/>
          <ac:spMkLst>
            <pc:docMk/>
            <pc:sldMk cId="444961183" sldId="396"/>
            <ac:spMk id="2" creationId="{3C267031-7903-2B7C-26FF-700D62C3D21F}"/>
          </ac:spMkLst>
        </pc:spChg>
        <pc:spChg chg="add mod">
          <ac:chgData name="Katherine Dauge-Roth" userId="96b89bbe-0d38-4b80-a994-0e4fe9d47262" providerId="ADAL" clId="{9C9D7CDE-F2FF-564D-9B6A-4748A834EAB7}" dt="2026-06-12T08:58:31.069" v="1544" actId="1076"/>
          <ac:spMkLst>
            <pc:docMk/>
            <pc:sldMk cId="444961183" sldId="396"/>
            <ac:spMk id="4" creationId="{66DB3FB1-9266-5312-A376-A5EC7FA194FF}"/>
          </ac:spMkLst>
        </pc:spChg>
        <pc:spChg chg="add mod">
          <ac:chgData name="Katherine Dauge-Roth" userId="96b89bbe-0d38-4b80-a994-0e4fe9d47262" providerId="ADAL" clId="{9C9D7CDE-F2FF-564D-9B6A-4748A834EAB7}" dt="2026-06-12T08:59:33.154" v="1626" actId="207"/>
          <ac:spMkLst>
            <pc:docMk/>
            <pc:sldMk cId="444961183" sldId="396"/>
            <ac:spMk id="6" creationId="{07E9D22D-1757-05DA-788E-D7AE88D1ACE1}"/>
          </ac:spMkLst>
        </pc:spChg>
        <pc:picChg chg="add mod">
          <ac:chgData name="Katherine Dauge-Roth" userId="96b89bbe-0d38-4b80-a994-0e4fe9d47262" providerId="ADAL" clId="{9C9D7CDE-F2FF-564D-9B6A-4748A834EAB7}" dt="2026-06-12T08:58:23.233" v="1542" actId="1076"/>
          <ac:picMkLst>
            <pc:docMk/>
            <pc:sldMk cId="444961183" sldId="396"/>
            <ac:picMk id="3" creationId="{2872CCAD-146B-3F34-1593-5D7658987037}"/>
          </ac:picMkLst>
        </pc:picChg>
        <pc:picChg chg="add del mod">
          <ac:chgData name="Katherine Dauge-Roth" userId="96b89bbe-0d38-4b80-a994-0e4fe9d47262" providerId="ADAL" clId="{9C9D7CDE-F2FF-564D-9B6A-4748A834EAB7}" dt="2026-06-12T08:58:56.465" v="1549" actId="478"/>
          <ac:picMkLst>
            <pc:docMk/>
            <pc:sldMk cId="444961183" sldId="396"/>
            <ac:picMk id="5" creationId="{1CF61E6B-2480-2C0A-F41E-F9B3BFACCB47}"/>
          </ac:picMkLst>
        </pc:picChg>
        <pc:picChg chg="del">
          <ac:chgData name="Katherine Dauge-Roth" userId="96b89bbe-0d38-4b80-a994-0e4fe9d47262" providerId="ADAL" clId="{9C9D7CDE-F2FF-564D-9B6A-4748A834EAB7}" dt="2026-06-12T08:58:09.644" v="1537" actId="478"/>
          <ac:picMkLst>
            <pc:docMk/>
            <pc:sldMk cId="444961183" sldId="396"/>
            <ac:picMk id="40961" creationId="{C5048C96-0586-73AF-18F3-7D50E434F7AA}"/>
          </ac:picMkLst>
        </pc:picChg>
        <pc:picChg chg="mod">
          <ac:chgData name="Katherine Dauge-Roth" userId="96b89bbe-0d38-4b80-a994-0e4fe9d47262" providerId="ADAL" clId="{9C9D7CDE-F2FF-564D-9B6A-4748A834EAB7}" dt="2026-06-11T20:06:13.814" v="184" actId="14100"/>
          <ac:picMkLst>
            <pc:docMk/>
            <pc:sldMk cId="444961183" sldId="396"/>
            <ac:picMk id="40962" creationId="{A4395598-C81D-ACE1-A9A0-95C2F877DE92}"/>
          </ac:picMkLst>
        </pc:picChg>
      </pc:sldChg>
      <pc:sldChg chg="delSp del mod">
        <pc:chgData name="Katherine Dauge-Roth" userId="96b89bbe-0d38-4b80-a994-0e4fe9d47262" providerId="ADAL" clId="{9C9D7CDE-F2FF-564D-9B6A-4748A834EAB7}" dt="2026-06-12T08:35:10.505" v="1285" actId="2696"/>
        <pc:sldMkLst>
          <pc:docMk/>
          <pc:sldMk cId="933043997" sldId="397"/>
        </pc:sldMkLst>
        <pc:picChg chg="del">
          <ac:chgData name="Katherine Dauge-Roth" userId="96b89bbe-0d38-4b80-a994-0e4fe9d47262" providerId="ADAL" clId="{9C9D7CDE-F2FF-564D-9B6A-4748A834EAB7}" dt="2026-06-12T08:33:23.026" v="1282" actId="21"/>
          <ac:picMkLst>
            <pc:docMk/>
            <pc:sldMk cId="933043997" sldId="397"/>
            <ac:picMk id="2" creationId="{6262AF61-7C62-9AAE-1490-1644EF8ECD75}"/>
          </ac:picMkLst>
        </pc:picChg>
      </pc:sldChg>
      <pc:sldChg chg="ord modTransition">
        <pc:chgData name="Katherine Dauge-Roth" userId="96b89bbe-0d38-4b80-a994-0e4fe9d47262" providerId="ADAL" clId="{9C9D7CDE-F2FF-564D-9B6A-4748A834EAB7}" dt="2026-06-12T09:34:07.914" v="1862" actId="20578"/>
        <pc:sldMkLst>
          <pc:docMk/>
          <pc:sldMk cId="2157332991" sldId="398"/>
        </pc:sldMkLst>
      </pc:sldChg>
      <pc:sldChg chg="add del">
        <pc:chgData name="Katherine Dauge-Roth" userId="96b89bbe-0d38-4b80-a994-0e4fe9d47262" providerId="ADAL" clId="{9C9D7CDE-F2FF-564D-9B6A-4748A834EAB7}" dt="2026-06-12T08:07:54.419" v="709" actId="2696"/>
        <pc:sldMkLst>
          <pc:docMk/>
          <pc:sldMk cId="951858252" sldId="399"/>
        </pc:sldMkLst>
      </pc:sldChg>
      <pc:sldChg chg="add del modTransition">
        <pc:chgData name="Katherine Dauge-Roth" userId="96b89bbe-0d38-4b80-a994-0e4fe9d47262" providerId="ADAL" clId="{9C9D7CDE-F2FF-564D-9B6A-4748A834EAB7}" dt="2026-06-12T09:16:08.842" v="1703" actId="2696"/>
        <pc:sldMkLst>
          <pc:docMk/>
          <pc:sldMk cId="2790254278" sldId="400"/>
        </pc:sldMkLst>
      </pc:sldChg>
      <pc:sldChg chg="addSp delSp modSp add mod modTransition setBg">
        <pc:chgData name="Katherine Dauge-Roth" userId="96b89bbe-0d38-4b80-a994-0e4fe9d47262" providerId="ADAL" clId="{9C9D7CDE-F2FF-564D-9B6A-4748A834EAB7}" dt="2026-06-12T09:12:38.404" v="1702"/>
        <pc:sldMkLst>
          <pc:docMk/>
          <pc:sldMk cId="4241607824" sldId="401"/>
        </pc:sldMkLst>
        <pc:spChg chg="add mod">
          <ac:chgData name="Katherine Dauge-Roth" userId="96b89bbe-0d38-4b80-a994-0e4fe9d47262" providerId="ADAL" clId="{9C9D7CDE-F2FF-564D-9B6A-4748A834EAB7}" dt="2026-06-12T08:23:08.228" v="1271" actId="1076"/>
          <ac:spMkLst>
            <pc:docMk/>
            <pc:sldMk cId="4241607824" sldId="401"/>
            <ac:spMk id="5" creationId="{38CF9403-C0A7-A7CB-E2BC-B2CD77F45179}"/>
          </ac:spMkLst>
        </pc:spChg>
        <pc:picChg chg="add del">
          <ac:chgData name="Katherine Dauge-Roth" userId="96b89bbe-0d38-4b80-a994-0e4fe9d47262" providerId="ADAL" clId="{9C9D7CDE-F2FF-564D-9B6A-4748A834EAB7}" dt="2026-06-12T08:21:36.865" v="1145" actId="478"/>
          <ac:picMkLst>
            <pc:docMk/>
            <pc:sldMk cId="4241607824" sldId="401"/>
            <ac:picMk id="2" creationId="{506E0334-EAFE-07EA-88A6-AB2A84CAB917}"/>
          </ac:picMkLst>
        </pc:picChg>
        <pc:picChg chg="add mod">
          <ac:chgData name="Katherine Dauge-Roth" userId="96b89bbe-0d38-4b80-a994-0e4fe9d47262" providerId="ADAL" clId="{9C9D7CDE-F2FF-564D-9B6A-4748A834EAB7}" dt="2026-06-12T08:23:03.363" v="1268" actId="1076"/>
          <ac:picMkLst>
            <pc:docMk/>
            <pc:sldMk cId="4241607824" sldId="401"/>
            <ac:picMk id="3" creationId="{4C1E4C3E-F98E-0551-21CA-4DD1DC635C32}"/>
          </ac:picMkLst>
        </pc:picChg>
        <pc:picChg chg="del">
          <ac:chgData name="Katherine Dauge-Roth" userId="96b89bbe-0d38-4b80-a994-0e4fe9d47262" providerId="ADAL" clId="{9C9D7CDE-F2FF-564D-9B6A-4748A834EAB7}" dt="2026-06-12T08:16:53.270" v="1015" actId="21"/>
          <ac:picMkLst>
            <pc:docMk/>
            <pc:sldMk cId="4241607824" sldId="401"/>
            <ac:picMk id="4" creationId="{88836861-3DA7-2BC6-6482-B30EF0EB3D49}"/>
          </ac:picMkLst>
        </pc:picChg>
      </pc:sldChg>
      <pc:sldChg chg="add del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147298423" sldId="402"/>
        </pc:sldMkLst>
      </pc:sldChg>
      <pc:sldChg chg="modSp add mod or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2111570265" sldId="403"/>
        </pc:sldMkLst>
        <pc:spChg chg="mod">
          <ac:chgData name="Katherine Dauge-Roth" userId="96b89bbe-0d38-4b80-a994-0e4fe9d47262" providerId="ADAL" clId="{9C9D7CDE-F2FF-564D-9B6A-4748A834EAB7}" dt="2026-06-12T08:14:10.953" v="1003" actId="20577"/>
          <ac:spMkLst>
            <pc:docMk/>
            <pc:sldMk cId="2111570265" sldId="403"/>
            <ac:spMk id="9" creationId="{479F8897-AFB1-17D8-63F8-5862997C2EAE}"/>
          </ac:spMkLst>
        </pc:spChg>
      </pc:sldChg>
      <pc:sldChg chg="delSp add del mod setBg">
        <pc:chgData name="Katherine Dauge-Roth" userId="96b89bbe-0d38-4b80-a994-0e4fe9d47262" providerId="ADAL" clId="{9C9D7CDE-F2FF-564D-9B6A-4748A834EAB7}" dt="2026-06-12T08:00:43.009" v="193" actId="2696"/>
        <pc:sldMkLst>
          <pc:docMk/>
          <pc:sldMk cId="3132699793" sldId="403"/>
        </pc:sldMkLst>
        <pc:picChg chg="del">
          <ac:chgData name="Katherine Dauge-Roth" userId="96b89bbe-0d38-4b80-a994-0e4fe9d47262" providerId="ADAL" clId="{9C9D7CDE-F2FF-564D-9B6A-4748A834EAB7}" dt="2026-06-12T08:00:41.702" v="192" actId="21"/>
          <ac:picMkLst>
            <pc:docMk/>
            <pc:sldMk cId="3132699793" sldId="403"/>
            <ac:picMk id="4" creationId="{0E6D07BC-7E9C-9BCD-3439-D4C3AD4A709E}"/>
          </ac:picMkLst>
        </pc:picChg>
      </pc:sldChg>
      <pc:sldChg chg="add del">
        <pc:chgData name="Katherine Dauge-Roth" userId="96b89bbe-0d38-4b80-a994-0e4fe9d47262" providerId="ADAL" clId="{9C9D7CDE-F2FF-564D-9B6A-4748A834EAB7}" dt="2026-06-12T08:07:40.353" v="708" actId="2696"/>
        <pc:sldMkLst>
          <pc:docMk/>
          <pc:sldMk cId="254825084" sldId="404"/>
        </pc:sldMkLst>
      </pc:sldChg>
      <pc:sldChg chg="add del">
        <pc:chgData name="Katherine Dauge-Roth" userId="96b89bbe-0d38-4b80-a994-0e4fe9d47262" providerId="ADAL" clId="{9C9D7CDE-F2FF-564D-9B6A-4748A834EAB7}" dt="2026-06-12T08:15:24.881" v="1009"/>
        <pc:sldMkLst>
          <pc:docMk/>
          <pc:sldMk cId="1406084894" sldId="404"/>
        </pc:sldMkLst>
      </pc:sldChg>
      <pc:sldChg chg="addSp delSp modSp new mo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4222320203" sldId="404"/>
        </pc:sldMkLst>
        <pc:spChg chg="mod">
          <ac:chgData name="Katherine Dauge-Roth" userId="96b89bbe-0d38-4b80-a994-0e4fe9d47262" providerId="ADAL" clId="{9C9D7CDE-F2FF-564D-9B6A-4748A834EAB7}" dt="2026-06-12T08:31:14.355" v="1277" actId="1076"/>
          <ac:spMkLst>
            <pc:docMk/>
            <pc:sldMk cId="4222320203" sldId="404"/>
            <ac:spMk id="2" creationId="{F06969D0-0450-282E-1126-3E6E208BA305}"/>
          </ac:spMkLst>
        </pc:spChg>
        <pc:spChg chg="del">
          <ac:chgData name="Katherine Dauge-Roth" userId="96b89bbe-0d38-4b80-a994-0e4fe9d47262" providerId="ADAL" clId="{9C9D7CDE-F2FF-564D-9B6A-4748A834EAB7}" dt="2026-06-12T08:20:33.785" v="1033" actId="478"/>
          <ac:spMkLst>
            <pc:docMk/>
            <pc:sldMk cId="4222320203" sldId="404"/>
            <ac:spMk id="3" creationId="{7C753871-8227-659B-551D-4622FE3DB7AF}"/>
          </ac:spMkLst>
        </pc:spChg>
        <pc:picChg chg="add mod">
          <ac:chgData name="Katherine Dauge-Roth" userId="96b89bbe-0d38-4b80-a994-0e4fe9d47262" providerId="ADAL" clId="{9C9D7CDE-F2FF-564D-9B6A-4748A834EAB7}" dt="2026-06-12T08:20:35.048" v="1034"/>
          <ac:picMkLst>
            <pc:docMk/>
            <pc:sldMk cId="4222320203" sldId="404"/>
            <ac:picMk id="4" creationId="{F2ABF594-EB95-9ED8-6100-B25962D147BD}"/>
          </ac:picMkLst>
        </pc:picChg>
      </pc:sldChg>
      <pc:sldChg chg="addSp delSp modSp new mod modTransition">
        <pc:chgData name="Katherine Dauge-Roth" userId="96b89bbe-0d38-4b80-a994-0e4fe9d47262" providerId="ADAL" clId="{9C9D7CDE-F2FF-564D-9B6A-4748A834EAB7}" dt="2026-06-12T09:12:38.404" v="1702"/>
        <pc:sldMkLst>
          <pc:docMk/>
          <pc:sldMk cId="109651129" sldId="405"/>
        </pc:sldMkLst>
        <pc:spChg chg="mod">
          <ac:chgData name="Katherine Dauge-Roth" userId="96b89bbe-0d38-4b80-a994-0e4fe9d47262" providerId="ADAL" clId="{9C9D7CDE-F2FF-564D-9B6A-4748A834EAB7}" dt="2026-06-12T08:44:32.938" v="1534" actId="1076"/>
          <ac:spMkLst>
            <pc:docMk/>
            <pc:sldMk cId="109651129" sldId="405"/>
            <ac:spMk id="2" creationId="{FB871FC4-12D5-167B-5680-B0633881D096}"/>
          </ac:spMkLst>
        </pc:spChg>
        <pc:spChg chg="del">
          <ac:chgData name="Katherine Dauge-Roth" userId="96b89bbe-0d38-4b80-a994-0e4fe9d47262" providerId="ADAL" clId="{9C9D7CDE-F2FF-564D-9B6A-4748A834EAB7}" dt="2026-06-12T08:40:01.909" v="1428" actId="478"/>
          <ac:spMkLst>
            <pc:docMk/>
            <pc:sldMk cId="109651129" sldId="405"/>
            <ac:spMk id="3" creationId="{A0D6E6E7-C18A-FBFA-55DC-C57B15C10750}"/>
          </ac:spMkLst>
        </pc:spChg>
        <pc:picChg chg="add mod modCrop">
          <ac:chgData name="Katherine Dauge-Roth" userId="96b89bbe-0d38-4b80-a994-0e4fe9d47262" providerId="ADAL" clId="{9C9D7CDE-F2FF-564D-9B6A-4748A834EAB7}" dt="2026-06-12T08:44:38.405" v="1536" actId="1076"/>
          <ac:picMkLst>
            <pc:docMk/>
            <pc:sldMk cId="109651129" sldId="405"/>
            <ac:picMk id="4" creationId="{9206C1EA-E669-9983-CEBC-7A4506BBCD5F}"/>
          </ac:picMkLst>
        </pc:picChg>
      </pc:sldChg>
      <pc:sldChg chg="delSp add mod modTransition delAnim modAnim">
        <pc:chgData name="Katherine Dauge-Roth" userId="96b89bbe-0d38-4b80-a994-0e4fe9d47262" providerId="ADAL" clId="{9C9D7CDE-F2FF-564D-9B6A-4748A834EAB7}" dt="2026-06-12T09:12:38.404" v="1702"/>
        <pc:sldMkLst>
          <pc:docMk/>
          <pc:sldMk cId="3200684025" sldId="406"/>
        </pc:sldMkLst>
        <pc:spChg chg="del">
          <ac:chgData name="Katherine Dauge-Roth" userId="96b89bbe-0d38-4b80-a994-0e4fe9d47262" providerId="ADAL" clId="{9C9D7CDE-F2FF-564D-9B6A-4748A834EAB7}" dt="2026-06-12T09:00:00.629" v="1630" actId="478"/>
          <ac:spMkLst>
            <pc:docMk/>
            <pc:sldMk cId="3200684025" sldId="406"/>
            <ac:spMk id="2" creationId="{11E0D24B-E2A8-C088-ADED-9BFAE3D80CE2}"/>
          </ac:spMkLst>
        </pc:spChg>
        <pc:spChg chg="del">
          <ac:chgData name="Katherine Dauge-Roth" userId="96b89bbe-0d38-4b80-a994-0e4fe9d47262" providerId="ADAL" clId="{9C9D7CDE-F2FF-564D-9B6A-4748A834EAB7}" dt="2026-06-12T08:59:56.126" v="1629" actId="478"/>
          <ac:spMkLst>
            <pc:docMk/>
            <pc:sldMk cId="3200684025" sldId="406"/>
            <ac:spMk id="41985" creationId="{E49B8E47-210E-FA5F-921C-E2C2F00856BF}"/>
          </ac:spMkLst>
        </pc:spChg>
      </pc:sldChg>
      <pc:sldChg chg="addSp delSp modSp add modTransition">
        <pc:chgData name="Katherine Dauge-Roth" userId="96b89bbe-0d38-4b80-a994-0e4fe9d47262" providerId="ADAL" clId="{9C9D7CDE-F2FF-564D-9B6A-4748A834EAB7}" dt="2026-06-12T09:21:31.050" v="1710" actId="1076"/>
        <pc:sldMkLst>
          <pc:docMk/>
          <pc:sldMk cId="1963087012" sldId="407"/>
        </pc:sldMkLst>
        <pc:picChg chg="add mod">
          <ac:chgData name="Katherine Dauge-Roth" userId="96b89bbe-0d38-4b80-a994-0e4fe9d47262" providerId="ADAL" clId="{9C9D7CDE-F2FF-564D-9B6A-4748A834EAB7}" dt="2026-06-12T09:21:31.050" v="1710" actId="1076"/>
          <ac:picMkLst>
            <pc:docMk/>
            <pc:sldMk cId="1963087012" sldId="407"/>
            <ac:picMk id="2" creationId="{C56F0EDA-DAE1-A902-FE5C-0B7DBF4FF1AA}"/>
          </ac:picMkLst>
        </pc:picChg>
        <pc:picChg chg="del mod">
          <ac:chgData name="Katherine Dauge-Roth" userId="96b89bbe-0d38-4b80-a994-0e4fe9d47262" providerId="ADAL" clId="{9C9D7CDE-F2FF-564D-9B6A-4748A834EAB7}" dt="2026-06-12T09:21:20.444" v="1709" actId="478"/>
          <ac:picMkLst>
            <pc:docMk/>
            <pc:sldMk cId="1963087012" sldId="407"/>
            <ac:picMk id="41986" creationId="{53822FBC-C36D-B9A7-E8D3-003AE122D495}"/>
          </ac:picMkLst>
        </pc:picChg>
      </pc:sldChg>
      <pc:sldChg chg="addSp delSp modSp add mod modAnim">
        <pc:chgData name="Katherine Dauge-Roth" userId="96b89bbe-0d38-4b80-a994-0e4fe9d47262" providerId="ADAL" clId="{9C9D7CDE-F2FF-564D-9B6A-4748A834EAB7}" dt="2026-06-12T09:07:34.073" v="1684" actId="1076"/>
        <pc:sldMkLst>
          <pc:docMk/>
          <pc:sldMk cId="4135801541" sldId="408"/>
        </pc:sldMkLst>
        <pc:spChg chg="del mod">
          <ac:chgData name="Katherine Dauge-Roth" userId="96b89bbe-0d38-4b80-a994-0e4fe9d47262" providerId="ADAL" clId="{9C9D7CDE-F2FF-564D-9B6A-4748A834EAB7}" dt="2026-06-12T09:05:57.320" v="1666" actId="478"/>
          <ac:spMkLst>
            <pc:docMk/>
            <pc:sldMk cId="4135801541" sldId="408"/>
            <ac:spMk id="3" creationId="{E8EB4A2F-5D4E-C224-D904-21625381EA6B}"/>
          </ac:spMkLst>
        </pc:spChg>
        <pc:picChg chg="del">
          <ac:chgData name="Katherine Dauge-Roth" userId="96b89bbe-0d38-4b80-a994-0e4fe9d47262" providerId="ADAL" clId="{9C9D7CDE-F2FF-564D-9B6A-4748A834EAB7}" dt="2026-06-12T09:07:22.857" v="1679" actId="478"/>
          <ac:picMkLst>
            <pc:docMk/>
            <pc:sldMk cId="4135801541" sldId="408"/>
            <ac:picMk id="5" creationId="{3F6DBD75-2609-E99B-7D6E-801DD6B8460F}"/>
          </ac:picMkLst>
        </pc:picChg>
        <pc:picChg chg="add del mod">
          <ac:chgData name="Katherine Dauge-Roth" userId="96b89bbe-0d38-4b80-a994-0e4fe9d47262" providerId="ADAL" clId="{9C9D7CDE-F2FF-564D-9B6A-4748A834EAB7}" dt="2026-06-12T09:07:34.073" v="1684" actId="1076"/>
          <ac:picMkLst>
            <pc:docMk/>
            <pc:sldMk cId="4135801541" sldId="408"/>
            <ac:picMk id="9218" creationId="{79DAC520-DB7B-9A8E-A6E2-C5B5CBAD2042}"/>
          </ac:picMkLst>
        </pc:picChg>
      </pc:sldChg>
      <pc:sldChg chg="delSp modSp add mod modAnim">
        <pc:chgData name="Katherine Dauge-Roth" userId="96b89bbe-0d38-4b80-a994-0e4fe9d47262" providerId="ADAL" clId="{9C9D7CDE-F2FF-564D-9B6A-4748A834EAB7}" dt="2026-06-12T09:08:15.707" v="1689" actId="1076"/>
        <pc:sldMkLst>
          <pc:docMk/>
          <pc:sldMk cId="129567153" sldId="409"/>
        </pc:sldMkLst>
        <pc:spChg chg="del">
          <ac:chgData name="Katherine Dauge-Roth" userId="96b89bbe-0d38-4b80-a994-0e4fe9d47262" providerId="ADAL" clId="{9C9D7CDE-F2FF-564D-9B6A-4748A834EAB7}" dt="2026-06-12T09:08:09.324" v="1687" actId="478"/>
          <ac:spMkLst>
            <pc:docMk/>
            <pc:sldMk cId="129567153" sldId="409"/>
            <ac:spMk id="3" creationId="{C806BF5F-6B9C-507A-3A17-5EB3C9D4121A}"/>
          </ac:spMkLst>
        </pc:spChg>
        <pc:picChg chg="del">
          <ac:chgData name="Katherine Dauge-Roth" userId="96b89bbe-0d38-4b80-a994-0e4fe9d47262" providerId="ADAL" clId="{9C9D7CDE-F2FF-564D-9B6A-4748A834EAB7}" dt="2026-06-12T09:07:03.832" v="1675" actId="478"/>
          <ac:picMkLst>
            <pc:docMk/>
            <pc:sldMk cId="129567153" sldId="409"/>
            <ac:picMk id="5" creationId="{1C21787D-D12A-2D5B-3E6D-3EDF0E48CB98}"/>
          </ac:picMkLst>
        </pc:picChg>
        <pc:picChg chg="mod">
          <ac:chgData name="Katherine Dauge-Roth" userId="96b89bbe-0d38-4b80-a994-0e4fe9d47262" providerId="ADAL" clId="{9C9D7CDE-F2FF-564D-9B6A-4748A834EAB7}" dt="2026-06-12T09:08:15.707" v="1689" actId="1076"/>
          <ac:picMkLst>
            <pc:docMk/>
            <pc:sldMk cId="129567153" sldId="409"/>
            <ac:picMk id="9218" creationId="{C2D5E5DE-DFCD-8E4E-B11F-86CB7D7A433F}"/>
          </ac:picMkLst>
        </pc:picChg>
      </pc:sldChg>
      <pc:sldChg chg="delSp modSp add mod modTransition">
        <pc:chgData name="Katherine Dauge-Roth" userId="96b89bbe-0d38-4b80-a994-0e4fe9d47262" providerId="ADAL" clId="{9C9D7CDE-F2FF-564D-9B6A-4748A834EAB7}" dt="2026-06-12T09:08:33.706" v="1692"/>
        <pc:sldMkLst>
          <pc:docMk/>
          <pc:sldMk cId="2688306280" sldId="410"/>
        </pc:sldMkLst>
        <pc:spChg chg="del">
          <ac:chgData name="Katherine Dauge-Roth" userId="96b89bbe-0d38-4b80-a994-0e4fe9d47262" providerId="ADAL" clId="{9C9D7CDE-F2FF-564D-9B6A-4748A834EAB7}" dt="2026-06-12T09:08:02.825" v="1686" actId="478"/>
          <ac:spMkLst>
            <pc:docMk/>
            <pc:sldMk cId="2688306280" sldId="410"/>
            <ac:spMk id="3" creationId="{1874457F-0331-30FC-4E32-177E45B3263B}"/>
          </ac:spMkLst>
        </pc:spChg>
        <pc:picChg chg="mod">
          <ac:chgData name="Katherine Dauge-Roth" userId="96b89bbe-0d38-4b80-a994-0e4fe9d47262" providerId="ADAL" clId="{9C9D7CDE-F2FF-564D-9B6A-4748A834EAB7}" dt="2026-06-12T09:08:25.606" v="1691" actId="14100"/>
          <ac:picMkLst>
            <pc:docMk/>
            <pc:sldMk cId="2688306280" sldId="410"/>
            <ac:picMk id="5" creationId="{17D94B16-74A8-F06B-D500-E3FD223C00D7}"/>
          </ac:picMkLst>
        </pc:picChg>
        <pc:picChg chg="del">
          <ac:chgData name="Katherine Dauge-Roth" userId="96b89bbe-0d38-4b80-a994-0e4fe9d47262" providerId="ADAL" clId="{9C9D7CDE-F2FF-564D-9B6A-4748A834EAB7}" dt="2026-06-12T09:08:22.331" v="1690" actId="478"/>
          <ac:picMkLst>
            <pc:docMk/>
            <pc:sldMk cId="2688306280" sldId="410"/>
            <ac:picMk id="9218" creationId="{295E6898-7AFE-B2ED-0E6C-4784E66E1633}"/>
          </ac:picMkLst>
        </pc:picChg>
      </pc:sldChg>
      <pc:sldChg chg="delSp modSp add mod">
        <pc:chgData name="Katherine Dauge-Roth" userId="96b89bbe-0d38-4b80-a994-0e4fe9d47262" providerId="ADAL" clId="{9C9D7CDE-F2FF-564D-9B6A-4748A834EAB7}" dt="2026-06-12T09:09:47.992" v="1700" actId="14100"/>
        <pc:sldMkLst>
          <pc:docMk/>
          <pc:sldMk cId="2415870253" sldId="411"/>
        </pc:sldMkLst>
        <pc:spChg chg="del">
          <ac:chgData name="Katherine Dauge-Roth" userId="96b89bbe-0d38-4b80-a994-0e4fe9d47262" providerId="ADAL" clId="{9C9D7CDE-F2FF-564D-9B6A-4748A834EAB7}" dt="2026-06-12T09:09:27.930" v="1696" actId="478"/>
          <ac:spMkLst>
            <pc:docMk/>
            <pc:sldMk cId="2415870253" sldId="411"/>
            <ac:spMk id="3" creationId="{33D2AD46-7202-BE6E-BFF5-CDBFFAE70E1E}"/>
          </ac:spMkLst>
        </pc:spChg>
        <pc:picChg chg="mod">
          <ac:chgData name="Katherine Dauge-Roth" userId="96b89bbe-0d38-4b80-a994-0e4fe9d47262" providerId="ADAL" clId="{9C9D7CDE-F2FF-564D-9B6A-4748A834EAB7}" dt="2026-06-12T09:09:47.992" v="1700" actId="14100"/>
          <ac:picMkLst>
            <pc:docMk/>
            <pc:sldMk cId="2415870253" sldId="411"/>
            <ac:picMk id="9218" creationId="{9E3C6AFF-1101-0DA7-5DF9-FE68F8C16A39}"/>
          </ac:picMkLst>
        </pc:picChg>
      </pc:sldChg>
      <pc:sldChg chg="new">
        <pc:chgData name="Katherine Dauge-Roth" userId="96b89bbe-0d38-4b80-a994-0e4fe9d47262" providerId="ADAL" clId="{9C9D7CDE-F2FF-564D-9B6A-4748A834EAB7}" dt="2026-06-12T09:20:28.416" v="1704" actId="680"/>
        <pc:sldMkLst>
          <pc:docMk/>
          <pc:sldMk cId="3873952984" sldId="412"/>
        </pc:sldMkLst>
      </pc:sldChg>
      <pc:sldChg chg="new del">
        <pc:chgData name="Katherine Dauge-Roth" userId="96b89bbe-0d38-4b80-a994-0e4fe9d47262" providerId="ADAL" clId="{9C9D7CDE-F2FF-564D-9B6A-4748A834EAB7}" dt="2026-06-12T09:43:29.785" v="1895" actId="2696"/>
        <pc:sldMkLst>
          <pc:docMk/>
          <pc:sldMk cId="3993414937" sldId="413"/>
        </pc:sldMkLst>
      </pc:sldChg>
      <pc:sldChg chg="new del">
        <pc:chgData name="Katherine Dauge-Roth" userId="96b89bbe-0d38-4b80-a994-0e4fe9d47262" providerId="ADAL" clId="{9C9D7CDE-F2FF-564D-9B6A-4748A834EAB7}" dt="2026-06-12T09:43:29.787" v="1898" actId="2696"/>
        <pc:sldMkLst>
          <pc:docMk/>
          <pc:sldMk cId="3551549025" sldId="414"/>
        </pc:sldMkLst>
      </pc:sldChg>
      <pc:sldChg chg="new del">
        <pc:chgData name="Katherine Dauge-Roth" userId="96b89bbe-0d38-4b80-a994-0e4fe9d47262" providerId="ADAL" clId="{9C9D7CDE-F2FF-564D-9B6A-4748A834EAB7}" dt="2026-06-12T09:43:29.786" v="1896" actId="2696"/>
        <pc:sldMkLst>
          <pc:docMk/>
          <pc:sldMk cId="1226531616" sldId="415"/>
        </pc:sldMkLst>
      </pc:sldChg>
      <pc:sldChg chg="new del">
        <pc:chgData name="Katherine Dauge-Roth" userId="96b89bbe-0d38-4b80-a994-0e4fe9d47262" providerId="ADAL" clId="{9C9D7CDE-F2FF-564D-9B6A-4748A834EAB7}" dt="2026-06-12T09:43:29.786" v="1897" actId="2696"/>
        <pc:sldMkLst>
          <pc:docMk/>
          <pc:sldMk cId="1104302602" sldId="416"/>
        </pc:sldMkLst>
      </pc:sldChg>
      <pc:sldChg chg="modSp new mod">
        <pc:chgData name="Katherine Dauge-Roth" userId="96b89bbe-0d38-4b80-a994-0e4fe9d47262" providerId="ADAL" clId="{9C9D7CDE-F2FF-564D-9B6A-4748A834EAB7}" dt="2026-06-12T10:08:08.648" v="2591" actId="20577"/>
        <pc:sldMkLst>
          <pc:docMk/>
          <pc:sldMk cId="302778574" sldId="417"/>
        </pc:sldMkLst>
        <pc:spChg chg="mod">
          <ac:chgData name="Katherine Dauge-Roth" userId="96b89bbe-0d38-4b80-a994-0e4fe9d47262" providerId="ADAL" clId="{9C9D7CDE-F2FF-564D-9B6A-4748A834EAB7}" dt="2026-06-12T10:06:57.479" v="2526" actId="1076"/>
          <ac:spMkLst>
            <pc:docMk/>
            <pc:sldMk cId="302778574" sldId="417"/>
            <ac:spMk id="2" creationId="{28647EB3-AB8F-7A87-F824-F7E3CBD3F269}"/>
          </ac:spMkLst>
        </pc:spChg>
        <pc:spChg chg="mod">
          <ac:chgData name="Katherine Dauge-Roth" userId="96b89bbe-0d38-4b80-a994-0e4fe9d47262" providerId="ADAL" clId="{9C9D7CDE-F2FF-564D-9B6A-4748A834EAB7}" dt="2026-06-12T10:08:08.648" v="2591" actId="20577"/>
          <ac:spMkLst>
            <pc:docMk/>
            <pc:sldMk cId="302778574" sldId="417"/>
            <ac:spMk id="3" creationId="{8330D350-C5CD-F080-5003-833DC8E8AA82}"/>
          </ac:spMkLst>
        </pc:spChg>
      </pc:sldChg>
      <pc:sldChg chg="new">
        <pc:chgData name="Katherine Dauge-Roth" userId="96b89bbe-0d38-4b80-a994-0e4fe9d47262" providerId="ADAL" clId="{9C9D7CDE-F2FF-564D-9B6A-4748A834EAB7}" dt="2026-06-12T09:43:46.593" v="1899" actId="680"/>
        <pc:sldMkLst>
          <pc:docMk/>
          <pc:sldMk cId="1870429099" sldId="418"/>
        </pc:sldMkLst>
      </pc:sldChg>
      <pc:sldChg chg="add setBg">
        <pc:chgData name="Katherine Dauge-Roth" userId="96b89bbe-0d38-4b80-a994-0e4fe9d47262" providerId="ADAL" clId="{9C9D7CDE-F2FF-564D-9B6A-4748A834EAB7}" dt="2026-06-12T09:44:00.887" v="1901"/>
        <pc:sldMkLst>
          <pc:docMk/>
          <pc:sldMk cId="2023500681" sldId="419"/>
        </pc:sldMkLst>
      </pc:sldChg>
      <pc:sldChg chg="add setBg">
        <pc:chgData name="Katherine Dauge-Roth" userId="96b89bbe-0d38-4b80-a994-0e4fe9d47262" providerId="ADAL" clId="{9C9D7CDE-F2FF-564D-9B6A-4748A834EAB7}" dt="2026-06-12T10:08:56.748" v="2593"/>
        <pc:sldMkLst>
          <pc:docMk/>
          <pc:sldMk cId="2014444340" sldId="420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8T03:41:32.7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233 814 17038,'-43'19'0,"19"-1"3338,-4 10-3338,24 5 1294,4 9-1294,0 14 685,-3 12-685,-4-11 0,-3 4 0,3-8 0,-1 4 0,-3 10 0,-2 8 0,2-6 333,1-4 1,1 1-334,-3 31 0,1-1 0,5-38 0,2-2-471,1 2 1,0 2 470,0 16 0,2-3 0,0-22 0,1-1-98,-1 16 1,1-2 97,3 10 0,7-6 0,6-7 1460,12 3-1460,2-8 0,-2-7 1007,2-4-1007,2-6 222,6 4-222,10 7 0,7-3 0,5-2 0,13 1 0,1-6 0,7 1 0,5-4-949,6-1 949,-41-18 0,2 0 0,1-1 0,2-1 0,3 0 0,1-1 0,-1 1 0,3-2 0,26 2 0,0-3 0,-23-2 0,1-1-762,25 1 0,0-1 762,-23-4 0,-3-1 0,9-1 0,1 0 0,3-1 0,0-1 0,1-1 0,1-1 0,0 0 0,0 1 0,0-1 0,0 0 0,-4-2 0,-1-2 0,-2-2 0,-1-3 0,-7-3 0,-1-3-337,-6-2 0,-3-2 337,-1-2 0,-2-3 0,-2 1 0,-2-2 0,-3-2 0,-1 0 0,36-27 0,-8 2 0,2-2 0,6-3 0,-36 26 0,1 0 0,0 1 0,0-1 0,1 0 0,0 0 0,-2-1 0,1 1 0,-3 1 0,0-1 0,38-29 0,-13 7 0,1-3 0,-1-3 0,-9 3-45,0-4 45,-13 7 0,5-24 0,-12 22 0,5-23 839,-19 26-839,2-13 0,-4-9 0,-3-6 0,-5-9 861,-6-5-861,-6 43 0,-3-2 0,-4-5 0,-4-2-369,-6-5 1,-5-2 368,-6-6 0,-4 0 0,-5-1 0,-3 1 0,0 3 0,-2 2 0,0 4 0,-1 2 0,-1 5 0,0 3 0,7 9 0,0 3 0,-2 1 0,1 2-181,-25-25 181,-7 1 0,29 29 0,-1 0 0,-36-24 0,34 29 0,0 1 0,-39-19 0,-3 5 0,-2 6 0,-5 6 0,-5 7-402,44 15 0,-1 2 402,-1 2 0,-1 1 0,0 1 0,0 0 0,3 2 0,-2 0 0,-15 0 0,1 0 0,17 1 0,1 0 0,-17 2 0,0 1 0,-24 10 0,40-6 0,0 2 0,-1 0 0,0 1 0,0-2 0,-1 1 0,1 0 0,-1 0 0,-2 1 0,0 1 0,1-1 0,1 1 0,-1 2 0,1 0 489,-38 14-489,10 3 0,6 0 0,11 1 1436,0 0-1436,9 0 0,10-4 243,3-1-243,4 0 905,-2 1-905,-9 6 141,-1-2-141,-1-1 0,0-1 0,4-4 0,0 0 0,7-3 0,5-6 0,4 0 0,5-3 0,4-1 0,4-1 0,1 2 0,5-3 0,0 1 0,6-4 0,-2 2 0,0 0 0,1-1 0,-1 1 0,0-2 0,1 0 0,-1-1 0,0 1 0,1-1 0,-1 1 0,1-1 0,-1 0 0,2 0 0,-1 0 0,2-1 0,0-1 0,0 0 0,-1-1 0,1 0 0,-1-1 0,1 1 0,-1 1 0,-2 1 0,1 0 0,0-1 0,-1 0 0,-2 3 0,3-2 0,-4 2 0,2-3 0,-2 1 0,-1 1 0,0 1 0,-1-2 0,0 0 0,-1 0 0,0 0 0,-1 2 0,-1 0 0,-1 0 0,3-1 0,2-2 0,3-1 0,3-2 0,0 1 0,-1-2 0,-1 1 0,1 0 0,-1-2 0,1 0 0,0 0 0,0-4 0,2-5 0,1 2 0,3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F3E2-BA31-8C4E-B856-580E83917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DA1AA5-D1AD-8943-B495-BF043E89F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25546-DF03-5149-B1AD-8674E36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1B994-4712-AE42-8985-6A63B0DE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7A91E-2479-A041-91A9-8B564DB1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3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D361-427A-7C4C-8150-D5E29F1A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C0D6B-DA32-4741-BA24-B6CB3E5E1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35261-C332-6347-96BF-76317A8B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1283-F141-1946-843E-B584C441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EBEB-11A7-3343-B20D-884951AF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6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19F00-149C-1C4B-9112-E00ABA442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57A48-2559-6843-BB91-ADB17BC51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52927-9A5D-EF46-8E5B-4E3B16A9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88E36-8C2E-234F-A9DA-E8778F26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7E180-3655-8D46-B777-328ECEE9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18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94C47-0C1C-6642-9BF3-A03D1310A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37451-D1DF-624A-B941-835FA9E17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DB45A-248F-F045-91C0-8205F0FD6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6B36B-2155-A441-B160-D0499B61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7D237-9B87-9643-A4A5-102DEBA0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8865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FA1FC-016A-AB41-B985-CABAD7308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76857-ADAF-5C47-92D3-7E84C9503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50B20-7402-3A44-92BB-51DBBDF38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EAE1-2EC4-3947-BEAC-31EA0476B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04258-45FB-274E-B150-8BA2BCCDF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862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0708-7AB6-1F40-B2EA-7B81550BE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DB681-BA72-CB43-8B94-467B727BC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9A806-FE94-CF49-BDAF-D24D3260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86AB3-0E94-BC43-A7E8-289943E51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927FA-98A2-294A-9153-4D8389FE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0289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4C44D-D890-7642-983C-4FA134BA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F0440-08EF-2F4F-9866-2C9FFEF0A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BD7DB-2D9D-2241-A97F-F86B21A62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FAD6B-D513-CE44-98D0-DE2CCAE9D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BBE2C-FA82-DE4D-B8F7-C88F3647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70B36-BC81-5F41-A9F9-D13ACE75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180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FFB47-CB50-0D42-BCEB-B2DEB8F3C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97FABF-ACCC-BA4C-BB9B-81E5AA112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DEBE0-B47C-764D-A3F8-51B434246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2177F-713A-C249-B183-C507244F5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6ADE79-ACC8-E44A-BF17-CE3726F85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F7CC32-0A17-C54E-934F-07A2BA6A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61E8DB-C042-3E4E-9BFB-47B52188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E286F4-EA46-9D40-A46F-B9EE6A492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70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163D3-4704-7244-A0C3-6D71DA2D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FE975D-BEA1-C84F-952C-1C516457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203E93-9814-7C48-BA74-39D30DAA2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887C50-6992-294A-9DD8-DFB735AA4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406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481B0B-072F-0043-9B30-554273E2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2CC4C1-311A-FB49-A059-8C93D5D04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8B2E0-9725-4644-AC8A-1470C8D4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772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F5516-99BD-AD41-997C-1CD6D7C4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AC4D3-DDE3-B940-8F53-2D4A0C2C8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94B88-A33C-3F41-8051-5345C84AD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26BFB-766A-7A4F-ACA8-69D5D4F40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93070B-A95B-FC43-ABE9-61F5CFED2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AF2E6-C3BE-7C4B-8902-D7A1528B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6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1ECF-06A8-D045-82F0-F9A3D6BC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2321-0556-B040-ADC9-2336D48B9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7E4B2-AED7-A049-8CD0-C28C9BD6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69832-7E9D-524D-A4AD-900ABDF3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3E0F-D24B-824B-92C6-529D912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49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8D9D-3B27-3843-A4C9-83E15D28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D275DB-916C-094C-B325-59C97CC514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09DA1-F2B2-8046-8D6D-020110532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04689-4604-5A4A-91EF-16A7CA04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5CA31-A342-D749-9A18-DC8F74E4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2D3CC-D1D7-F148-ACD4-28A0CA35A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276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380B5-154A-634E-9C3E-625FF2AF8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6F0D58-FE2E-D545-8DE2-AC67511B4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DB9F5-FCA6-C447-901C-CD87E7FAD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B8E5C-CCE5-DD45-B51D-DD77D66FA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3B2D7-A2DD-EF4D-90D1-246C20AB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30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B2C23A-E4AF-EF42-8E1C-2E00C1283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69C76-E7D4-BB41-B0BA-209E5E588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057F6-85AB-7B49-A531-2AC19483A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0C92-A102-FD43-9AA3-C43D774D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C5834-BE36-754A-BF53-7ACB7D5C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258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F3E2-BA31-8C4E-B856-580E83917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DA1AA5-D1AD-8943-B495-BF043E89F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25546-DF03-5149-B1AD-8674E36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1B994-4712-AE42-8985-6A63B0DE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7A91E-2479-A041-91A9-8B564DB1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25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1ECF-06A8-D045-82F0-F9A3D6BC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2321-0556-B040-ADC9-2336D48B9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7E4B2-AED7-A049-8CD0-C28C9BD6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69832-7E9D-524D-A4AD-900ABDF3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3E0F-D24B-824B-92C6-529D912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75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915C-A6FC-6C48-8605-5C1000FAA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4B2D0-3EAA-3A49-984E-5F14F0604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ECE1-2146-8849-B9B7-1800379D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9094C-8CCD-F840-ACA4-A7723523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8FCD-6E92-354F-B70A-4AAB8DF0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887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BED2-88D2-AA42-AF90-40216E5E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2FDE-4282-9C4E-A204-D0FFD75C6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02963-2278-A447-B3CA-B077548B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2CC2-C233-244D-A467-87620C8D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EDF7E-72E0-C94B-B025-0C11EFEE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8254B-E11A-A042-8B54-4DE44641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59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967C-3B0D-DA4D-9F72-2B08F6F7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6033E-AEA1-0F47-AF30-7C8614BE3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35C0-C394-A041-AC35-964DB6D6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FE082-5820-4F43-B48B-BA9741C718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B34506-BCBC-5B40-940A-93953685D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F5428-B685-FD49-B306-5A63C81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F7C24-0576-0445-9674-8E4B08D5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EB3E1-F10C-104B-B428-9F4CE0FF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975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5338-7CF3-8943-802E-C107573A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67735-060E-7B4D-A9E8-B0AC7B8F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F25F7-111B-CF46-9FF6-DB3E1D2D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413364-FF1E-2141-B58D-F9A1820A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084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CA8AC-E5BF-144C-826F-5C0B2FA4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9526-C94E-BB48-B61B-4DDA26BDC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BCF52-C092-9447-8F9E-EAB22EF5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0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915C-A6FC-6C48-8605-5C1000FAA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4B2D0-3EAA-3A49-984E-5F14F0604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ECE1-2146-8849-B9B7-1800379D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9094C-8CCD-F840-ACA4-A7723523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8FCD-6E92-354F-B70A-4AAB8DF0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17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FBBB-F0F2-1346-87BB-D317B5C4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B6FF-A6CE-7E49-AC75-26A4FC84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8F1B2-05D6-AF45-85DA-CDF220627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F613D-E462-874D-AEC5-28E168E2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1B7F5-68F5-2645-955F-337A71A0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F94A-9473-3246-9265-D67CDFC0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3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2CED-DA3A-094F-9D4D-D0B868F0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82438-7437-4547-8D55-D62F05689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4B352-59AC-C24B-8792-B0A831004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0A332E-A7D3-FF46-9DB4-FA5278C6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90C3F-7A71-4840-8360-19A270E3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39CFB-CE9B-AF4A-91A9-5C9565C8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50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D361-427A-7C4C-8150-D5E29F1A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C0D6B-DA32-4741-BA24-B6CB3E5E1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35261-C332-6347-96BF-76317A8B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1283-F141-1946-843E-B584C441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EBEB-11A7-3343-B20D-884951AF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491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19F00-149C-1C4B-9112-E00ABA442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57A48-2559-6843-BB91-ADB17BC51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52927-9A5D-EF46-8E5B-4E3B16A9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88E36-8C2E-234F-A9DA-E8778F26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7E180-3655-8D46-B777-328ECEE9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7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BED2-88D2-AA42-AF90-40216E5E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2FDE-4282-9C4E-A204-D0FFD75C6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02963-2278-A447-B3CA-B077548B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2CC2-C233-244D-A467-87620C8D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EDF7E-72E0-C94B-B025-0C11EFEE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8254B-E11A-A042-8B54-4DE44641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5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967C-3B0D-DA4D-9F72-2B08F6F7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6033E-AEA1-0F47-AF30-7C8614BE3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35C0-C394-A041-AC35-964DB6D6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FE082-5820-4F43-B48B-BA9741C718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B34506-BCBC-5B40-940A-93953685D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F5428-B685-FD49-B306-5A63C81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F7C24-0576-0445-9674-8E4B08D5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EB3E1-F10C-104B-B428-9F4CE0FF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4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5338-7CF3-8943-802E-C107573A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67735-060E-7B4D-A9E8-B0AC7B8F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F25F7-111B-CF46-9FF6-DB3E1D2D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413364-FF1E-2141-B58D-F9A1820A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7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CA8AC-E5BF-144C-826F-5C0B2FA4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9526-C94E-BB48-B61B-4DDA26BDC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BCF52-C092-9447-8F9E-EAB22EF5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FBBB-F0F2-1346-87BB-D317B5C4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B6FF-A6CE-7E49-AC75-26A4FC84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8F1B2-05D6-AF45-85DA-CDF220627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F613D-E462-874D-AEC5-28E168E2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1B7F5-68F5-2645-955F-337A71A0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F94A-9473-3246-9265-D67CDFC0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2CED-DA3A-094F-9D4D-D0B868F0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82438-7437-4547-8D55-D62F05689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4B352-59AC-C24B-8792-B0A831004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0A332E-A7D3-FF46-9DB4-FA5278C6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90C3F-7A71-4840-8360-19A270E3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39CFB-CE9B-AF4A-91A9-5C9565C8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3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9BBD-01F2-404D-928C-90534CAF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66470-12E2-7340-8573-4F8428F5C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7769-68C9-8B42-A220-22A4E858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9393-A687-7340-8AA6-21DD7319F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94B5-E338-524A-A218-370ECE1D8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AF7DBF-9DE1-C141-A6B3-63B5EC2E2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536F4-6098-844A-9950-830AE30A2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8A2D1D-78AD-1246-A155-BD3986D15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2A0E7-93F9-1745-A16C-394E8C1E232E}" type="datetimeFigureOut">
              <a:t>6/13/26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68A48-22F6-C145-A149-CA06B10FA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A392F-D5CB-924A-A5AA-87008CC67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3522-D360-964D-A6F1-5971CAFF347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792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9BBD-01F2-404D-928C-90534CAF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66470-12E2-7340-8573-4F8428F5C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7769-68C9-8B42-A220-22A4E858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FCEF-4EA9-514A-99A4-51134F5F3093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9393-A687-7340-8AA6-21DD7319F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94B5-E338-524A-A218-370ECE1D8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4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microsoft.com/office/2007/relationships/hdphoto" Target="../media/hdphoto1.wdp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24.jpg"/><Relationship Id="rId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50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VesaleSkelete2.jpg">
            <a:extLst>
              <a:ext uri="{FF2B5EF4-FFF2-40B4-BE49-F238E27FC236}">
                <a16:creationId xmlns:a16="http://schemas.microsoft.com/office/drawing/2014/main" id="{9D9CD922-295F-644F-833A-CE2626A59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22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VesaleSkelete.jpg">
            <a:extLst>
              <a:ext uri="{FF2B5EF4-FFF2-40B4-BE49-F238E27FC236}">
                <a16:creationId xmlns:a16="http://schemas.microsoft.com/office/drawing/2014/main" id="{C5360195-E553-5940-A651-FCC95C391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0"/>
            <a:ext cx="410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12403B5C-7DCD-2D43-B60A-8E1F7191D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4" b="3964"/>
          <a:stretch/>
        </p:blipFill>
        <p:spPr bwMode="auto">
          <a:xfrm>
            <a:off x="8123237" y="0"/>
            <a:ext cx="4068763" cy="689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02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VinciSkelete.gif">
            <a:extLst>
              <a:ext uri="{FF2B5EF4-FFF2-40B4-BE49-F238E27FC236}">
                <a16:creationId xmlns:a16="http://schemas.microsoft.com/office/drawing/2014/main" id="{EB05E3FA-B3FB-A842-9A53-78FD3C64D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68936" cy="6858000"/>
          </a:xfrm>
          <a:prstGeom prst="rect">
            <a:avLst/>
          </a:prstGeom>
        </p:spPr>
      </p:pic>
      <p:pic>
        <p:nvPicPr>
          <p:cNvPr id="5" name="Picture 4" descr="DaVinciCoeur.gif">
            <a:extLst>
              <a:ext uri="{FF2B5EF4-FFF2-40B4-BE49-F238E27FC236}">
                <a16:creationId xmlns:a16="http://schemas.microsoft.com/office/drawing/2014/main" id="{98E3AAF0-467B-F84E-9842-4C3507206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02" y="482600"/>
            <a:ext cx="4635500" cy="5892800"/>
          </a:xfrm>
          <a:prstGeom prst="rect">
            <a:avLst/>
          </a:prstGeom>
        </p:spPr>
      </p:pic>
      <p:pic>
        <p:nvPicPr>
          <p:cNvPr id="6" name="Picture 5" descr="leonardo-da-vinci-anatomie.fetus.jpg">
            <a:extLst>
              <a:ext uri="{FF2B5EF4-FFF2-40B4-BE49-F238E27FC236}">
                <a16:creationId xmlns:a16="http://schemas.microsoft.com/office/drawing/2014/main" id="{24C13E46-52A8-074A-B90C-D1AB2C8242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292" y="1057176"/>
            <a:ext cx="3808708" cy="493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6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>
            <a:extLst>
              <a:ext uri="{FF2B5EF4-FFF2-40B4-BE49-F238E27FC236}">
                <a16:creationId xmlns:a16="http://schemas.microsoft.com/office/drawing/2014/main" id="{481E8A1A-02BD-1F43-B109-DFFCA1E8B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0"/>
            <a:ext cx="8018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29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TheatreanatomiquePadua1583.jpg">
            <a:extLst>
              <a:ext uri="{FF2B5EF4-FFF2-40B4-BE49-F238E27FC236}">
                <a16:creationId xmlns:a16="http://schemas.microsoft.com/office/drawing/2014/main" id="{4043A1CF-CCFB-7F4C-9E29-303CCE2C7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422" y="-1"/>
            <a:ext cx="5111578" cy="515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4" descr="TheatreAnatomiqueSuede1622.jpg">
            <a:extLst>
              <a:ext uri="{FF2B5EF4-FFF2-40B4-BE49-F238E27FC236}">
                <a16:creationId xmlns:a16="http://schemas.microsoft.com/office/drawing/2014/main" id="{63FF1ED3-D142-214A-9B99-5C309F0BC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7313"/>
            <a:ext cx="7080422" cy="40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1">
            <a:extLst>
              <a:ext uri="{FF2B5EF4-FFF2-40B4-BE49-F238E27FC236}">
                <a16:creationId xmlns:a16="http://schemas.microsoft.com/office/drawing/2014/main" id="{5CDF54D9-A37E-124F-980C-E35978ED6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5301721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Théâtre d'Anatomie à </a:t>
            </a:r>
            <a:r>
              <a:rPr kumimoji="0" lang="fr-FR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Padoua</a:t>
            </a: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 (1583)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93B855E4-7E22-714F-8E84-DF800D7F8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8643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Théâtre d'anatomie en Suède (1622)</a:t>
            </a:r>
          </a:p>
        </p:txBody>
      </p:sp>
    </p:spTree>
    <p:extLst>
      <p:ext uri="{BB962C8B-B14F-4D97-AF65-F5344CB8AC3E}">
        <p14:creationId xmlns:p14="http://schemas.microsoft.com/office/powerpoint/2010/main" val="92975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ésultat de recherche d'images pour &quot;anatomy lesson 16th century&quot;">
            <a:extLst>
              <a:ext uri="{FF2B5EF4-FFF2-40B4-BE49-F238E27FC236}">
                <a16:creationId xmlns:a16="http://schemas.microsoft.com/office/drawing/2014/main" id="{4FFE27AB-0D08-D244-9032-8560C662C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6" b="98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50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ésultat de recherche d'images pour &quot;anatomy lesson 16th century&quot;">
            <a:extLst>
              <a:ext uri="{FF2B5EF4-FFF2-40B4-BE49-F238E27FC236}">
                <a16:creationId xmlns:a16="http://schemas.microsoft.com/office/drawing/2014/main" id="{14528AA3-9C9D-5041-82F4-A1AF3C8BF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2" r="1" b="21244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33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>
            <a:extLst>
              <a:ext uri="{FF2B5EF4-FFF2-40B4-BE49-F238E27FC236}">
                <a16:creationId xmlns:a16="http://schemas.microsoft.com/office/drawing/2014/main" id="{F1ED4205-8B80-1E4D-9750-39D6AFF9B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81" y="11113"/>
            <a:ext cx="4755119" cy="685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Résultat de recherche d'images pour &quot;Bodies the exhibition&quot;">
            <a:extLst>
              <a:ext uri="{FF2B5EF4-FFF2-40B4-BE49-F238E27FC236}">
                <a16:creationId xmlns:a16="http://schemas.microsoft.com/office/drawing/2014/main" id="{881B1EDA-280D-F64C-8A0A-A1D67991D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2" r="7034"/>
          <a:stretch/>
        </p:blipFill>
        <p:spPr bwMode="auto">
          <a:xfrm>
            <a:off x="4422371" y="0"/>
            <a:ext cx="34414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06239A0D-34DC-CB2B-B41F-050D88D0B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5" t="4582" r="39622" b="19164"/>
          <a:stretch>
            <a:fillRect/>
          </a:stretch>
        </p:blipFill>
        <p:spPr bwMode="auto">
          <a:xfrm>
            <a:off x="0" y="13929"/>
            <a:ext cx="4585855" cy="683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E9320-65EB-B04A-C97C-C827ABD6E52C}"/>
              </a:ext>
            </a:extLst>
          </p:cNvPr>
          <p:cNvSpPr txBox="1"/>
          <p:nvPr/>
        </p:nvSpPr>
        <p:spPr>
          <a:xfrm>
            <a:off x="2524058" y="288205"/>
            <a:ext cx="2701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Juan Valverde de </a:t>
            </a:r>
            <a:r>
              <a:rPr lang="en-US" dirty="0" err="1"/>
              <a:t>Amusco</a:t>
            </a:r>
            <a:r>
              <a:rPr lang="en-US" dirty="0"/>
              <a:t> (ca. 1525–ca.1588),</a:t>
            </a:r>
          </a:p>
          <a:p>
            <a:r>
              <a:rPr lang="en-US" dirty="0" err="1"/>
              <a:t>Vivae</a:t>
            </a:r>
            <a:r>
              <a:rPr lang="en-US" dirty="0"/>
              <a:t> imagines </a:t>
            </a:r>
            <a:r>
              <a:rPr lang="en-US" dirty="0" err="1"/>
              <a:t>partium</a:t>
            </a:r>
            <a:r>
              <a:rPr lang="en-US" dirty="0"/>
              <a:t> corporis </a:t>
            </a:r>
            <a:r>
              <a:rPr lang="en-US" dirty="0" err="1"/>
              <a:t>humani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1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0403446C-D0CC-6543-81F0-4F8E16C484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6" r="1" b="21481"/>
          <a:stretch/>
        </p:blipFill>
        <p:spPr bwMode="auto">
          <a:xfrm>
            <a:off x="4166504" y="10"/>
            <a:ext cx="8025495" cy="30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F10AD3B-70A3-6746-8EC7-8DA204CE6D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8" r="-2" b="26801"/>
          <a:stretch/>
        </p:blipFill>
        <p:spPr bwMode="auto">
          <a:xfrm>
            <a:off x="20" y="3790950"/>
            <a:ext cx="830578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>
            <a:extLst>
              <a:ext uri="{FF2B5EF4-FFF2-40B4-BE49-F238E27FC236}">
                <a16:creationId xmlns:a16="http://schemas.microsoft.com/office/drawing/2014/main" id="{50B2744D-C079-BB4E-8A43-59B4E37AFC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9" r="17648"/>
          <a:stretch/>
        </p:blipFill>
        <p:spPr bwMode="auto">
          <a:xfrm>
            <a:off x="0" y="1147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7" name="Picture 1">
            <a:extLst>
              <a:ext uri="{FF2B5EF4-FFF2-40B4-BE49-F238E27FC236}">
                <a16:creationId xmlns:a16="http://schemas.microsoft.com/office/drawing/2014/main" id="{3BB58844-0829-AF49-BD4E-5EDC461140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7" r="4466"/>
          <a:stretch/>
        </p:blipFill>
        <p:spPr bwMode="auto">
          <a:xfrm flipH="1"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D4D39F5-8991-054B-AB02-8FB1A0EC1A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35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35F61C3D-A0C0-604A-9668-ACCEDD9185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" r="1" b="1"/>
          <a:stretch/>
        </p:blipFill>
        <p:spPr bwMode="auto">
          <a:xfrm>
            <a:off x="20" y="10"/>
            <a:ext cx="465427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00EF747B-D0DE-C549-9B2D-6113AEEAEF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" r="13843" b="2"/>
          <a:stretch/>
        </p:blipFill>
        <p:spPr bwMode="auto">
          <a:xfrm>
            <a:off x="4654296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87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>
            <a:extLst>
              <a:ext uri="{FF2B5EF4-FFF2-40B4-BE49-F238E27FC236}">
                <a16:creationId xmlns:a16="http://schemas.microsoft.com/office/drawing/2014/main" id="{A73BCCF8-3B63-7D4F-9009-377D3FB26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97" y="3200400"/>
            <a:ext cx="5842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6" name="Picture 6">
            <a:extLst>
              <a:ext uri="{FF2B5EF4-FFF2-40B4-BE49-F238E27FC236}">
                <a16:creationId xmlns:a16="http://schemas.microsoft.com/office/drawing/2014/main" id="{B67AEEE0-0B10-3842-AF2A-1698A48F8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35782" cy="356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8">
            <a:extLst>
              <a:ext uri="{FF2B5EF4-FFF2-40B4-BE49-F238E27FC236}">
                <a16:creationId xmlns:a16="http://schemas.microsoft.com/office/drawing/2014/main" id="{6A81C652-7CD8-DC4D-8FB5-DEB969669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" r="9337"/>
          <a:stretch>
            <a:fillRect/>
          </a:stretch>
        </p:blipFill>
        <p:spPr bwMode="auto">
          <a:xfrm>
            <a:off x="5735782" y="-1"/>
            <a:ext cx="6456218" cy="540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B56A16-C645-AB46-8A9E-C3E0C9F6214A}"/>
              </a:ext>
            </a:extLst>
          </p:cNvPr>
          <p:cNvSpPr txBox="1"/>
          <p:nvPr/>
        </p:nvSpPr>
        <p:spPr>
          <a:xfrm>
            <a:off x="8733888" y="5606374"/>
            <a:ext cx="3026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>
                <a:latin typeface="+mj-lt"/>
              </a:rPr>
              <a:t>Gunther von Hagen</a:t>
            </a:r>
          </a:p>
        </p:txBody>
      </p:sp>
    </p:spTree>
    <p:extLst>
      <p:ext uri="{BB962C8B-B14F-4D97-AF65-F5344CB8AC3E}">
        <p14:creationId xmlns:p14="http://schemas.microsoft.com/office/powerpoint/2010/main" val="126430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22864F0C-06C7-2940-92B8-A338E2B3E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823" y="0"/>
            <a:ext cx="4833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2DD60-7A9F-4344-BCCB-17BB88153692}"/>
              </a:ext>
            </a:extLst>
          </p:cNvPr>
          <p:cNvSpPr txBox="1"/>
          <p:nvPr/>
        </p:nvSpPr>
        <p:spPr>
          <a:xfrm>
            <a:off x="191587" y="112252"/>
            <a:ext cx="642423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+mj-lt"/>
              </a:rPr>
              <a:t>Andreas </a:t>
            </a:r>
            <a:r>
              <a:rPr lang="fr-FR" sz="4000" dirty="0" err="1">
                <a:latin typeface="+mj-lt"/>
              </a:rPr>
              <a:t>Vesalius</a:t>
            </a:r>
            <a:r>
              <a:rPr lang="fr-FR" sz="4000" dirty="0">
                <a:latin typeface="+mj-lt"/>
              </a:rPr>
              <a:t> (Vésale)</a:t>
            </a:r>
          </a:p>
          <a:p>
            <a:r>
              <a:rPr lang="fr-FR" sz="3600" dirty="0">
                <a:latin typeface="+mj-lt"/>
              </a:rPr>
              <a:t>(1514-1564)</a:t>
            </a:r>
          </a:p>
          <a:p>
            <a:r>
              <a:rPr lang="fr-FR" sz="3600" i="1" dirty="0">
                <a:latin typeface="+mj-lt"/>
              </a:rPr>
              <a:t>De </a:t>
            </a:r>
            <a:r>
              <a:rPr lang="fr-FR" sz="3600" i="1" dirty="0" err="1">
                <a:latin typeface="+mj-lt"/>
              </a:rPr>
              <a:t>humani</a:t>
            </a:r>
            <a:r>
              <a:rPr lang="fr-FR" sz="3600" i="1" dirty="0">
                <a:latin typeface="+mj-lt"/>
              </a:rPr>
              <a:t> corporis </a:t>
            </a:r>
            <a:r>
              <a:rPr lang="fr-FR" sz="3600" i="1" dirty="0" err="1">
                <a:latin typeface="+mj-lt"/>
              </a:rPr>
              <a:t>fabrica</a:t>
            </a:r>
            <a:r>
              <a:rPr lang="fr-FR" sz="3600" i="1" dirty="0">
                <a:latin typeface="+mj-lt"/>
              </a:rPr>
              <a:t> </a:t>
            </a:r>
            <a:r>
              <a:rPr lang="fr-FR" sz="3600" dirty="0">
                <a:latin typeface="+mj-lt"/>
              </a:rPr>
              <a:t>(1543)</a:t>
            </a:r>
          </a:p>
          <a:p>
            <a:endParaRPr lang="fr-FR" sz="3600" dirty="0">
              <a:latin typeface="+mj-lt"/>
            </a:endParaRPr>
          </a:p>
          <a:p>
            <a:endParaRPr lang="fr-FR" sz="3600" dirty="0">
              <a:latin typeface="+mj-lt"/>
            </a:endParaRPr>
          </a:p>
          <a:p>
            <a:r>
              <a:rPr lang="fr-F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Rédigé à Padoue entre 1539 et 1542</a:t>
            </a:r>
          </a:p>
          <a:p>
            <a:r>
              <a:rPr lang="fr-F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publié à Bâle en 1543</a:t>
            </a:r>
          </a:p>
          <a:p>
            <a:r>
              <a:rPr lang="fr-F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réédité en 1555</a:t>
            </a:r>
          </a:p>
          <a:p>
            <a:endParaRPr lang="fr-FR" sz="3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680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anat_vesalius_p174.jpg">
            <a:extLst>
              <a:ext uri="{FF2B5EF4-FFF2-40B4-BE49-F238E27FC236}">
                <a16:creationId xmlns:a16="http://schemas.microsoft.com/office/drawing/2014/main" id="{2CDEE443-894D-914C-B570-354E0A01B9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" r="2414"/>
          <a:stretch/>
        </p:blipFill>
        <p:spPr bwMode="auto">
          <a:xfrm>
            <a:off x="7372865" y="0"/>
            <a:ext cx="4819135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VesaleMuscles.jpg">
            <a:extLst>
              <a:ext uri="{FF2B5EF4-FFF2-40B4-BE49-F238E27FC236}">
                <a16:creationId xmlns:a16="http://schemas.microsoft.com/office/drawing/2014/main" id="{9A572DCC-655E-8C4A-8C97-59A0B7667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92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VesaleTetecoupee.jpg">
            <a:extLst>
              <a:ext uri="{FF2B5EF4-FFF2-40B4-BE49-F238E27FC236}">
                <a16:creationId xmlns:a16="http://schemas.microsoft.com/office/drawing/2014/main" id="{185DCF9F-7A7E-D64F-9E14-F041B18F1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044" y="0"/>
            <a:ext cx="3811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80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4FB05-46B7-902E-E711-1C4342DB6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9E3C6AFF-1101-0DA7-5DF9-FE68F8C16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0" b="8334"/>
          <a:stretch>
            <a:fillRect/>
          </a:stretch>
        </p:blipFill>
        <p:spPr bwMode="auto">
          <a:xfrm>
            <a:off x="3276600" y="6135"/>
            <a:ext cx="8173161" cy="686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870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A27B5-AA9B-09D8-807E-C1971987E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Vesalius_Fabrica_fronticepiece_detail.jpg">
            <a:extLst>
              <a:ext uri="{FF2B5EF4-FFF2-40B4-BE49-F238E27FC236}">
                <a16:creationId xmlns:a16="http://schemas.microsoft.com/office/drawing/2014/main" id="{17D94B16-74A8-F06B-D500-E3FD223C0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5" y="-4427"/>
            <a:ext cx="6995145" cy="686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306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EC1E-8EEC-D8D3-9AE0-1B55C322E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79DAC520-DB7B-9A8E-A6E2-C5B5CBAD2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7" t="33333" r="23265" b="39291"/>
          <a:stretch>
            <a:fillRect/>
          </a:stretch>
        </p:blipFill>
        <p:spPr bwMode="auto">
          <a:xfrm>
            <a:off x="2199137" y="0"/>
            <a:ext cx="77937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80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D6875-36B3-D587-2F26-AF711C1BB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C2D5E5DE-DFCD-8E4E-B11F-86CB7D7A4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64722" r="9473" b="7902"/>
          <a:stretch>
            <a:fillRect/>
          </a:stretch>
        </p:blipFill>
        <p:spPr bwMode="auto">
          <a:xfrm>
            <a:off x="153486" y="885825"/>
            <a:ext cx="11589114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LecondAnatomie.jpg">
            <a:extLst>
              <a:ext uri="{FF2B5EF4-FFF2-40B4-BE49-F238E27FC236}">
                <a16:creationId xmlns:a16="http://schemas.microsoft.com/office/drawing/2014/main" id="{81666D81-7C88-ED4C-995C-402E7CA8F4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9" r="4780"/>
          <a:stretch/>
        </p:blipFill>
        <p:spPr bwMode="auto">
          <a:xfrm>
            <a:off x="7953581" y="0"/>
            <a:ext cx="4275438" cy="679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Résultat de recherche d'images pour &quot;anatomy lesson 16th century&quot;">
            <a:extLst>
              <a:ext uri="{FF2B5EF4-FFF2-40B4-BE49-F238E27FC236}">
                <a16:creationId xmlns:a16="http://schemas.microsoft.com/office/drawing/2014/main" id="{17C22F82-4157-E64A-8FAB-EA21F2A6A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523" y="0"/>
            <a:ext cx="4349810" cy="679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esalius.jpg">
            <a:extLst>
              <a:ext uri="{FF2B5EF4-FFF2-40B4-BE49-F238E27FC236}">
                <a16:creationId xmlns:a16="http://schemas.microsoft.com/office/drawing/2014/main" id="{A96CB3A7-3484-CE4E-B5D7-2864BAD95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6" b="1851"/>
          <a:stretch/>
        </p:blipFill>
        <p:spPr bwMode="auto">
          <a:xfrm>
            <a:off x="3624648" y="-9210"/>
            <a:ext cx="4963298" cy="684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48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>
            <a:extLst>
              <a:ext uri="{FF2B5EF4-FFF2-40B4-BE49-F238E27FC236}">
                <a16:creationId xmlns:a16="http://schemas.microsoft.com/office/drawing/2014/main" id="{607DDC30-E197-3347-B133-DF8600821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614" y="1783959"/>
            <a:ext cx="4087306" cy="28891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D9D8CB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Rembrant,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D9D8CB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La leçon d</a:t>
            </a:r>
            <a:r>
              <a:rPr kumimoji="0" lang="en-US" altLang="fr-FR" sz="3800" b="0" i="0" u="none" strike="noStrike" kern="1200" cap="none" spc="0" normalizeH="0" baseline="0" noProof="0">
                <a:ln>
                  <a:noFill/>
                </a:ln>
                <a:solidFill>
                  <a:srgbClr val="D9D8CB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D9D8CB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anatomie du docteur Tulp (1632)</a:t>
            </a:r>
          </a:p>
        </p:txBody>
      </p:sp>
      <p:pic>
        <p:nvPicPr>
          <p:cNvPr id="26625" name="Picture 2" descr="rem-anatomy-lecture-of-dr-nicolaes-tulp-1632.jpg">
            <a:extLst>
              <a:ext uri="{FF2B5EF4-FFF2-40B4-BE49-F238E27FC236}">
                <a16:creationId xmlns:a16="http://schemas.microsoft.com/office/drawing/2014/main" id="{619215A9-53D8-2246-8963-D14AD6D526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r="19363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2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imprimerie Renaissance image&quot;">
            <a:extLst>
              <a:ext uri="{FF2B5EF4-FFF2-40B4-BE49-F238E27FC236}">
                <a16:creationId xmlns:a16="http://schemas.microsoft.com/office/drawing/2014/main" id="{F638DC48-FD2E-E544-A0A7-D60E3F86D7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5" b="18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vésale de humani corporis fabrica&quot;">
            <a:extLst>
              <a:ext uri="{FF2B5EF4-FFF2-40B4-BE49-F238E27FC236}">
                <a16:creationId xmlns:a16="http://schemas.microsoft.com/office/drawing/2014/main" id="{C723D546-8CC0-954A-B45D-014CE2AC3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5080" r="4512" b="8572"/>
          <a:stretch/>
        </p:blipFill>
        <p:spPr bwMode="auto">
          <a:xfrm>
            <a:off x="2024743" y="348342"/>
            <a:ext cx="8142514" cy="592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01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B34EB-E1CC-3C47-A484-6DB3549A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157" y="381454"/>
            <a:ext cx="6868886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Quelques extraits de la préface de Vésale à son </a:t>
            </a:r>
            <a:r>
              <a:rPr lang="fr-FR" i="1" dirty="0"/>
              <a:t>Fabrica</a:t>
            </a:r>
          </a:p>
        </p:txBody>
      </p:sp>
      <p:pic>
        <p:nvPicPr>
          <p:cNvPr id="4" name="Picture 2" descr="vesalius.jpg">
            <a:extLst>
              <a:ext uri="{FF2B5EF4-FFF2-40B4-BE49-F238E27FC236}">
                <a16:creationId xmlns:a16="http://schemas.microsoft.com/office/drawing/2014/main" id="{425CB718-353F-8549-A577-4FFF8A220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6" b="1851"/>
          <a:stretch/>
        </p:blipFill>
        <p:spPr bwMode="auto">
          <a:xfrm>
            <a:off x="0" y="0"/>
            <a:ext cx="4963298" cy="684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ésultat de recherche d'images pour &quot;vésale de humani corporis fabrica&quot;">
            <a:extLst>
              <a:ext uri="{FF2B5EF4-FFF2-40B4-BE49-F238E27FC236}">
                <a16:creationId xmlns:a16="http://schemas.microsoft.com/office/drawing/2014/main" id="{6D0D91FE-5350-C241-9172-FA08C7011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5080" r="4512" b="8572"/>
          <a:stretch/>
        </p:blipFill>
        <p:spPr bwMode="auto">
          <a:xfrm>
            <a:off x="5059135" y="2078081"/>
            <a:ext cx="6558643" cy="476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9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>
            <a:extLst>
              <a:ext uri="{FF2B5EF4-FFF2-40B4-BE49-F238E27FC236}">
                <a16:creationId xmlns:a16="http://schemas.microsoft.com/office/drawing/2014/main" id="{0666E721-59F7-6840-B2EA-1A981CA58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19" y="-18280"/>
            <a:ext cx="7920681" cy="68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Box 2">
            <a:extLst>
              <a:ext uri="{FF2B5EF4-FFF2-40B4-BE49-F238E27FC236}">
                <a16:creationId xmlns:a16="http://schemas.microsoft.com/office/drawing/2014/main" id="{DDE81A17-A00D-1947-AC1D-6A4E7458B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06" y="5334001"/>
            <a:ext cx="31505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ＭＳ Ｐゴシック" panose="020B0600070205080204" pitchFamily="34" charset="-128"/>
                <a:cs typeface="+mn-cs"/>
              </a:rPr>
              <a:t>George Bartisch, Ophthalmodouleia (1583)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90EC5E-34FE-126E-354B-AD77C0FFEB39}"/>
              </a:ext>
            </a:extLst>
          </p:cNvPr>
          <p:cNvSpPr txBox="1"/>
          <p:nvPr/>
        </p:nvSpPr>
        <p:spPr>
          <a:xfrm>
            <a:off x="140771" y="2493129"/>
            <a:ext cx="466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3600" dirty="0"/>
              <a:t>Invitation à toucher…</a:t>
            </a:r>
          </a:p>
        </p:txBody>
      </p:sp>
    </p:spTree>
    <p:extLst>
      <p:ext uri="{BB962C8B-B14F-4D97-AF65-F5344CB8AC3E}">
        <p14:creationId xmlns:p14="http://schemas.microsoft.com/office/powerpoint/2010/main" val="95527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>
            <a:extLst>
              <a:ext uri="{FF2B5EF4-FFF2-40B4-BE49-F238E27FC236}">
                <a16:creationId xmlns:a16="http://schemas.microsoft.com/office/drawing/2014/main" id="{AFD5E589-121F-984F-B23A-EDE702B62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07" y="25399"/>
            <a:ext cx="535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>
            <a:extLst>
              <a:ext uri="{FF2B5EF4-FFF2-40B4-BE49-F238E27FC236}">
                <a16:creationId xmlns:a16="http://schemas.microsoft.com/office/drawing/2014/main" id="{08274970-1DF4-D14C-80E7-F079E41B3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8"/>
          <a:stretch>
            <a:fillRect/>
          </a:stretch>
        </p:blipFill>
        <p:spPr bwMode="auto">
          <a:xfrm>
            <a:off x="0" y="25399"/>
            <a:ext cx="4957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3">
            <a:extLst>
              <a:ext uri="{FF2B5EF4-FFF2-40B4-BE49-F238E27FC236}">
                <a16:creationId xmlns:a16="http://schemas.microsoft.com/office/drawing/2014/main" id="{F08121CF-13A1-D247-845B-A2A8B977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763" y="2496750"/>
            <a:ext cx="216020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Remmelin</a:t>
            </a:r>
            <a:r>
              <a:rPr kumimoji="0" lang="fr-FR" altLang="en-US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Catoptrum</a:t>
            </a:r>
            <a:endParaRPr kumimoji="0" lang="fr-FR" alt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Microcosmicum</a:t>
            </a:r>
            <a:endParaRPr kumimoji="0" lang="fr-FR" alt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(1667)</a:t>
            </a:r>
          </a:p>
        </p:txBody>
      </p:sp>
    </p:spTree>
    <p:extLst>
      <p:ext uri="{BB962C8B-B14F-4D97-AF65-F5344CB8AC3E}">
        <p14:creationId xmlns:p14="http://schemas.microsoft.com/office/powerpoint/2010/main" val="1235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>
            <a:extLst>
              <a:ext uri="{FF2B5EF4-FFF2-40B4-BE49-F238E27FC236}">
                <a16:creationId xmlns:a16="http://schemas.microsoft.com/office/drawing/2014/main" id="{B78D22E4-6E5A-164C-BA7B-B5DD18247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1"/>
          <a:stretch>
            <a:fillRect/>
          </a:stretch>
        </p:blipFill>
        <p:spPr bwMode="auto">
          <a:xfrm>
            <a:off x="7354887" y="0"/>
            <a:ext cx="4837113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valverde.Anatomia.p70.jpg">
            <a:extLst>
              <a:ext uri="{FF2B5EF4-FFF2-40B4-BE49-F238E27FC236}">
                <a16:creationId xmlns:a16="http://schemas.microsoft.com/office/drawing/2014/main" id="{7D4E9641-8A99-8840-BE91-005768EE7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11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5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>
            <a:extLst>
              <a:ext uri="{FF2B5EF4-FFF2-40B4-BE49-F238E27FC236}">
                <a16:creationId xmlns:a16="http://schemas.microsoft.com/office/drawing/2014/main" id="{EB726334-C198-FE4A-9E91-469B379B7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7" r="4068"/>
          <a:stretch>
            <a:fillRect/>
          </a:stretch>
        </p:blipFill>
        <p:spPr bwMode="auto">
          <a:xfrm>
            <a:off x="7598568" y="0"/>
            <a:ext cx="4562475" cy="66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>
            <a:extLst>
              <a:ext uri="{FF2B5EF4-FFF2-40B4-BE49-F238E27FC236}">
                <a16:creationId xmlns:a16="http://schemas.microsoft.com/office/drawing/2014/main" id="{215580F1-6F9D-D740-A458-3564B7282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571" y="3682988"/>
            <a:ext cx="4770997" cy="31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>
            <a:extLst>
              <a:ext uri="{FF2B5EF4-FFF2-40B4-BE49-F238E27FC236}">
                <a16:creationId xmlns:a16="http://schemas.microsoft.com/office/drawing/2014/main" id="{191F522F-7450-F64E-8D5D-6461F3A7E1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"/>
          <a:stretch/>
        </p:blipFill>
        <p:spPr bwMode="auto">
          <a:xfrm>
            <a:off x="0" y="0"/>
            <a:ext cx="4461658" cy="433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83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ED41E78F-FFB7-B64A-9348-D7A9B22CB6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877" y="1532596"/>
            <a:ext cx="8025470" cy="11430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fr-FR" altLang="en-US" b="1" dirty="0"/>
              <a:t>ANATOMIES genrées et sexualisées</a:t>
            </a:r>
            <a:br>
              <a:rPr lang="fr-FR" altLang="en-US" b="1" dirty="0"/>
            </a:br>
            <a:r>
              <a:rPr lang="fr-FR" altLang="en-US" b="1" dirty="0"/>
              <a:t>relations avec le pouvoir masculin</a:t>
            </a:r>
            <a:br>
              <a:rPr lang="fr-FR" altLang="en-US" sz="3600" dirty="0"/>
            </a:br>
            <a:br>
              <a:rPr lang="fr-FR" altLang="en-US" sz="3100" dirty="0"/>
            </a:br>
            <a:br>
              <a:rPr lang="fr-FR" altLang="en-US" sz="3600" dirty="0"/>
            </a:br>
            <a:br>
              <a:rPr lang="fr-FR" altLang="en-US" sz="3600" dirty="0"/>
            </a:br>
            <a:br>
              <a:rPr lang="fr-FR" altLang="en-US" sz="3600" dirty="0"/>
            </a:br>
            <a:br>
              <a:rPr lang="fr-FR" altLang="en-US" sz="3600" dirty="0"/>
            </a:br>
            <a:br>
              <a:rPr lang="fr-FR" altLang="en-US" sz="4000" dirty="0"/>
            </a:br>
            <a:endParaRPr lang="fr-FR" altLang="en-US" sz="40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0F7F47B-7047-D6D9-7278-DFCBE4210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0"/>
            <a:ext cx="463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Katharine Park">
            <a:extLst>
              <a:ext uri="{FF2B5EF4-FFF2-40B4-BE49-F238E27FC236}">
                <a16:creationId xmlns:a16="http://schemas.microsoft.com/office/drawing/2014/main" id="{73C5A120-6BCC-68E4-7A44-5F3F8738E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883" y="109774"/>
            <a:ext cx="1770928" cy="216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book cover with text&#10;&#10;AI-generated content may be incorrect.">
            <a:extLst>
              <a:ext uri="{FF2B5EF4-FFF2-40B4-BE49-F238E27FC236}">
                <a16:creationId xmlns:a16="http://schemas.microsoft.com/office/drawing/2014/main" id="{FE886DC4-D9CA-88B6-645C-6659FF7A6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24956"/>
            <a:ext cx="3212773" cy="5469467"/>
          </a:xfrm>
          <a:prstGeom prst="rect">
            <a:avLst/>
          </a:prstGeom>
        </p:spPr>
      </p:pic>
      <p:pic>
        <p:nvPicPr>
          <p:cNvPr id="5" name="Picture 1" descr="Making Sex: Body and Gender from the Greeks to Freud">
            <a:extLst>
              <a:ext uri="{FF2B5EF4-FFF2-40B4-BE49-F238E27FC236}">
                <a16:creationId xmlns:a16="http://schemas.microsoft.com/office/drawing/2014/main" id="{648F9F33-594C-DE43-0FEF-6C0FFBF85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773" y="1447671"/>
            <a:ext cx="3709178" cy="5469467"/>
          </a:xfrm>
          <a:prstGeom prst="rect">
            <a:avLst/>
          </a:prstGeom>
        </p:spPr>
      </p:pic>
      <p:pic>
        <p:nvPicPr>
          <p:cNvPr id="6" name="Image 5" descr="Thomas Laqueur (auteur de La fabrique du sexe) - Babelio">
            <a:extLst>
              <a:ext uri="{FF2B5EF4-FFF2-40B4-BE49-F238E27FC236}">
                <a16:creationId xmlns:a16="http://schemas.microsoft.com/office/drawing/2014/main" id="{469F9AAE-62F9-9568-340F-E2AA26592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9412" y="3016184"/>
            <a:ext cx="1870468" cy="230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2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47EB3-AB8F-7A87-F824-F7E3CBD3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3" y="349623"/>
            <a:ext cx="11121189" cy="1325563"/>
          </a:xfrm>
        </p:spPr>
        <p:txBody>
          <a:bodyPr>
            <a:normAutofit/>
          </a:bodyPr>
          <a:lstStyle/>
          <a:p>
            <a:r>
              <a:rPr lang="fr-US" dirty="0"/>
              <a:t>Travail d’équipe sur votre chapitre (15 minutes)</a:t>
            </a:r>
            <a:br>
              <a:rPr lang="fr-US" dirty="0"/>
            </a:br>
            <a:endParaRPr lang="fr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30D350-C5CD-F080-5003-833DC8E8A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3" y="1426937"/>
            <a:ext cx="11582400" cy="508144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Comprendre ensemble : quelles sont vos questions de compréhension de l’argument, vos difficultés ? Posez des questions aux autres pour que tout le monde arrive à un bon niveau de compréhension. </a:t>
            </a:r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Identifiez les arguments principaux, résumez les idées clés de façon succincte (et ensuite au tableau) par mot clés/courtes phrases. Identifiez quelques passages à souligner, des images à faire regarder aux autres.</a:t>
            </a:r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Qu’est-ce qui est intéressant dans cette lecture par rapport à notre problématique de la fabrique de la différence ? Quel rôle le corps féminin joue-t-il dans le développement et la représentation du savoir anatomique ?</a:t>
            </a:r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Après, tous ensemble : Partage par chaque groupe des grandes idées du chapitre et partage de vos réflexions par rapport à </a:t>
            </a:r>
            <a:r>
              <a:rPr lang="fr-FR">
                <a:latin typeface="Calibri Light" panose="020F0302020204030204" pitchFamily="34" charset="0"/>
                <a:cs typeface="Calibri Light" panose="020F0302020204030204" pitchFamily="34" charset="0"/>
              </a:rPr>
              <a:t>la lecture.</a:t>
            </a:r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302778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BC6E0F-A0ED-07E2-CB77-61A90B501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444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6969D0-0450-282E-1126-3E6E208BA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23" y="482376"/>
            <a:ext cx="7083425" cy="1325563"/>
          </a:xfrm>
        </p:spPr>
        <p:txBody>
          <a:bodyPr>
            <a:normAutofit fontScale="90000"/>
          </a:bodyPr>
          <a:lstStyle/>
          <a:p>
            <a:r>
              <a:rPr lang="fr-US" dirty="0"/>
              <a:t>Katharine Park,</a:t>
            </a:r>
            <a:br>
              <a:rPr lang="fr-US" dirty="0"/>
            </a:br>
            <a:r>
              <a:rPr lang="fr-US" i="1" dirty="0"/>
              <a:t>Secrets des femmes</a:t>
            </a:r>
            <a:br>
              <a:rPr lang="fr-US" i="1" dirty="0"/>
            </a:br>
            <a:r>
              <a:rPr lang="fr-US" dirty="0"/>
              <a:t>ch. 5: « L’Empire de l’anatomie »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2ABF594-EB95-9ED8-6100-B25962D14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0"/>
            <a:ext cx="463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32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429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>
            <a:extLst>
              <a:ext uri="{FF2B5EF4-FFF2-40B4-BE49-F238E27FC236}">
                <a16:creationId xmlns:a16="http://schemas.microsoft.com/office/drawing/2014/main" id="{1D7DCD18-F370-1F4E-A36D-908346229F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" r="527" b="2"/>
          <a:stretch/>
        </p:blipFill>
        <p:spPr bwMode="auto">
          <a:xfrm>
            <a:off x="6412145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5FF3795-6700-B648-AE1F-9E3661598A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5" b="2"/>
          <a:stretch/>
        </p:blipFill>
        <p:spPr bwMode="auto">
          <a:xfrm>
            <a:off x="650071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2617A9-D0F2-E748-9187-FC0E283BA1CD}"/>
              </a:ext>
            </a:extLst>
          </p:cNvPr>
          <p:cNvSpPr txBox="1"/>
          <p:nvPr/>
        </p:nvSpPr>
        <p:spPr>
          <a:xfrm>
            <a:off x="600777" y="58692"/>
            <a:ext cx="10355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« </a:t>
            </a:r>
            <a:r>
              <a:rPr lang="fr-FR" sz="3200" dirty="0" err="1"/>
              <a:t>caesus</a:t>
            </a:r>
            <a:r>
              <a:rPr lang="fr-FR" sz="3200" dirty="0"/>
              <a:t> » = </a:t>
            </a:r>
            <a:r>
              <a:rPr lang="fr-FR" sz="3200" dirty="0" err="1"/>
              <a:t>inscision</a:t>
            </a:r>
            <a:r>
              <a:rPr lang="fr-FR" sz="3200" dirty="0"/>
              <a:t> —&gt; César (une césarienne aujourd’hui)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D3B7DE-4BF3-C040-8565-0501A22B30F3}"/>
              </a:ext>
            </a:extLst>
          </p:cNvPr>
          <p:cNvSpPr txBox="1"/>
          <p:nvPr/>
        </p:nvSpPr>
        <p:spPr>
          <a:xfrm>
            <a:off x="3214963" y="6240537"/>
            <a:ext cx="8849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Néron qui fait disséquer sa mère Agrippine en 59 CE</a:t>
            </a:r>
          </a:p>
        </p:txBody>
      </p:sp>
    </p:spTree>
    <p:extLst>
      <p:ext uri="{BB962C8B-B14F-4D97-AF65-F5344CB8AC3E}">
        <p14:creationId xmlns:p14="http://schemas.microsoft.com/office/powerpoint/2010/main" val="311139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ED41E78F-FFB7-B64A-9348-D7A9B22CB6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223" y="3569676"/>
            <a:ext cx="6616885" cy="1143000"/>
          </a:xfrm>
        </p:spPr>
        <p:txBody>
          <a:bodyPr>
            <a:normAutofit fontScale="90000"/>
          </a:bodyPr>
          <a:lstStyle/>
          <a:p>
            <a:br>
              <a:rPr lang="fr-FR" altLang="en-US" sz="3600" dirty="0"/>
            </a:br>
            <a:br>
              <a:rPr lang="fr-FR" altLang="en-US" sz="3600" dirty="0"/>
            </a:br>
            <a:br>
              <a:rPr lang="fr-FR" altLang="en-US" sz="4000" dirty="0"/>
            </a:br>
            <a:br>
              <a:rPr lang="fr-FR" altLang="en-US" sz="4000" dirty="0"/>
            </a:br>
            <a:endParaRPr lang="fr-FR" altLang="en-US" sz="4000" dirty="0"/>
          </a:p>
        </p:txBody>
      </p:sp>
      <p:pic>
        <p:nvPicPr>
          <p:cNvPr id="3" name="Picture 3" descr="A book cover with text&#10;&#10;AI-generated content may be incorrect.">
            <a:extLst>
              <a:ext uri="{FF2B5EF4-FFF2-40B4-BE49-F238E27FC236}">
                <a16:creationId xmlns:a16="http://schemas.microsoft.com/office/drawing/2014/main" id="{4C1E4C3E-F98E-0551-21CA-4DD1DC635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4028400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38CF9403-C0A7-A7CB-E2BC-B2CD77F45179}"/>
              </a:ext>
            </a:extLst>
          </p:cNvPr>
          <p:cNvSpPr txBox="1">
            <a:spLocks/>
          </p:cNvSpPr>
          <p:nvPr/>
        </p:nvSpPr>
        <p:spPr>
          <a:xfrm>
            <a:off x="4250028" y="223875"/>
            <a:ext cx="8070761" cy="2400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US" dirty="0"/>
              <a:t>Thomas Laqueur</a:t>
            </a:r>
          </a:p>
          <a:p>
            <a:r>
              <a:rPr lang="fr-FR" dirty="0"/>
              <a:t>chapitre 3:</a:t>
            </a:r>
          </a:p>
          <a:p>
            <a:r>
              <a:rPr lang="fr-US" dirty="0"/>
              <a:t>« Science nouvelle, chair unique »</a:t>
            </a:r>
          </a:p>
          <a:p>
            <a:r>
              <a:rPr lang="fr-US" i="1" dirty="0"/>
              <a:t>La Fabrique du sexe</a:t>
            </a:r>
          </a:p>
        </p:txBody>
      </p:sp>
    </p:spTree>
    <p:extLst>
      <p:ext uri="{BB962C8B-B14F-4D97-AF65-F5344CB8AC3E}">
        <p14:creationId xmlns:p14="http://schemas.microsoft.com/office/powerpoint/2010/main" val="424160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142EB-EC97-638B-76EB-1BCBE1090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00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linedrawing&#10;&#10;Description automatically generated">
            <a:extLst>
              <a:ext uri="{FF2B5EF4-FFF2-40B4-BE49-F238E27FC236}">
                <a16:creationId xmlns:a16="http://schemas.microsoft.com/office/drawing/2014/main" id="{B16F916C-45CD-824B-88C3-39A70BAA4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84" t="6350" r="18146" b="10052"/>
          <a:stretch/>
        </p:blipFill>
        <p:spPr>
          <a:xfrm>
            <a:off x="130629" y="670448"/>
            <a:ext cx="6917871" cy="5371124"/>
          </a:xfrm>
          <a:prstGeom prst="rect">
            <a:avLst/>
          </a:prstGeom>
        </p:spPr>
      </p:pic>
      <p:pic>
        <p:nvPicPr>
          <p:cNvPr id="3" name="Picture 4" descr="torsefemme.jpg             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A4237F59-8066-B432-D51C-B3175A4E9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5"/>
          <a:stretch/>
        </p:blipFill>
        <p:spPr bwMode="auto">
          <a:xfrm>
            <a:off x="7142204" y="0"/>
            <a:ext cx="5049795" cy="660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A534EB-A3C9-FF6A-8767-F5F2C9A04B41}"/>
              </a:ext>
            </a:extLst>
          </p:cNvPr>
          <p:cNvSpPr/>
          <p:nvPr/>
        </p:nvSpPr>
        <p:spPr>
          <a:xfrm>
            <a:off x="10453816" y="179859"/>
            <a:ext cx="1582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  <a:ea typeface="ＭＳ Ｐゴシック" charset="0"/>
              </a:rPr>
              <a:t>Valverde, 1586</a:t>
            </a:r>
          </a:p>
        </p:txBody>
      </p:sp>
    </p:spTree>
    <p:extLst>
      <p:ext uri="{BB962C8B-B14F-4D97-AF65-F5344CB8AC3E}">
        <p14:creationId xmlns:p14="http://schemas.microsoft.com/office/powerpoint/2010/main" val="307239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>
            <a:extLst>
              <a:ext uri="{FF2B5EF4-FFF2-40B4-BE49-F238E27FC236}">
                <a16:creationId xmlns:a16="http://schemas.microsoft.com/office/drawing/2014/main" id="{A1AE2143-3799-4A43-A223-A388D8C15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6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EstienneNerfs.jpg">
            <a:extLst>
              <a:ext uri="{FF2B5EF4-FFF2-40B4-BE49-F238E27FC236}">
                <a16:creationId xmlns:a16="http://schemas.microsoft.com/office/drawing/2014/main" id="{C876D58F-6DE8-F046-8F38-E9982C58D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4895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85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8DDE7477-A020-284F-B7A3-ADA46012C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327" y="0"/>
            <a:ext cx="7503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9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D380BBD4-01FD-6B46-8459-64F894450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225" y="0"/>
            <a:ext cx="9183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2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9529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1F9C-A93A-8645-A3F7-C94BBB587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650" y="3429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ANATOMIE</a:t>
            </a:r>
            <a:br>
              <a:rPr lang="fr-FR" dirty="0"/>
            </a:br>
            <a:r>
              <a:rPr lang="fr-FR" dirty="0"/>
              <a:t>et</a:t>
            </a:r>
            <a:br>
              <a:rPr lang="fr-FR" dirty="0"/>
            </a:br>
            <a:r>
              <a:rPr lang="fr-FR" dirty="0"/>
              <a:t>BLASONS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D82BA7-0DD8-6E4E-9541-81644D4C1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9650" y="2669469"/>
            <a:ext cx="9144000" cy="1655762"/>
          </a:xfrm>
        </p:spPr>
        <p:txBody>
          <a:bodyPr/>
          <a:lstStyle/>
          <a:p>
            <a:r>
              <a:rPr lang="fr-FR" dirty="0"/>
              <a:t>du corps féminin</a:t>
            </a:r>
          </a:p>
        </p:txBody>
      </p:sp>
      <p:pic>
        <p:nvPicPr>
          <p:cNvPr id="7" name="Picture 9" descr="MarotBlasonsTitre.jpg">
            <a:extLst>
              <a:ext uri="{FF2B5EF4-FFF2-40B4-BE49-F238E27FC236}">
                <a16:creationId xmlns:a16="http://schemas.microsoft.com/office/drawing/2014/main" id="{6573836D-6A1F-9941-9BEA-89C4002C5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0"/>
            <a:ext cx="430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Résultat de recherche d'images pour &quot;vésale de humani corporis fabrica&quot;">
            <a:extLst>
              <a:ext uri="{FF2B5EF4-FFF2-40B4-BE49-F238E27FC236}">
                <a16:creationId xmlns:a16="http://schemas.microsoft.com/office/drawing/2014/main" id="{44135DE8-7290-C24E-A389-9A4F6B535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800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47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RemmelinJohannCatoptrumMicrocosmicum1619.jpg">
            <a:extLst>
              <a:ext uri="{FF2B5EF4-FFF2-40B4-BE49-F238E27FC236}">
                <a16:creationId xmlns:a16="http://schemas.microsoft.com/office/drawing/2014/main" id="{7AED91DE-7853-0942-9B0C-E5693F12E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-50179"/>
            <a:ext cx="5000625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3">
            <a:extLst>
              <a:ext uri="{FF2B5EF4-FFF2-40B4-BE49-F238E27FC236}">
                <a16:creationId xmlns:a16="http://schemas.microsoft.com/office/drawing/2014/main" id="{0DFF3EB7-BA38-9D46-8FEC-72475280A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0" r="10458"/>
          <a:stretch>
            <a:fillRect/>
          </a:stretch>
        </p:blipFill>
        <p:spPr bwMode="auto">
          <a:xfrm>
            <a:off x="0" y="6350"/>
            <a:ext cx="3217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6" descr="VesaleCerveau.gif">
            <a:extLst>
              <a:ext uri="{FF2B5EF4-FFF2-40B4-BE49-F238E27FC236}">
                <a16:creationId xmlns:a16="http://schemas.microsoft.com/office/drawing/2014/main" id="{AA228B98-5060-A74C-A84B-BE7A9C2D0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118" y="2113090"/>
            <a:ext cx="2597257" cy="252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leonardo-da-vinci-anatomie.fetus.jpg">
            <a:extLst>
              <a:ext uri="{FF2B5EF4-FFF2-40B4-BE49-F238E27FC236}">
                <a16:creationId xmlns:a16="http://schemas.microsoft.com/office/drawing/2014/main" id="{6229C225-55A7-6541-A2B7-81C0A25B4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002" y="4445933"/>
            <a:ext cx="1861163" cy="241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vesalecerveau2.jpg">
            <a:extLst>
              <a:ext uri="{FF2B5EF4-FFF2-40B4-BE49-F238E27FC236}">
                <a16:creationId xmlns:a16="http://schemas.microsoft.com/office/drawing/2014/main" id="{C49A3DAB-BE79-6A41-9825-92567C778C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460" y="230423"/>
            <a:ext cx="2153829" cy="227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66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Blafon de la Larme.jpg">
            <a:extLst>
              <a:ext uri="{FF2B5EF4-FFF2-40B4-BE49-F238E27FC236}">
                <a16:creationId xmlns:a16="http://schemas.microsoft.com/office/drawing/2014/main" id="{5C1399AE-D000-C649-970D-02627040E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78016" cy="242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4" descr="Blafon du front.jpg">
            <a:extLst>
              <a:ext uri="{FF2B5EF4-FFF2-40B4-BE49-F238E27FC236}">
                <a16:creationId xmlns:a16="http://schemas.microsoft.com/office/drawing/2014/main" id="{47F8AE48-75E3-014B-92A1-8AD99B2B7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93" y="0"/>
            <a:ext cx="3752897" cy="24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Blafon du Ventre.jpg">
            <a:extLst>
              <a:ext uri="{FF2B5EF4-FFF2-40B4-BE49-F238E27FC236}">
                <a16:creationId xmlns:a16="http://schemas.microsoft.com/office/drawing/2014/main" id="{CACC585E-A96A-FD48-B206-025CDFD9C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0" y="22698"/>
            <a:ext cx="3949700" cy="274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Contreblafon de la Bouche.jpg">
            <a:extLst>
              <a:ext uri="{FF2B5EF4-FFF2-40B4-BE49-F238E27FC236}">
                <a16:creationId xmlns:a16="http://schemas.microsoft.com/office/drawing/2014/main" id="{731BA018-50C0-5A40-97C1-E062B7250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249" y="2106100"/>
            <a:ext cx="3949700" cy="264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Résultat de recherche d'images pour &quot;blason de la cuisse image&quot;">
            <a:extLst>
              <a:ext uri="{FF2B5EF4-FFF2-40B4-BE49-F238E27FC236}">
                <a16:creationId xmlns:a16="http://schemas.microsoft.com/office/drawing/2014/main" id="{03578124-A936-8C4B-AA4C-85B99C1B7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30811" r="7928" b="38420"/>
          <a:stretch/>
        </p:blipFill>
        <p:spPr bwMode="auto">
          <a:xfrm>
            <a:off x="4161457" y="4496249"/>
            <a:ext cx="3616025" cy="233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BB7D6992-AD1F-C14F-8C3E-F0E7288920E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t="4945" r="20091" b="64691"/>
          <a:stretch>
            <a:fillRect/>
          </a:stretch>
        </p:blipFill>
        <p:spPr bwMode="auto">
          <a:xfrm>
            <a:off x="8645191" y="4446675"/>
            <a:ext cx="3530313" cy="24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Résultat de recherche d'images pour &quot;blason de la cuisse image&quot;">
            <a:extLst>
              <a:ext uri="{FF2B5EF4-FFF2-40B4-BE49-F238E27FC236}">
                <a16:creationId xmlns:a16="http://schemas.microsoft.com/office/drawing/2014/main" id="{0B1E79CB-7EF5-4B42-9B67-ACD8E2EDA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5766" r="3887" b="46846"/>
          <a:stretch/>
        </p:blipFill>
        <p:spPr bwMode="auto">
          <a:xfrm>
            <a:off x="1828800" y="2146933"/>
            <a:ext cx="4391594" cy="229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lafon des Cheueulx.jpg">
            <a:extLst>
              <a:ext uri="{FF2B5EF4-FFF2-40B4-BE49-F238E27FC236}">
                <a16:creationId xmlns:a16="http://schemas.microsoft.com/office/drawing/2014/main" id="{3AE819D0-BC9D-2B4A-944E-61892C4F8D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3172"/>
            <a:ext cx="3616026" cy="255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5327BD-EB30-78D0-A353-D87462986714}"/>
              </a:ext>
            </a:extLst>
          </p:cNvPr>
          <p:cNvSpPr txBox="1">
            <a:spLocks/>
          </p:cNvSpPr>
          <p:nvPr/>
        </p:nvSpPr>
        <p:spPr>
          <a:xfrm>
            <a:off x="127279" y="1958620"/>
            <a:ext cx="11937441" cy="1191085"/>
          </a:xfrm>
          <a:prstGeom prst="rect">
            <a:avLst/>
          </a:prstGeom>
          <a:solidFill>
            <a:srgbClr val="D9C099"/>
          </a:solidFill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Quels liens y a-t-il, selon </a:t>
            </a:r>
            <a:r>
              <a:rPr lang="fr-FR" dirty="0" err="1"/>
              <a:t>Sawday</a:t>
            </a:r>
            <a:r>
              <a:rPr lang="fr-FR" dirty="0"/>
              <a:t>, entre la montée de la science de l’anatomie et celle du blason du corps féminin? entre le blason, l’anatomie, le pouvoir politique et la cour de François Ier ?</a:t>
            </a:r>
          </a:p>
        </p:txBody>
      </p:sp>
    </p:spTree>
    <p:extLst>
      <p:ext uri="{BB962C8B-B14F-4D97-AF65-F5344CB8AC3E}">
        <p14:creationId xmlns:p14="http://schemas.microsoft.com/office/powerpoint/2010/main" val="40015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9" descr="MarotBlasonsTitre.jpg">
            <a:extLst>
              <a:ext uri="{FF2B5EF4-FFF2-40B4-BE49-F238E27FC236}">
                <a16:creationId xmlns:a16="http://schemas.microsoft.com/office/drawing/2014/main" id="{A6720D15-08DD-224B-92EF-976299D7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85" y="0"/>
            <a:ext cx="430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103245C-0BB3-1ED9-6C83-CA541423EFFD}"/>
                  </a:ext>
                </a:extLst>
              </p14:cNvPr>
              <p14:cNvContentPartPr/>
              <p14:nvPr/>
            </p14:nvContentPartPr>
            <p14:xfrm>
              <a:off x="1679932" y="4390366"/>
              <a:ext cx="1769400" cy="1267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103245C-0BB3-1ED9-6C83-CA541423EFF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61932" y="4372726"/>
                <a:ext cx="1805040" cy="13032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Résultat de recherche d'images pour &quot;vésale de humani corporis fabrica&quot;">
            <a:extLst>
              <a:ext uri="{FF2B5EF4-FFF2-40B4-BE49-F238E27FC236}">
                <a16:creationId xmlns:a16="http://schemas.microsoft.com/office/drawing/2014/main" id="{06F519E7-04C2-98CF-2583-F82072DBD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878" y="1"/>
            <a:ext cx="43800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614434-34E2-7212-4354-C9DBC7663A1E}"/>
              </a:ext>
            </a:extLst>
          </p:cNvPr>
          <p:cNvSpPr txBox="1"/>
          <p:nvPr/>
        </p:nvSpPr>
        <p:spPr>
          <a:xfrm>
            <a:off x="5015511" y="4457597"/>
            <a:ext cx="19394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version </a:t>
            </a:r>
          </a:p>
          <a:p>
            <a:r>
              <a:rPr lang="fr-FR" sz="3600" dirty="0"/>
              <a:t>définitive</a:t>
            </a:r>
          </a:p>
        </p:txBody>
      </p:sp>
    </p:spTree>
    <p:extLst>
      <p:ext uri="{BB962C8B-B14F-4D97-AF65-F5344CB8AC3E}">
        <p14:creationId xmlns:p14="http://schemas.microsoft.com/office/powerpoint/2010/main" val="14563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437815-C8CA-4898-AB18-577A95CD51E4}"/>
              </a:ext>
            </a:extLst>
          </p:cNvPr>
          <p:cNvSpPr txBox="1"/>
          <p:nvPr/>
        </p:nvSpPr>
        <p:spPr>
          <a:xfrm>
            <a:off x="10180319" y="1376790"/>
            <a:ext cx="2011681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200" dirty="0"/>
          </a:p>
          <a:p>
            <a:r>
              <a:rPr lang="fr-FR" sz="2900" dirty="0"/>
              <a:t>Holbein,</a:t>
            </a:r>
          </a:p>
          <a:p>
            <a:r>
              <a:rPr lang="fr-FR" sz="2900" dirty="0"/>
              <a:t>barbiers et chirurgiens en 1440 avec le roi Henry VIII d’Angleterre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D6449B-253E-480F-60B0-0C0B831E466B}"/>
              </a:ext>
            </a:extLst>
          </p:cNvPr>
          <p:cNvSpPr txBox="1"/>
          <p:nvPr/>
        </p:nvSpPr>
        <p:spPr>
          <a:xfrm>
            <a:off x="233121" y="249758"/>
            <a:ext cx="7340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Tableau référencié par </a:t>
            </a:r>
            <a:r>
              <a:rPr lang="fr-FR" sz="3600" dirty="0" err="1"/>
              <a:t>Sawday</a:t>
            </a:r>
            <a:r>
              <a:rPr lang="fr-FR" sz="3600" dirty="0"/>
              <a:t>, p. 190</a:t>
            </a:r>
          </a:p>
        </p:txBody>
      </p:sp>
      <p:pic>
        <p:nvPicPr>
          <p:cNvPr id="5" name="Picture 4" descr="A painting of a person in a crown holding a sword&#10;&#10;AI-generated content may be incorrect.">
            <a:extLst>
              <a:ext uri="{FF2B5EF4-FFF2-40B4-BE49-F238E27FC236}">
                <a16:creationId xmlns:a16="http://schemas.microsoft.com/office/drawing/2014/main" id="{379059FC-874A-F3D5-E3E0-307DAC9F1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66427"/>
            <a:ext cx="10098593" cy="591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ying on a bed&#10;&#10;AI-generated content may be incorrect.">
            <a:extLst>
              <a:ext uri="{FF2B5EF4-FFF2-40B4-BE49-F238E27FC236}">
                <a16:creationId xmlns:a16="http://schemas.microsoft.com/office/drawing/2014/main" id="{09ED461D-EF85-1828-89B8-42AC374ED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8189"/>
            <a:ext cx="12172324" cy="18186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B0480-3B29-7EA3-FB7F-C6E88DB8717D}"/>
              </a:ext>
            </a:extLst>
          </p:cNvPr>
          <p:cNvSpPr txBox="1"/>
          <p:nvPr/>
        </p:nvSpPr>
        <p:spPr>
          <a:xfrm>
            <a:off x="303460" y="4659421"/>
            <a:ext cx="7108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Holbein, le corps mort de Jésus-Christ dans le tombeau </a:t>
            </a:r>
          </a:p>
        </p:txBody>
      </p:sp>
    </p:spTree>
    <p:extLst>
      <p:ext uri="{BB962C8B-B14F-4D97-AF65-F5344CB8AC3E}">
        <p14:creationId xmlns:p14="http://schemas.microsoft.com/office/powerpoint/2010/main" val="304926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EB6F34-11CB-431B-ABFD-8BD8B01A9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" y="0"/>
            <a:ext cx="3511550" cy="6831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4765E8-9D44-672E-6477-1EAE24E10EF4}"/>
              </a:ext>
            </a:extLst>
          </p:cNvPr>
          <p:cNvSpPr txBox="1"/>
          <p:nvPr/>
        </p:nvSpPr>
        <p:spPr>
          <a:xfrm>
            <a:off x="4381081" y="332433"/>
            <a:ext cx="44662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Cellini, Perseus (1545)</a:t>
            </a:r>
          </a:p>
          <a:p>
            <a:r>
              <a:rPr lang="fr-FR" sz="2800" dirty="0"/>
              <a:t>référencié par </a:t>
            </a:r>
            <a:r>
              <a:rPr lang="fr-FR" sz="2800" dirty="0" err="1"/>
              <a:t>Sawday</a:t>
            </a:r>
            <a:r>
              <a:rPr lang="fr-FR" sz="2800" dirty="0"/>
              <a:t>, p. 194</a:t>
            </a:r>
          </a:p>
        </p:txBody>
      </p:sp>
    </p:spTree>
    <p:extLst>
      <p:ext uri="{BB962C8B-B14F-4D97-AF65-F5344CB8AC3E}">
        <p14:creationId xmlns:p14="http://schemas.microsoft.com/office/powerpoint/2010/main" val="341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VesaleMur.gif">
            <a:extLst>
              <a:ext uri="{FF2B5EF4-FFF2-40B4-BE49-F238E27FC236}">
                <a16:creationId xmlns:a16="http://schemas.microsoft.com/office/drawing/2014/main" id="{4EDC4395-EF47-5146-8E90-CAD1A87BB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" y="-15875"/>
            <a:ext cx="3660775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VesaleMuscles2.jpg">
            <a:extLst>
              <a:ext uri="{FF2B5EF4-FFF2-40B4-BE49-F238E27FC236}">
                <a16:creationId xmlns:a16="http://schemas.microsoft.com/office/drawing/2014/main" id="{19CB58CE-54CA-904C-B975-2A3BA4B97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99" y="15875"/>
            <a:ext cx="4256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CD745F-A63F-9442-868B-B41A97CEC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1" y="-15875"/>
            <a:ext cx="4549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Résultat de recherche d'images pour &quot;Poussin nicolas golden calf&quot;">
            <a:extLst>
              <a:ext uri="{FF2B5EF4-FFF2-40B4-BE49-F238E27FC236}">
                <a16:creationId xmlns:a16="http://schemas.microsoft.com/office/drawing/2014/main" id="{B0D90881-82EB-2944-9570-AC305E306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097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FCF428-2BB9-1541-BB49-5B13A7C5D9A1}"/>
              </a:ext>
            </a:extLst>
          </p:cNvPr>
          <p:cNvSpPr txBox="1"/>
          <p:nvPr/>
        </p:nvSpPr>
        <p:spPr>
          <a:xfrm>
            <a:off x="6919784" y="98045"/>
            <a:ext cx="45308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200" dirty="0">
                <a:solidFill>
                  <a:schemeClr val="bg1"/>
                </a:solidFill>
                <a:latin typeface="+mj-lt"/>
              </a:rPr>
              <a:t>Critique protestante de “l’idolâtrie” catholique</a:t>
            </a:r>
            <a:endParaRPr lang="fr-FR" sz="2400" dirty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fr-FR" sz="2400" dirty="0">
                <a:solidFill>
                  <a:schemeClr val="bg1"/>
                </a:solidFill>
                <a:latin typeface="+mj-lt"/>
              </a:rPr>
              <a:t>L’adoration du Veau d’or</a:t>
            </a:r>
          </a:p>
          <a:p>
            <a:pPr algn="r"/>
            <a:r>
              <a:rPr lang="fr-FR" sz="2400" dirty="0">
                <a:solidFill>
                  <a:schemeClr val="bg1"/>
                </a:solidFill>
                <a:latin typeface="+mj-lt"/>
              </a:rPr>
              <a:t>Poussin (XVIIe siècle)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A4190-8B16-3842-9678-B719ECC9CB35}"/>
              </a:ext>
            </a:extLst>
          </p:cNvPr>
          <p:cNvSpPr txBox="1"/>
          <p:nvPr/>
        </p:nvSpPr>
        <p:spPr>
          <a:xfrm>
            <a:off x="741405" y="98045"/>
            <a:ext cx="45308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+mj-lt"/>
              </a:rPr>
              <a:t>nous sommes à l’époque de la Réforme Protestante</a:t>
            </a:r>
          </a:p>
          <a:p>
            <a:r>
              <a:rPr lang="fr-FR" sz="3200" dirty="0">
                <a:solidFill>
                  <a:schemeClr val="bg1"/>
                </a:solidFill>
                <a:latin typeface="+mj-lt"/>
              </a:rPr>
              <a:t>16</a:t>
            </a:r>
            <a:r>
              <a:rPr lang="fr-FR" sz="3200" baseline="30000" dirty="0">
                <a:solidFill>
                  <a:schemeClr val="bg1"/>
                </a:solidFill>
                <a:latin typeface="+mj-lt"/>
              </a:rPr>
              <a:t>e</a:t>
            </a:r>
            <a:r>
              <a:rPr lang="fr-FR" sz="3200" dirty="0">
                <a:solidFill>
                  <a:schemeClr val="bg1"/>
                </a:solidFill>
                <a:latin typeface="+mj-lt"/>
              </a:rPr>
              <a:t> s.</a:t>
            </a:r>
          </a:p>
          <a:p>
            <a:r>
              <a:rPr lang="fr-FR" sz="3200" dirty="0">
                <a:solidFill>
                  <a:schemeClr val="bg1"/>
                </a:solidFill>
                <a:latin typeface="+mj-lt"/>
              </a:rPr>
              <a:t>Huguenots</a:t>
            </a:r>
          </a:p>
          <a:p>
            <a:r>
              <a:rPr lang="fr-FR" sz="3200" dirty="0">
                <a:solidFill>
                  <a:schemeClr val="bg1"/>
                </a:solidFill>
                <a:latin typeface="+mj-lt"/>
              </a:rPr>
              <a:t>Jean Calvin (1509-1564)</a:t>
            </a:r>
            <a:endParaRPr lang="fr-FR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21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62333-C88B-1CA5-4640-1C0507F12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>
            <a:extLst>
              <a:ext uri="{FF2B5EF4-FFF2-40B4-BE49-F238E27FC236}">
                <a16:creationId xmlns:a16="http://schemas.microsoft.com/office/drawing/2014/main" id="{A4395598-C81D-ACE1-A9A0-95C2F877D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76" y="0"/>
            <a:ext cx="5559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872CCAD-146B-3F34-1593-5D7658987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175890" cy="6858000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66DB3FB1-9266-5312-A376-A5EC7FA19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3950" y="5420617"/>
            <a:ext cx="3101425" cy="1200329"/>
          </a:xfrm>
          <a:prstGeom prst="rect">
            <a:avLst/>
          </a:prstGeom>
          <a:solidFill>
            <a:srgbClr val="D9CAAA">
              <a:alpha val="62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en-US" sz="3600" dirty="0">
                <a:latin typeface="+mj-lt"/>
              </a:rPr>
              <a:t>Clément Marot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fr-FR" altLang="en-US" sz="3600" dirty="0">
                <a:latin typeface="+mj-lt"/>
              </a:rPr>
              <a:t>(1496-1544)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7E9D22D-1757-05DA-788E-D7AE88D1A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795" y="4021264"/>
            <a:ext cx="3182281" cy="1200329"/>
          </a:xfrm>
          <a:prstGeom prst="rect">
            <a:avLst/>
          </a:prstGeom>
          <a:solidFill>
            <a:srgbClr val="D9CAAA">
              <a:alpha val="66217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 sz="3600" dirty="0">
                <a:latin typeface="+mj-lt"/>
              </a:rPr>
              <a:t>Jacques Le Lieur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en-US" sz="3600" dirty="0">
                <a:latin typeface="+mj-lt"/>
              </a:rPr>
              <a:t>(v. 1480-1550)</a:t>
            </a:r>
            <a:endParaRPr lang="fr-F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4496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9D03-1115-E645-098F-179CDBB57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0F2A0C2A-40D8-910B-9EAD-198DFDB891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0" r="2"/>
          <a:stretch/>
        </p:blipFill>
        <p:spPr bwMode="auto">
          <a:xfrm>
            <a:off x="0" y="0"/>
            <a:ext cx="4312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68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DB74A-3E2C-BCDE-E69E-170238960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C56F0EDA-DAE1-A902-FE5C-0B7DBF4FF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40278" r="7127" b="9999"/>
          <a:stretch>
            <a:fillRect/>
          </a:stretch>
        </p:blipFill>
        <p:spPr bwMode="auto">
          <a:xfrm>
            <a:off x="2584482" y="0"/>
            <a:ext cx="65514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08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2">
            <a:extLst>
              <a:ext uri="{FF2B5EF4-FFF2-40B4-BE49-F238E27FC236}">
                <a16:creationId xmlns:a16="http://schemas.microsoft.com/office/drawing/2014/main" id="{B44ABB30-BB11-0B48-9254-713983A91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5503" y="172995"/>
            <a:ext cx="7706497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Qu’est-ce </a:t>
            </a:r>
            <a:r>
              <a:rPr lang="fr-FR" altLang="en-US" sz="2800" dirty="0">
                <a:solidFill>
                  <a:prstClr val="black"/>
                </a:solidFill>
                <a:latin typeface="Calibri Light" panose="020F0302020204030204"/>
              </a:rPr>
              <a:t>qu’il fait ? </a:t>
            </a: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Comment le fait-il?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Comment le poète décrit-il la partie du corps ? Regardez de près le vocabulaire employé.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Comment caractérisez-vous ce vocabulaire 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Quels champs sémantiques remarquez-vous 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Est-ce qu</a:t>
            </a:r>
            <a:r>
              <a:rPr kumimoji="0" lang="fr-FR" alt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il y a des images, associations ou thèmes qui reviennent 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Quels choix stylistiques remarquez-vous dans construction du poème et quels sont leurs effets 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Où est-ce que le personnage masculin apparaît dans le poème et pour quoi faire ? </a:t>
            </a:r>
          </a:p>
        </p:txBody>
      </p:sp>
      <p:pic>
        <p:nvPicPr>
          <p:cNvPr id="41986" name="Picture 3">
            <a:extLst>
              <a:ext uri="{FF2B5EF4-FFF2-40B4-BE49-F238E27FC236}">
                <a16:creationId xmlns:a16="http://schemas.microsoft.com/office/drawing/2014/main" id="{DE2343D9-E665-6C45-9CA2-A14B653EF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0" r="2"/>
          <a:stretch/>
        </p:blipFill>
        <p:spPr bwMode="auto">
          <a:xfrm>
            <a:off x="0" y="0"/>
            <a:ext cx="4312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0C7B31-2E40-9F43-8255-365AA96CFC80}"/>
              </a:ext>
            </a:extLst>
          </p:cNvPr>
          <p:cNvSpPr/>
          <p:nvPr/>
        </p:nvSpPr>
        <p:spPr>
          <a:xfrm>
            <a:off x="3566034" y="5540668"/>
            <a:ext cx="8106032" cy="800219"/>
          </a:xfrm>
          <a:prstGeom prst="rect">
            <a:avLst/>
          </a:prstGeom>
          <a:solidFill>
            <a:srgbClr val="DFC7AB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Quelle vision de la femme le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blason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dépeint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-t-il ?</a:t>
            </a: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96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57CCFD5-82C9-C5FC-863B-EFF958815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677" y="0"/>
            <a:ext cx="2231228" cy="6858000"/>
          </a:xfrm>
          <a:prstGeom prst="rect">
            <a:avLst/>
          </a:prstGeom>
        </p:spPr>
      </p:pic>
      <p:pic>
        <p:nvPicPr>
          <p:cNvPr id="5" name="Picture 4" descr="A white text with black text&#10;&#10;AI-generated content may be incorrect.">
            <a:extLst>
              <a:ext uri="{FF2B5EF4-FFF2-40B4-BE49-F238E27FC236}">
                <a16:creationId xmlns:a16="http://schemas.microsoft.com/office/drawing/2014/main" id="{99E04EEA-19B1-A2B6-68FA-50F0F83ED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853" y="0"/>
            <a:ext cx="238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4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9" descr="MarotBlasonsTitre.jpg">
            <a:extLst>
              <a:ext uri="{FF2B5EF4-FFF2-40B4-BE49-F238E27FC236}">
                <a16:creationId xmlns:a16="http://schemas.microsoft.com/office/drawing/2014/main" id="{A6720D15-08DD-224B-92EF-976299D7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05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Résultat de recherche d'images pour &quot;blason du beau tétin&quot;">
            <a:extLst>
              <a:ext uri="{FF2B5EF4-FFF2-40B4-BE49-F238E27FC236}">
                <a16:creationId xmlns:a16="http://schemas.microsoft.com/office/drawing/2014/main" id="{AA782CC4-859A-1143-A2ED-5ACD60C53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6"/>
          <a:stretch/>
        </p:blipFill>
        <p:spPr bwMode="auto">
          <a:xfrm>
            <a:off x="4486316" y="223206"/>
            <a:ext cx="3880593" cy="64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ontreblasonduTetin.jpg">
            <a:extLst>
              <a:ext uri="{FF2B5EF4-FFF2-40B4-BE49-F238E27FC236}">
                <a16:creationId xmlns:a16="http://schemas.microsoft.com/office/drawing/2014/main" id="{E5680C9F-C861-8B49-80F2-FBAF930C9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25" y="255787"/>
            <a:ext cx="3365500" cy="3594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ACCE06-D24C-044C-80FF-2D16AF5D8282}"/>
              </a:ext>
            </a:extLst>
          </p:cNvPr>
          <p:cNvSpPr txBox="1"/>
          <p:nvPr/>
        </p:nvSpPr>
        <p:spPr>
          <a:xfrm>
            <a:off x="375557" y="366623"/>
            <a:ext cx="3275586" cy="6124754"/>
          </a:xfrm>
          <a:prstGeom prst="rect">
            <a:avLst/>
          </a:prstGeom>
          <a:solidFill>
            <a:srgbClr val="D9CAAA"/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Quels choix stylistiques retrouvez-vous ici?</a:t>
            </a:r>
          </a:p>
          <a:p>
            <a:r>
              <a:rPr lang="fr-FR" sz="2800" dirty="0"/>
              <a:t>Comment le poème est-il structuré?</a:t>
            </a:r>
          </a:p>
          <a:p>
            <a:r>
              <a:rPr lang="fr-FR" sz="2800" dirty="0"/>
              <a:t>Essayez d’identifier le vocabulaire des 5 sens (la vue, l’odorat, le goût, l’ouïe, le toucher).</a:t>
            </a:r>
          </a:p>
          <a:p>
            <a:r>
              <a:rPr lang="fr-FR" sz="2800" dirty="0"/>
              <a:t>Où le personnage masculin apparaît-il?</a:t>
            </a:r>
          </a:p>
          <a:p>
            <a:r>
              <a:rPr lang="fr-FR" sz="2800" dirty="0"/>
              <a:t>Quel est l’effet du poème?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FD50E743-43A4-48B1-A453-159AD4ECFD56}"/>
              </a:ext>
            </a:extLst>
          </p:cNvPr>
          <p:cNvSpPr txBox="1"/>
          <p:nvPr/>
        </p:nvSpPr>
        <p:spPr>
          <a:xfrm>
            <a:off x="8592882" y="4194552"/>
            <a:ext cx="3275586" cy="1384995"/>
          </a:xfrm>
          <a:prstGeom prst="rect">
            <a:avLst/>
          </a:prstGeom>
          <a:solidFill>
            <a:srgbClr val="D9CAAA"/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Questions de vocabulaire et de sens ? </a:t>
            </a:r>
          </a:p>
        </p:txBody>
      </p:sp>
    </p:spTree>
    <p:extLst>
      <p:ext uri="{BB962C8B-B14F-4D97-AF65-F5344CB8AC3E}">
        <p14:creationId xmlns:p14="http://schemas.microsoft.com/office/powerpoint/2010/main" val="21182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text&#10;&#10;AI-generated content may be incorrect.">
            <a:extLst>
              <a:ext uri="{FF2B5EF4-FFF2-40B4-BE49-F238E27FC236}">
                <a16:creationId xmlns:a16="http://schemas.microsoft.com/office/drawing/2014/main" id="{05E3A814-55E1-9496-FDE9-9B8737241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229" y="0"/>
            <a:ext cx="3207774" cy="6858000"/>
          </a:xfrm>
          <a:prstGeom prst="rect">
            <a:avLst/>
          </a:prstGeom>
        </p:spPr>
      </p:pic>
      <p:pic>
        <p:nvPicPr>
          <p:cNvPr id="5" name="Picture 4" descr="A page of a book&#10;&#10;AI-generated content may be incorrect.">
            <a:extLst>
              <a:ext uri="{FF2B5EF4-FFF2-40B4-BE49-F238E27FC236}">
                <a16:creationId xmlns:a16="http://schemas.microsoft.com/office/drawing/2014/main" id="{DB408358-FB48-87DE-743F-75AACDAAF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98" y="0"/>
            <a:ext cx="2657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8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0DB1D742-4546-3E70-A51E-3C23C816C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2933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E76A192E-1114-CF41-2E4C-06E563BAB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6602" y="177123"/>
            <a:ext cx="554069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en-US" sz="3600" dirty="0">
                <a:latin typeface="+mj-lt"/>
              </a:rPr>
              <a:t>Louise Labé (c. 1522-1566)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fr-FR" altLang="en-US" sz="3600" dirty="0"/>
          </a:p>
          <a:p>
            <a:pPr algn="ctr">
              <a:spcBef>
                <a:spcPct val="0"/>
              </a:spcBef>
              <a:buFontTx/>
              <a:buNone/>
            </a:pPr>
            <a:endParaRPr lang="fr-FR" altLang="en-US" sz="2800" dirty="0"/>
          </a:p>
          <a:p>
            <a:pPr algn="ctr">
              <a:spcBef>
                <a:spcPct val="0"/>
              </a:spcBef>
              <a:buFontTx/>
              <a:buNone/>
            </a:pPr>
            <a:endParaRPr lang="fr-FR" altLang="en-US" sz="28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F013AC-675D-41BA-D12D-0FD1B31BB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338" y="1314450"/>
            <a:ext cx="6629400" cy="5366427"/>
          </a:xfrm>
        </p:spPr>
        <p:txBody>
          <a:bodyPr/>
          <a:lstStyle/>
          <a:p>
            <a:r>
              <a:rPr lang="fr-FR" dirty="0"/>
              <a:t>de Lyon, poètes de « l’école lyonnaise»</a:t>
            </a:r>
          </a:p>
          <a:p>
            <a:r>
              <a:rPr lang="fr-FR" dirty="0"/>
              <a:t>liée avec poètes Permette du Guillet et Maurice Scève</a:t>
            </a:r>
          </a:p>
          <a:p>
            <a:r>
              <a:rPr lang="fr-FR" dirty="0"/>
              <a:t>« la Belle Cordière »</a:t>
            </a:r>
          </a:p>
          <a:p>
            <a:r>
              <a:rPr lang="fr-FR" dirty="0"/>
              <a:t>redécouverte au XIXe siècle</a:t>
            </a:r>
          </a:p>
          <a:p>
            <a:r>
              <a:rPr lang="fr-FR" dirty="0"/>
              <a:t>publia ses œuvres de son vivant (1555)</a:t>
            </a:r>
          </a:p>
        </p:txBody>
      </p:sp>
    </p:spTree>
    <p:extLst>
      <p:ext uri="{BB962C8B-B14F-4D97-AF65-F5344CB8AC3E}">
        <p14:creationId xmlns:p14="http://schemas.microsoft.com/office/powerpoint/2010/main" val="423233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text on a white background&#10;&#10;AI-generated content may be incorrect.">
            <a:extLst>
              <a:ext uri="{FF2B5EF4-FFF2-40B4-BE49-F238E27FC236}">
                <a16:creationId xmlns:a16="http://schemas.microsoft.com/office/drawing/2014/main" id="{044F160D-13F7-E7A7-576C-3960270D9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9" y="0"/>
            <a:ext cx="5485131" cy="6508060"/>
          </a:xfrm>
          <a:prstGeom prst="rect">
            <a:avLst/>
          </a:prstGeom>
        </p:spPr>
      </p:pic>
      <p:pic>
        <p:nvPicPr>
          <p:cNvPr id="4" name="Picture 1" descr="The poetic blazon (or blazon). — alina Ştefănescu">
            <a:extLst>
              <a:ext uri="{FF2B5EF4-FFF2-40B4-BE49-F238E27FC236}">
                <a16:creationId xmlns:a16="http://schemas.microsoft.com/office/drawing/2014/main" id="{DEC11A2B-E334-1ABA-741C-B8B464D39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434" y="0"/>
            <a:ext cx="4828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EstienneVentresLivre.jpg">
            <a:extLst>
              <a:ext uri="{FF2B5EF4-FFF2-40B4-BE49-F238E27FC236}">
                <a16:creationId xmlns:a16="http://schemas.microsoft.com/office/drawing/2014/main" id="{0CFC09C0-1C9D-604B-B937-A852138AD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6973" cy="677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1">
            <a:extLst>
              <a:ext uri="{FF2B5EF4-FFF2-40B4-BE49-F238E27FC236}">
                <a16:creationId xmlns:a16="http://schemas.microsoft.com/office/drawing/2014/main" id="{9B5960AA-71AB-4943-ACB6-2AC9D9D16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9167" y="376169"/>
            <a:ext cx="330955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>
                <a:latin typeface="+mj-lt"/>
              </a:rPr>
              <a:t>Charles Estienne (1504-1564)</a:t>
            </a:r>
          </a:p>
        </p:txBody>
      </p:sp>
    </p:spTree>
    <p:extLst>
      <p:ext uri="{BB962C8B-B14F-4D97-AF65-F5344CB8AC3E}">
        <p14:creationId xmlns:p14="http://schemas.microsoft.com/office/powerpoint/2010/main" val="117113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47B8E-8B7D-75D5-303A-7C5E705D2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98AC7A-22D1-7683-EB31-9A74712FD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51" y="576831"/>
            <a:ext cx="10515600" cy="1325563"/>
          </a:xfrm>
        </p:spPr>
        <p:txBody>
          <a:bodyPr>
            <a:noAutofit/>
          </a:bodyPr>
          <a:lstStyle/>
          <a:p>
            <a:r>
              <a:rPr lang="fr-FR" dirty="0"/>
              <a:t>la prochaine séance: </a:t>
            </a:r>
            <a:br>
              <a:rPr lang="fr-FR" dirty="0"/>
            </a:br>
            <a:r>
              <a:rPr lang="fr-FR" dirty="0"/>
              <a:t>« hermaphrodites » et « tribades »</a:t>
            </a:r>
            <a:br>
              <a:rPr lang="fr-FR" dirty="0"/>
            </a:br>
            <a:endParaRPr lang="fr-FR" dirty="0"/>
          </a:p>
        </p:txBody>
      </p:sp>
      <p:pic>
        <p:nvPicPr>
          <p:cNvPr id="3" name="Picture 2" descr="hermfemmedaprèsParé1614.jpg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16EA9C75-A9BA-0F87-5B24-017EEAC84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73" y="0"/>
            <a:ext cx="3798627" cy="683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79F8897-AFB1-17D8-63F8-5862997C2EAE}"/>
              </a:ext>
            </a:extLst>
          </p:cNvPr>
          <p:cNvSpPr txBox="1">
            <a:spLocks/>
          </p:cNvSpPr>
          <p:nvPr/>
        </p:nvSpPr>
        <p:spPr>
          <a:xfrm>
            <a:off x="165751" y="2002299"/>
            <a:ext cx="8050970" cy="5575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« modèle du sexe unique » —&gt;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histoires de changements de sexe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40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Comment imaginez-vous que ce modèle informe l’idée de la possibilité de changement de sexe chez une personne ?</a:t>
            </a:r>
          </a:p>
        </p:txBody>
      </p:sp>
    </p:spTree>
    <p:extLst>
      <p:ext uri="{BB962C8B-B14F-4D97-AF65-F5344CB8AC3E}">
        <p14:creationId xmlns:p14="http://schemas.microsoft.com/office/powerpoint/2010/main" val="21115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769FDB1-30EC-4347-BF1D-E91CDF11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51" y="576831"/>
            <a:ext cx="10515600" cy="1325563"/>
          </a:xfrm>
        </p:spPr>
        <p:txBody>
          <a:bodyPr>
            <a:noAutofit/>
          </a:bodyPr>
          <a:lstStyle/>
          <a:p>
            <a:r>
              <a:rPr lang="fr-FR" dirty="0"/>
              <a:t>la prochaine séance: </a:t>
            </a:r>
            <a:br>
              <a:rPr lang="fr-FR" dirty="0"/>
            </a:br>
            <a:r>
              <a:rPr lang="fr-FR" dirty="0"/>
              <a:t>« hermaphrodites » et « tribades »</a:t>
            </a:r>
            <a:br>
              <a:rPr lang="fr-FR" dirty="0"/>
            </a:br>
            <a:endParaRPr lang="fr-FR" dirty="0"/>
          </a:p>
        </p:txBody>
      </p:sp>
      <p:pic>
        <p:nvPicPr>
          <p:cNvPr id="3" name="Picture 2" descr="hermfemmedaprèsParé1614.jpg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81EB3D60-E6B7-7490-19D6-72978D663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73" y="0"/>
            <a:ext cx="3798627" cy="683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05B54A05-0167-E48E-C86F-39E261EEA442}"/>
              </a:ext>
            </a:extLst>
          </p:cNvPr>
          <p:cNvSpPr txBox="1">
            <a:spLocks/>
          </p:cNvSpPr>
          <p:nvPr/>
        </p:nvSpPr>
        <p:spPr>
          <a:xfrm>
            <a:off x="165751" y="2002299"/>
            <a:ext cx="9069924" cy="5575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ANATOMIE rencontre GENRE et SEXUALITÉ</a:t>
            </a:r>
          </a:p>
          <a:p>
            <a:pPr marL="0" indent="0">
              <a:buNone/>
            </a:pPr>
            <a:r>
              <a:rPr lang="fr-FR" sz="4000" dirty="0">
                <a:latin typeface="+mj-lt"/>
              </a:rPr>
              <a:t>la </a:t>
            </a:r>
            <a:r>
              <a:rPr lang="fr-FR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biologie rencontre le social</a:t>
            </a:r>
          </a:p>
          <a:p>
            <a:pPr marL="0" indent="0">
              <a:buNone/>
            </a:pPr>
            <a:endParaRPr lang="fr-FR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« hermaphrodites » = « intersexes »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« personnes en transition 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</a:rPr>
              <a:t>« tribades »  </a:t>
            </a:r>
            <a:r>
              <a:rPr lang="fr-FR" sz="4000" dirty="0">
                <a:solidFill>
                  <a:prstClr val="black"/>
                </a:solidFill>
                <a:latin typeface="Calibri Light" panose="020F0302020204030204"/>
              </a:rPr>
              <a:t>« lesbiennes »</a:t>
            </a:r>
            <a:endParaRPr lang="fr-FR" sz="40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329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4870-D5CE-3345-87A9-017AB4DA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39" y="241557"/>
            <a:ext cx="10515600" cy="1325563"/>
          </a:xfrm>
        </p:spPr>
        <p:txBody>
          <a:bodyPr/>
          <a:lstStyle/>
          <a:p>
            <a:r>
              <a:rPr lang="fr-FR"/>
              <a:t>Amboise Paré</a:t>
            </a:r>
            <a:br>
              <a:rPr lang="fr-FR"/>
            </a:br>
            <a:r>
              <a:rPr lang="fr-FR" sz="3200"/>
              <a:t>(1509/10-1590)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4D17E-AEF3-6644-9AA0-D9E5646C5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24" y="1837981"/>
            <a:ext cx="3459892" cy="4778461"/>
          </a:xfrm>
        </p:spPr>
        <p:txBody>
          <a:bodyPr>
            <a:normAutofit/>
          </a:bodyPr>
          <a:lstStyle/>
          <a:p>
            <a:r>
              <a:rPr lang="fr-FR">
                <a:latin typeface="+mj-lt"/>
              </a:rPr>
              <a:t>chirurgien de plusieurs rois de France</a:t>
            </a:r>
          </a:p>
          <a:p>
            <a:r>
              <a:rPr lang="fr-FR">
                <a:latin typeface="+mj-lt"/>
              </a:rPr>
              <a:t>renommée internationale</a:t>
            </a:r>
          </a:p>
          <a:p>
            <a:r>
              <a:rPr lang="fr-FR">
                <a:latin typeface="+mj-lt"/>
              </a:rPr>
              <a:t>connaissances diverses &amp; étendues</a:t>
            </a:r>
          </a:p>
          <a:p>
            <a:r>
              <a:rPr lang="fr-FR">
                <a:latin typeface="+mj-lt"/>
              </a:rPr>
              <a:t>inventeur</a:t>
            </a:r>
          </a:p>
          <a:p>
            <a:r>
              <a:rPr lang="fr-FR">
                <a:latin typeface="+mj-lt"/>
              </a:rPr>
              <a:t>blessures de guerre</a:t>
            </a:r>
          </a:p>
          <a:p>
            <a:r>
              <a:rPr lang="fr-FR">
                <a:latin typeface="+mj-lt"/>
              </a:rPr>
              <a:t>cautérisation</a:t>
            </a:r>
          </a:p>
          <a:p>
            <a:endParaRPr lang="fr-FR">
              <a:latin typeface="+mj-lt"/>
            </a:endParaRPr>
          </a:p>
        </p:txBody>
      </p:sp>
      <p:pic>
        <p:nvPicPr>
          <p:cNvPr id="27650" name="Picture 2" descr="Credit: Getty Images/Archive Photos">
            <a:extLst>
              <a:ext uri="{FF2B5EF4-FFF2-40B4-BE49-F238E27FC236}">
                <a16:creationId xmlns:a16="http://schemas.microsoft.com/office/drawing/2014/main" id="{2C553972-1045-834B-A98E-D65A0C08B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26487"/>
          <a:stretch/>
        </p:blipFill>
        <p:spPr bwMode="auto">
          <a:xfrm>
            <a:off x="6679858" y="7745"/>
            <a:ext cx="5494638" cy="690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itle page of 1634 English edition of Ambroise Paré works">
            <a:extLst>
              <a:ext uri="{FF2B5EF4-FFF2-40B4-BE49-F238E27FC236}">
                <a16:creationId xmlns:a16="http://schemas.microsoft.com/office/drawing/2014/main" id="{B34196FD-0C73-C545-AA78-AB3B05204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4" t="1441" r="3415" b="3243"/>
          <a:stretch/>
        </p:blipFill>
        <p:spPr bwMode="auto">
          <a:xfrm>
            <a:off x="3595816" y="0"/>
            <a:ext cx="4312509" cy="691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58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0897-B6E1-D04B-9432-584FD7A22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671" y="316691"/>
            <a:ext cx="6922273" cy="1325563"/>
          </a:xfrm>
        </p:spPr>
        <p:txBody>
          <a:bodyPr/>
          <a:lstStyle/>
          <a:p>
            <a:pPr algn="r"/>
            <a:r>
              <a:rPr lang="fr-FR" dirty="0"/>
              <a:t>Michel de Montaigne</a:t>
            </a:r>
            <a:br>
              <a:rPr lang="fr-FR" dirty="0"/>
            </a:br>
            <a:r>
              <a:rPr lang="fr-FR" sz="3600" dirty="0"/>
              <a:t>(1533-1592)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ABCDB-182F-5D46-9013-CFC6662B6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464" y="1890938"/>
            <a:ext cx="4258490" cy="4967062"/>
          </a:xfrm>
        </p:spPr>
        <p:txBody>
          <a:bodyPr>
            <a:normAutofit/>
          </a:bodyPr>
          <a:lstStyle/>
          <a:p>
            <a:pPr lvl="1"/>
            <a:r>
              <a:rPr lang="fr-FR" sz="2800">
                <a:latin typeface="+mj-lt"/>
              </a:rPr>
              <a:t>famille anoblie, maire de Bordeaux</a:t>
            </a:r>
          </a:p>
          <a:p>
            <a:pPr lvl="1"/>
            <a:r>
              <a:rPr lang="fr-FR" sz="2800" i="1">
                <a:latin typeface="+mj-lt"/>
              </a:rPr>
              <a:t>Essais </a:t>
            </a:r>
            <a:r>
              <a:rPr lang="fr-FR" sz="2800">
                <a:latin typeface="+mj-lt"/>
              </a:rPr>
              <a:t>(3 tomes): toutes sortes de sujets !</a:t>
            </a:r>
          </a:p>
          <a:p>
            <a:pPr lvl="1"/>
            <a:r>
              <a:rPr lang="fr-FR" sz="2800">
                <a:latin typeface="+mj-lt"/>
              </a:rPr>
              <a:t>Voyage en Allemagne et en Italie du 22 juin 1580 au 30 novembre 1581</a:t>
            </a:r>
          </a:p>
          <a:p>
            <a:pPr lvl="1">
              <a:buFont typeface="Wingdings" pitchFamily="2" charset="2"/>
              <a:buChar char="Ø"/>
            </a:pPr>
            <a:r>
              <a:rPr lang="fr-FR" sz="2800" i="1">
                <a:latin typeface="+mj-lt"/>
              </a:rPr>
              <a:t> Journal de voyage</a:t>
            </a:r>
            <a:r>
              <a:rPr lang="fr-FR" sz="2800">
                <a:latin typeface="+mj-lt"/>
              </a:rPr>
              <a:t> </a:t>
            </a:r>
          </a:p>
          <a:p>
            <a:pPr marL="457200" lvl="1" indent="0">
              <a:buNone/>
            </a:pPr>
            <a:r>
              <a:rPr lang="fr-FR" sz="2800">
                <a:latin typeface="+mj-lt"/>
              </a:rPr>
              <a:t>(pas déstiné à la   publication)</a:t>
            </a:r>
          </a:p>
        </p:txBody>
      </p:sp>
      <p:pic>
        <p:nvPicPr>
          <p:cNvPr id="22532" name="Picture 4" descr="Michel de Montaigne — Wikipédia">
            <a:extLst>
              <a:ext uri="{FF2B5EF4-FFF2-40B4-BE49-F238E27FC236}">
                <a16:creationId xmlns:a16="http://schemas.microsoft.com/office/drawing/2014/main" id="{7F2E0289-A6BC-B24E-BC1C-4195476E9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8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D5C81BF-E3EE-3A4D-8072-E774EA53F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920" y="1642254"/>
            <a:ext cx="3937225" cy="525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F8906A6-1791-FB4C-A327-E8DC744EC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51" y="0"/>
            <a:ext cx="8121696" cy="6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4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5D06-C73C-B64A-8FB8-B0021926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911"/>
            <a:ext cx="6172200" cy="1677081"/>
          </a:xfrm>
        </p:spPr>
        <p:txBody>
          <a:bodyPr>
            <a:normAutofit fontScale="90000"/>
          </a:bodyPr>
          <a:lstStyle/>
          <a:p>
            <a:r>
              <a:rPr lang="fr-FR" dirty="0"/>
              <a:t>Jacques Duval </a:t>
            </a:r>
            <a:r>
              <a:rPr lang="fr-FR" sz="3600" dirty="0"/>
              <a:t>(médecin)</a:t>
            </a:r>
            <a:br>
              <a:rPr lang="fr-FR" dirty="0"/>
            </a:br>
            <a:r>
              <a:rPr lang="fr-FR" sz="3200" i="1" dirty="0"/>
              <a:t>Traité des </a:t>
            </a:r>
            <a:r>
              <a:rPr lang="fr-FR" sz="3200" i="1" dirty="0" err="1"/>
              <a:t>hermaphrodits</a:t>
            </a:r>
            <a:r>
              <a:rPr lang="fr-FR" sz="3200" i="1" dirty="0"/>
              <a:t>, parties génitales, </a:t>
            </a:r>
            <a:r>
              <a:rPr lang="fr-FR" sz="3200" i="1" dirty="0" err="1"/>
              <a:t>accouchemens</a:t>
            </a:r>
            <a:r>
              <a:rPr lang="fr-FR" sz="3200" i="1" dirty="0"/>
              <a:t> des femmes… </a:t>
            </a:r>
            <a:br>
              <a:rPr lang="fr-FR" sz="3200" i="1" dirty="0"/>
            </a:br>
            <a:r>
              <a:rPr lang="fr-FR" sz="3200" dirty="0"/>
              <a:t>(Rouen, 1612)</a:t>
            </a:r>
            <a:endParaRPr 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C820E9-6DF0-034A-BAC1-E7C8C9992159}"/>
              </a:ext>
            </a:extLst>
          </p:cNvPr>
          <p:cNvSpPr txBox="1">
            <a:spLocks/>
          </p:cNvSpPr>
          <p:nvPr/>
        </p:nvSpPr>
        <p:spPr>
          <a:xfrm>
            <a:off x="6629400" y="4783478"/>
            <a:ext cx="6662058" cy="190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Jean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Riolan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fr-F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(anatomiste)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Discours sur les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hermaphrodits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(Paris 1614)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D714121-CD89-034E-ABDD-CE28B39AF4CD}"/>
              </a:ext>
            </a:extLst>
          </p:cNvPr>
          <p:cNvCxnSpPr/>
          <p:nvPr/>
        </p:nvCxnSpPr>
        <p:spPr>
          <a:xfrm>
            <a:off x="4376057" y="1980738"/>
            <a:ext cx="2253343" cy="2401886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4" descr="A black and white document with text&#10;&#10;AI-generated content may be incorrect.">
            <a:extLst>
              <a:ext uri="{FF2B5EF4-FFF2-40B4-BE49-F238E27FC236}">
                <a16:creationId xmlns:a16="http://schemas.microsoft.com/office/drawing/2014/main" id="{2F778F45-DDC5-B69F-0DBF-E26C629C3A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91154" y="2149226"/>
            <a:ext cx="3102429" cy="4508863"/>
          </a:xfrm>
          <a:prstGeom prst="rect">
            <a:avLst/>
          </a:prstGeom>
        </p:spPr>
      </p:pic>
      <p:pic>
        <p:nvPicPr>
          <p:cNvPr id="8" name="Picture 7" descr="A close-up of a book&#10;&#10;AI-generated content may be incorrect.">
            <a:extLst>
              <a:ext uri="{FF2B5EF4-FFF2-40B4-BE49-F238E27FC236}">
                <a16:creationId xmlns:a16="http://schemas.microsoft.com/office/drawing/2014/main" id="{C6CB9B43-4A97-697D-464A-BC78D34BF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429" y="172697"/>
            <a:ext cx="3102429" cy="46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71FC4-12D5-167B-5680-B0633881D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07" y="3289153"/>
            <a:ext cx="4344743" cy="1325563"/>
          </a:xfrm>
        </p:spPr>
        <p:txBody>
          <a:bodyPr>
            <a:normAutofit fontScale="90000"/>
          </a:bodyPr>
          <a:lstStyle/>
          <a:p>
            <a:r>
              <a:rPr lang="fr-US" dirty="0"/>
              <a:t>Nicolas Venette (1633-1698)</a:t>
            </a:r>
            <a:br>
              <a:rPr lang="fr-US" dirty="0"/>
            </a:br>
            <a:r>
              <a:rPr lang="fr-US" dirty="0"/>
              <a:t>médecin</a:t>
            </a:r>
            <a:br>
              <a:rPr lang="fr-US" dirty="0"/>
            </a:br>
            <a:br>
              <a:rPr lang="fr-US" dirty="0"/>
            </a:br>
            <a:r>
              <a:rPr lang="fr-FR" sz="4000" i="1" dirty="0"/>
              <a:t>La Génération de l’homme, ou Tableau de l’amour conjugal, considéré dans l’état du mariage</a:t>
            </a:r>
            <a:r>
              <a:rPr lang="fr-FR" sz="4000" dirty="0"/>
              <a:t> (Amsterdam, 1686)</a:t>
            </a:r>
            <a:br>
              <a:rPr lang="fr-FR" sz="4000" dirty="0"/>
            </a:br>
            <a:br>
              <a:rPr lang="fr-FR" sz="4000" dirty="0"/>
            </a:br>
            <a:r>
              <a:rPr lang="fr-FR" sz="4000" i="1" dirty="0"/>
              <a:t>(facultatif pour les étudiants de licence)</a:t>
            </a:r>
            <a:br>
              <a:rPr lang="fr-US" i="1" dirty="0"/>
            </a:br>
            <a:br>
              <a:rPr lang="fr-US" i="1" dirty="0"/>
            </a:br>
            <a:endParaRPr lang="fr-US" i="1" dirty="0"/>
          </a:p>
        </p:txBody>
      </p:sp>
      <p:pic>
        <p:nvPicPr>
          <p:cNvPr id="4" name="Image 3" descr="Proantic: 1776 Par Venette : La Génération De l'Homme Ou Tableau De l'">
            <a:extLst>
              <a:ext uri="{FF2B5EF4-FFF2-40B4-BE49-F238E27FC236}">
                <a16:creationId xmlns:a16="http://schemas.microsoft.com/office/drawing/2014/main" id="{9206C1EA-E669-9983-CEBC-7A4506BBC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3" r="1715"/>
          <a:stretch>
            <a:fillRect/>
          </a:stretch>
        </p:blipFill>
        <p:spPr>
          <a:xfrm>
            <a:off x="4751979" y="409575"/>
            <a:ext cx="7440021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EstienneI-A-3-01.jpg">
            <a:extLst>
              <a:ext uri="{FF2B5EF4-FFF2-40B4-BE49-F238E27FC236}">
                <a16:creationId xmlns:a16="http://schemas.microsoft.com/office/drawing/2014/main" id="{D9B17BEB-B027-9246-BB40-26A3158A6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236" y="19350"/>
            <a:ext cx="4469028" cy="69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4" descr="Estienne13.JPG">
            <a:extLst>
              <a:ext uri="{FF2B5EF4-FFF2-40B4-BE49-F238E27FC236}">
                <a16:creationId xmlns:a16="http://schemas.microsoft.com/office/drawing/2014/main" id="{1549D323-6B2C-B041-90E7-73A5A3278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29" y="19350"/>
            <a:ext cx="4343400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57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anatomyfemmebebe.gif">
            <a:extLst>
              <a:ext uri="{FF2B5EF4-FFF2-40B4-BE49-F238E27FC236}">
                <a16:creationId xmlns:a16="http://schemas.microsoft.com/office/drawing/2014/main" id="{174A1E13-1660-7445-9083-0D070B383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431" y="0"/>
            <a:ext cx="4343400" cy="69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valverde.Anatomia.p94.jpg">
            <a:extLst>
              <a:ext uri="{FF2B5EF4-FFF2-40B4-BE49-F238E27FC236}">
                <a16:creationId xmlns:a16="http://schemas.microsoft.com/office/drawing/2014/main" id="{8C41AF05-D960-384C-8590-A4F7A59A1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92" y="-6850"/>
            <a:ext cx="5153758" cy="690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9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11-4-20_Humanism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14620" cy="6858000"/>
          </a:xfrm>
          <a:prstGeom prst="rect">
            <a:avLst/>
          </a:prstGeom>
        </p:spPr>
      </p:pic>
      <p:pic>
        <p:nvPicPr>
          <p:cNvPr id="4" name="Picture 3" descr="Da VinciEtudeAnatomique.jpg">
            <a:extLst>
              <a:ext uri="{FF2B5EF4-FFF2-40B4-BE49-F238E27FC236}">
                <a16:creationId xmlns:a16="http://schemas.microsoft.com/office/drawing/2014/main" id="{C6FC7AEA-8AFB-1F46-9308-27F307E91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43" y="0"/>
            <a:ext cx="559190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CD6335-DDDE-F841-BFA0-4EE86FD22DC3}"/>
              </a:ext>
            </a:extLst>
          </p:cNvPr>
          <p:cNvSpPr txBox="1"/>
          <p:nvPr/>
        </p:nvSpPr>
        <p:spPr>
          <a:xfrm>
            <a:off x="5014620" y="74310"/>
            <a:ext cx="13324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>
                <a:latin typeface="+mj-lt"/>
              </a:rPr>
              <a:t>Léonard</a:t>
            </a:r>
          </a:p>
          <a:p>
            <a:r>
              <a:rPr lang="fr-FR" sz="2800">
                <a:latin typeface="+mj-lt"/>
              </a:rPr>
              <a:t>de Vinci</a:t>
            </a:r>
          </a:p>
          <a:p>
            <a:r>
              <a:rPr lang="fr-FR" sz="2800">
                <a:latin typeface="+mj-lt"/>
              </a:rPr>
              <a:t>(1452-1519)</a:t>
            </a:r>
          </a:p>
        </p:txBody>
      </p:sp>
      <p:pic>
        <p:nvPicPr>
          <p:cNvPr id="37890" name="Picture 2" descr="Résultat de recherche d'images pour &quot;léonard de vinci&quot;">
            <a:extLst>
              <a:ext uri="{FF2B5EF4-FFF2-40B4-BE49-F238E27FC236}">
                <a16:creationId xmlns:a16="http://schemas.microsoft.com/office/drawing/2014/main" id="{D3473445-26B6-CB47-9D8C-0838EA28E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91" y="2335427"/>
            <a:ext cx="2846182" cy="423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59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891</Words>
  <Application>Microsoft Macintosh PowerPoint</Application>
  <PresentationFormat>Grand écran</PresentationFormat>
  <Paragraphs>115</Paragraphs>
  <Slides>65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3" baseType="lpstr">
      <vt:lpstr>Arial</vt:lpstr>
      <vt:lpstr>Calibri</vt:lpstr>
      <vt:lpstr>Calibri Light</vt:lpstr>
      <vt:lpstr>Times</vt:lpstr>
      <vt:lpstr>Wingdings</vt:lpstr>
      <vt:lpstr>Office Theme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Quelques extraits de la préface de Vésale à son Fabrica</vt:lpstr>
      <vt:lpstr>Présentation PowerPoint</vt:lpstr>
      <vt:lpstr>Présentation PowerPoint</vt:lpstr>
      <vt:lpstr>Présentation PowerPoint</vt:lpstr>
      <vt:lpstr>ANATOMIES genrées et sexualisées relations avec le pouvoir masculin       </vt:lpstr>
      <vt:lpstr>Travail d’équipe sur votre chapitre (15 minutes) </vt:lpstr>
      <vt:lpstr>Présentation PowerPoint</vt:lpstr>
      <vt:lpstr>Katharine Park, Secrets des femmes ch. 5: « L’Empire de l’anatomie »</vt:lpstr>
      <vt:lpstr>Présentation PowerPoint</vt:lpstr>
      <vt:lpstr>Présentation PowerPoint</vt:lpstr>
      <vt:lpstr>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ANATOMIE et BLASONS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prochaine séance:  « hermaphrodites » et « tribades » </vt:lpstr>
      <vt:lpstr>la prochaine séance:  « hermaphrodites » et « tribades » </vt:lpstr>
      <vt:lpstr>Amboise Paré (1509/10-1590)</vt:lpstr>
      <vt:lpstr>Michel de Montaigne (1533-1592)</vt:lpstr>
      <vt:lpstr>Jacques Duval (médecin) Traité des hermaphrodits, parties génitales, accouchemens des femmes…  (Rouen, 1612)</vt:lpstr>
      <vt:lpstr>Nicolas Venette (1633-1698) médecin  La Génération de l’homme, ou Tableau de l’amour conjugal, considéré dans l’état du mariage (Amsterdam, 1686)  (facultatif pour les étudiants de licence)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Aujourd’hui:</dc:title>
  <dc:creator>Katherine Dauge-Roth</dc:creator>
  <cp:lastModifiedBy>Katherine Dauge-Roth</cp:lastModifiedBy>
  <cp:revision>4</cp:revision>
  <dcterms:created xsi:type="dcterms:W3CDTF">2022-01-26T02:21:39Z</dcterms:created>
  <dcterms:modified xsi:type="dcterms:W3CDTF">2026-06-13T08:28:36Z</dcterms:modified>
</cp:coreProperties>
</file>