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56" r:id="rId3"/>
    <p:sldId id="280" r:id="rId4"/>
    <p:sldId id="281" r:id="rId5"/>
    <p:sldId id="276" r:id="rId6"/>
    <p:sldId id="277" r:id="rId7"/>
    <p:sldId id="377" r:id="rId8"/>
    <p:sldId id="405" r:id="rId9"/>
    <p:sldId id="374" r:id="rId10"/>
    <p:sldId id="426" r:id="rId11"/>
    <p:sldId id="433" r:id="rId12"/>
    <p:sldId id="428" r:id="rId13"/>
    <p:sldId id="257" r:id="rId14"/>
    <p:sldId id="260" r:id="rId15"/>
    <p:sldId id="266" r:id="rId16"/>
    <p:sldId id="284" r:id="rId17"/>
    <p:sldId id="421" r:id="rId18"/>
    <p:sldId id="423" r:id="rId19"/>
    <p:sldId id="269" r:id="rId20"/>
    <p:sldId id="425" r:id="rId21"/>
    <p:sldId id="432" r:id="rId22"/>
    <p:sldId id="400" r:id="rId23"/>
    <p:sldId id="258" r:id="rId24"/>
    <p:sldId id="437" r:id="rId25"/>
    <p:sldId id="435" r:id="rId26"/>
    <p:sldId id="424" r:id="rId27"/>
    <p:sldId id="436" r:id="rId28"/>
    <p:sldId id="283" r:id="rId29"/>
    <p:sldId id="263" r:id="rId30"/>
    <p:sldId id="264" r:id="rId31"/>
    <p:sldId id="261" r:id="rId32"/>
    <p:sldId id="262" r:id="rId33"/>
    <p:sldId id="265" r:id="rId34"/>
    <p:sldId id="429" r:id="rId35"/>
    <p:sldId id="430" r:id="rId36"/>
    <p:sldId id="376" r:id="rId37"/>
    <p:sldId id="286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CAAA"/>
    <a:srgbClr val="EFBD67"/>
    <a:srgbClr val="E8E2B8"/>
    <a:srgbClr val="E7E8A9"/>
    <a:srgbClr val="BEA005"/>
    <a:srgbClr val="941100"/>
    <a:srgbClr val="FF0800"/>
    <a:srgbClr val="FF6D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085B04-2FC0-1348-966C-7D98E74DBA05}" v="544" dt="2026-06-16T11:44:41.7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06"/>
    <p:restoredTop sz="94526"/>
  </p:normalViewPr>
  <p:slideViewPr>
    <p:cSldViewPr snapToGrid="0" snapToObjects="1">
      <p:cViewPr>
        <p:scale>
          <a:sx n="45" d="100"/>
          <a:sy n="45" d="100"/>
        </p:scale>
        <p:origin x="2440" y="1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microsoft.com/office/2016/11/relationships/changesInfo" Target="changesInfos/changesInfo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herine Dauge-Roth" userId="96b89bbe-0d38-4b80-a994-0e4fe9d47262" providerId="ADAL" clId="{9C9D7CDE-F2FF-564D-9B6A-4748A834EAB7}"/>
    <pc:docChg chg="custSel addSld delSld modSld sldOrd delMainMaster">
      <pc:chgData name="Katherine Dauge-Roth" userId="96b89bbe-0d38-4b80-a994-0e4fe9d47262" providerId="ADAL" clId="{9C9D7CDE-F2FF-564D-9B6A-4748A834EAB7}" dt="2026-06-16T11:45:59.473" v="3764" actId="14100"/>
      <pc:docMkLst>
        <pc:docMk/>
      </pc:docMkLst>
      <pc:sldChg chg="modSp add del mod ord setBg">
        <pc:chgData name="Katherine Dauge-Roth" userId="96b89bbe-0d38-4b80-a994-0e4fe9d47262" providerId="ADAL" clId="{9C9D7CDE-F2FF-564D-9B6A-4748A834EAB7}" dt="2026-06-16T10:24:03.283" v="782" actId="1076"/>
        <pc:sldMkLst>
          <pc:docMk/>
          <pc:sldMk cId="2604551626" sldId="256"/>
        </pc:sldMkLst>
        <pc:spChg chg="mod">
          <ac:chgData name="Katherine Dauge-Roth" userId="96b89bbe-0d38-4b80-a994-0e4fe9d47262" providerId="ADAL" clId="{9C9D7CDE-F2FF-564D-9B6A-4748A834EAB7}" dt="2026-06-16T10:24:03.283" v="782" actId="1076"/>
          <ac:spMkLst>
            <pc:docMk/>
            <pc:sldMk cId="2604551626" sldId="256"/>
            <ac:spMk id="2" creationId="{A840F256-BAE1-3940-8A01-24631B320473}"/>
          </ac:spMkLst>
        </pc:spChg>
      </pc:sldChg>
      <pc:sldChg chg="del">
        <pc:chgData name="Katherine Dauge-Roth" userId="96b89bbe-0d38-4b80-a994-0e4fe9d47262" providerId="ADAL" clId="{9C9D7CDE-F2FF-564D-9B6A-4748A834EAB7}" dt="2026-06-15T13:32:40.303" v="16" actId="2696"/>
        <pc:sldMkLst>
          <pc:docMk/>
          <pc:sldMk cId="4249471668" sldId="256"/>
        </pc:sldMkLst>
      </pc:sldChg>
      <pc:sldChg chg="modSp add del mod">
        <pc:chgData name="Katherine Dauge-Roth" userId="96b89bbe-0d38-4b80-a994-0e4fe9d47262" providerId="ADAL" clId="{9C9D7CDE-F2FF-564D-9B6A-4748A834EAB7}" dt="2026-06-16T10:29:50.228" v="1234" actId="21"/>
        <pc:sldMkLst>
          <pc:docMk/>
          <pc:sldMk cId="0" sldId="257"/>
        </pc:sldMkLst>
        <pc:spChg chg="mod">
          <ac:chgData name="Katherine Dauge-Roth" userId="96b89bbe-0d38-4b80-a994-0e4fe9d47262" providerId="ADAL" clId="{9C9D7CDE-F2FF-564D-9B6A-4748A834EAB7}" dt="2026-06-16T10:29:50.228" v="1234" actId="21"/>
          <ac:spMkLst>
            <pc:docMk/>
            <pc:sldMk cId="0" sldId="257"/>
            <ac:spMk id="2" creationId="{B8405F4D-B247-8D44-912D-C4E3947A8DB6}"/>
          </ac:spMkLst>
        </pc:spChg>
      </pc:sldChg>
      <pc:sldChg chg="delSp modSp add del mod ord delAnim">
        <pc:chgData name="Katherine Dauge-Roth" userId="96b89bbe-0d38-4b80-a994-0e4fe9d47262" providerId="ADAL" clId="{9C9D7CDE-F2FF-564D-9B6A-4748A834EAB7}" dt="2026-06-16T11:01:46.433" v="2709" actId="478"/>
        <pc:sldMkLst>
          <pc:docMk/>
          <pc:sldMk cId="0" sldId="258"/>
        </pc:sldMkLst>
        <pc:spChg chg="mod">
          <ac:chgData name="Katherine Dauge-Roth" userId="96b89bbe-0d38-4b80-a994-0e4fe9d47262" providerId="ADAL" clId="{9C9D7CDE-F2FF-564D-9B6A-4748A834EAB7}" dt="2026-06-16T10:37:04.465" v="1389" actId="20577"/>
          <ac:spMkLst>
            <pc:docMk/>
            <pc:sldMk cId="0" sldId="258"/>
            <ac:spMk id="4" creationId="{439C0AB0-579C-97C1-4071-987E9531670F}"/>
          </ac:spMkLst>
        </pc:spChg>
        <pc:spChg chg="del">
          <ac:chgData name="Katherine Dauge-Roth" userId="96b89bbe-0d38-4b80-a994-0e4fe9d47262" providerId="ADAL" clId="{9C9D7CDE-F2FF-564D-9B6A-4748A834EAB7}" dt="2026-06-16T11:01:44.479" v="2708" actId="21"/>
          <ac:spMkLst>
            <pc:docMk/>
            <pc:sldMk cId="0" sldId="258"/>
            <ac:spMk id="5" creationId="{C66C5A48-FEFE-FC41-967F-FC3BBD525FED}"/>
          </ac:spMkLst>
        </pc:spChg>
        <pc:spChg chg="mod">
          <ac:chgData name="Katherine Dauge-Roth" userId="96b89bbe-0d38-4b80-a994-0e4fe9d47262" providerId="ADAL" clId="{9C9D7CDE-F2FF-564D-9B6A-4748A834EAB7}" dt="2026-06-16T11:01:35.551" v="2707" actId="20577"/>
          <ac:spMkLst>
            <pc:docMk/>
            <pc:sldMk cId="0" sldId="258"/>
            <ac:spMk id="8" creationId="{76BFBEB8-27BC-9056-EA25-755ED239DCEB}"/>
          </ac:spMkLst>
        </pc:spChg>
        <pc:inkChg chg="del">
          <ac:chgData name="Katherine Dauge-Roth" userId="96b89bbe-0d38-4b80-a994-0e4fe9d47262" providerId="ADAL" clId="{9C9D7CDE-F2FF-564D-9B6A-4748A834EAB7}" dt="2026-06-16T11:01:46.433" v="2709" actId="478"/>
          <ac:inkMkLst>
            <pc:docMk/>
            <pc:sldMk cId="0" sldId="258"/>
            <ac:inkMk id="2" creationId="{DEEBF750-0A63-2947-AB9B-8A15D310E747}"/>
          </ac:inkMkLst>
        </pc:inkChg>
      </pc:sldChg>
      <pc:sldChg chg="addSp delSp modSp add del mod delAnim modAnim">
        <pc:chgData name="Katherine Dauge-Roth" userId="96b89bbe-0d38-4b80-a994-0e4fe9d47262" providerId="ADAL" clId="{9C9D7CDE-F2FF-564D-9B6A-4748A834EAB7}" dt="2026-06-16T11:19:38.884" v="3462" actId="478"/>
        <pc:sldMkLst>
          <pc:docMk/>
          <pc:sldMk cId="0" sldId="260"/>
        </pc:sldMkLst>
        <pc:spChg chg="add del mod">
          <ac:chgData name="Katherine Dauge-Roth" userId="96b89bbe-0d38-4b80-a994-0e4fe9d47262" providerId="ADAL" clId="{9C9D7CDE-F2FF-564D-9B6A-4748A834EAB7}" dt="2026-06-16T11:19:38.884" v="3462" actId="478"/>
          <ac:spMkLst>
            <pc:docMk/>
            <pc:sldMk cId="0" sldId="260"/>
            <ac:spMk id="3" creationId="{E516A25A-40C9-AF0C-EB82-038907A38E93}"/>
          </ac:spMkLst>
        </pc:spChg>
      </pc:sldChg>
      <pc:sldChg chg="add del">
        <pc:chgData name="Katherine Dauge-Roth" userId="96b89bbe-0d38-4b80-a994-0e4fe9d47262" providerId="ADAL" clId="{9C9D7CDE-F2FF-564D-9B6A-4748A834EAB7}" dt="2026-06-16T10:44:37.119" v="1705" actId="2696"/>
        <pc:sldMkLst>
          <pc:docMk/>
          <pc:sldMk cId="0" sldId="261"/>
        </pc:sldMkLst>
      </pc:sldChg>
      <pc:sldChg chg="add">
        <pc:chgData name="Katherine Dauge-Roth" userId="96b89bbe-0d38-4b80-a994-0e4fe9d47262" providerId="ADAL" clId="{9C9D7CDE-F2FF-564D-9B6A-4748A834EAB7}" dt="2026-06-16T10:44:52.691" v="1707"/>
        <pc:sldMkLst>
          <pc:docMk/>
          <pc:sldMk cId="1007736273" sldId="261"/>
        </pc:sldMkLst>
      </pc:sldChg>
      <pc:sldChg chg="add del">
        <pc:chgData name="Katherine Dauge-Roth" userId="96b89bbe-0d38-4b80-a994-0e4fe9d47262" providerId="ADAL" clId="{9C9D7CDE-F2FF-564D-9B6A-4748A834EAB7}" dt="2026-06-16T10:44:37.119" v="1705" actId="2696"/>
        <pc:sldMkLst>
          <pc:docMk/>
          <pc:sldMk cId="0" sldId="262"/>
        </pc:sldMkLst>
      </pc:sldChg>
      <pc:sldChg chg="add">
        <pc:chgData name="Katherine Dauge-Roth" userId="96b89bbe-0d38-4b80-a994-0e4fe9d47262" providerId="ADAL" clId="{9C9D7CDE-F2FF-564D-9B6A-4748A834EAB7}" dt="2026-06-16T10:44:52.691" v="1707"/>
        <pc:sldMkLst>
          <pc:docMk/>
          <pc:sldMk cId="3174762738" sldId="262"/>
        </pc:sldMkLst>
      </pc:sldChg>
      <pc:sldChg chg="add del">
        <pc:chgData name="Katherine Dauge-Roth" userId="96b89bbe-0d38-4b80-a994-0e4fe9d47262" providerId="ADAL" clId="{9C9D7CDE-F2FF-564D-9B6A-4748A834EAB7}" dt="2026-06-16T10:44:37.119" v="1705" actId="2696"/>
        <pc:sldMkLst>
          <pc:docMk/>
          <pc:sldMk cId="0" sldId="263"/>
        </pc:sldMkLst>
      </pc:sldChg>
      <pc:sldChg chg="add">
        <pc:chgData name="Katherine Dauge-Roth" userId="96b89bbe-0d38-4b80-a994-0e4fe9d47262" providerId="ADAL" clId="{9C9D7CDE-F2FF-564D-9B6A-4748A834EAB7}" dt="2026-06-16T10:44:52.691" v="1707"/>
        <pc:sldMkLst>
          <pc:docMk/>
          <pc:sldMk cId="3492446953" sldId="263"/>
        </pc:sldMkLst>
      </pc:sldChg>
      <pc:sldChg chg="add del">
        <pc:chgData name="Katherine Dauge-Roth" userId="96b89bbe-0d38-4b80-a994-0e4fe9d47262" providerId="ADAL" clId="{9C9D7CDE-F2FF-564D-9B6A-4748A834EAB7}" dt="2026-06-16T10:44:37.119" v="1705" actId="2696"/>
        <pc:sldMkLst>
          <pc:docMk/>
          <pc:sldMk cId="0" sldId="264"/>
        </pc:sldMkLst>
      </pc:sldChg>
      <pc:sldChg chg="add">
        <pc:chgData name="Katherine Dauge-Roth" userId="96b89bbe-0d38-4b80-a994-0e4fe9d47262" providerId="ADAL" clId="{9C9D7CDE-F2FF-564D-9B6A-4748A834EAB7}" dt="2026-06-16T10:44:52.691" v="1707"/>
        <pc:sldMkLst>
          <pc:docMk/>
          <pc:sldMk cId="837350267" sldId="264"/>
        </pc:sldMkLst>
      </pc:sldChg>
      <pc:sldChg chg="add del">
        <pc:chgData name="Katherine Dauge-Roth" userId="96b89bbe-0d38-4b80-a994-0e4fe9d47262" providerId="ADAL" clId="{9C9D7CDE-F2FF-564D-9B6A-4748A834EAB7}" dt="2026-06-16T10:44:37.119" v="1705" actId="2696"/>
        <pc:sldMkLst>
          <pc:docMk/>
          <pc:sldMk cId="0" sldId="265"/>
        </pc:sldMkLst>
      </pc:sldChg>
      <pc:sldChg chg="add">
        <pc:chgData name="Katherine Dauge-Roth" userId="96b89bbe-0d38-4b80-a994-0e4fe9d47262" providerId="ADAL" clId="{9C9D7CDE-F2FF-564D-9B6A-4748A834EAB7}" dt="2026-06-16T10:44:52.691" v="1707"/>
        <pc:sldMkLst>
          <pc:docMk/>
          <pc:sldMk cId="825596202" sldId="265"/>
        </pc:sldMkLst>
      </pc:sldChg>
      <pc:sldChg chg="delSp add del mod delAnim">
        <pc:chgData name="Katherine Dauge-Roth" userId="96b89bbe-0d38-4b80-a994-0e4fe9d47262" providerId="ADAL" clId="{9C9D7CDE-F2FF-564D-9B6A-4748A834EAB7}" dt="2026-06-16T11:21:44.979" v="3465" actId="478"/>
        <pc:sldMkLst>
          <pc:docMk/>
          <pc:sldMk cId="1008931700" sldId="266"/>
        </pc:sldMkLst>
        <pc:inkChg chg="del">
          <ac:chgData name="Katherine Dauge-Roth" userId="96b89bbe-0d38-4b80-a994-0e4fe9d47262" providerId="ADAL" clId="{9C9D7CDE-F2FF-564D-9B6A-4748A834EAB7}" dt="2026-06-16T11:21:44.979" v="3465" actId="478"/>
          <ac:inkMkLst>
            <pc:docMk/>
            <pc:sldMk cId="1008931700" sldId="266"/>
            <ac:inkMk id="7" creationId="{ED293849-AC12-0D41-AEA4-AFAB90CFB25D}"/>
          </ac:inkMkLst>
        </pc:inkChg>
      </pc:sldChg>
      <pc:sldChg chg="add del ord">
        <pc:chgData name="Katherine Dauge-Roth" userId="96b89bbe-0d38-4b80-a994-0e4fe9d47262" providerId="ADAL" clId="{9C9D7CDE-F2FF-564D-9B6A-4748A834EAB7}" dt="2026-06-16T11:15:50.071" v="3433" actId="20578"/>
        <pc:sldMkLst>
          <pc:docMk/>
          <pc:sldMk cId="0" sldId="269"/>
        </pc:sldMkLst>
      </pc:sldChg>
      <pc:sldChg chg="del">
        <pc:chgData name="Katherine Dauge-Roth" userId="96b89bbe-0d38-4b80-a994-0e4fe9d47262" providerId="ADAL" clId="{9C9D7CDE-F2FF-564D-9B6A-4748A834EAB7}" dt="2026-06-15T13:32:40.304" v="17" actId="2696"/>
        <pc:sldMkLst>
          <pc:docMk/>
          <pc:sldMk cId="1132155647" sldId="269"/>
        </pc:sldMkLst>
      </pc:sldChg>
      <pc:sldChg chg="delSp modSp add del mod">
        <pc:chgData name="Katherine Dauge-Roth" userId="96b89bbe-0d38-4b80-a994-0e4fe9d47262" providerId="ADAL" clId="{9C9D7CDE-F2FF-564D-9B6A-4748A834EAB7}" dt="2026-06-16T11:06:59.891" v="2900" actId="2696"/>
        <pc:sldMkLst>
          <pc:docMk/>
          <pc:sldMk cId="0" sldId="273"/>
        </pc:sldMkLst>
        <pc:spChg chg="mod">
          <ac:chgData name="Katherine Dauge-Roth" userId="96b89bbe-0d38-4b80-a994-0e4fe9d47262" providerId="ADAL" clId="{9C9D7CDE-F2FF-564D-9B6A-4748A834EAB7}" dt="2026-06-16T10:32:04.838" v="1255" actId="20577"/>
          <ac:spMkLst>
            <pc:docMk/>
            <pc:sldMk cId="0" sldId="273"/>
            <ac:spMk id="2" creationId="{A7A24DED-C416-334C-AF38-DF9854224AC1}"/>
          </ac:spMkLst>
        </pc:spChg>
        <pc:spChg chg="mod">
          <ac:chgData name="Katherine Dauge-Roth" userId="96b89bbe-0d38-4b80-a994-0e4fe9d47262" providerId="ADAL" clId="{9C9D7CDE-F2FF-564D-9B6A-4748A834EAB7}" dt="2026-06-16T11:04:41.852" v="2798" actId="20577"/>
          <ac:spMkLst>
            <pc:docMk/>
            <pc:sldMk cId="0" sldId="273"/>
            <ac:spMk id="3" creationId="{2A50D634-8122-1043-90F4-98C4B7AA6EBC}"/>
          </ac:spMkLst>
        </pc:spChg>
        <pc:spChg chg="del">
          <ac:chgData name="Katherine Dauge-Roth" userId="96b89bbe-0d38-4b80-a994-0e4fe9d47262" providerId="ADAL" clId="{9C9D7CDE-F2FF-564D-9B6A-4748A834EAB7}" dt="2026-06-16T10:47:00.505" v="1786" actId="478"/>
          <ac:spMkLst>
            <pc:docMk/>
            <pc:sldMk cId="0" sldId="273"/>
            <ac:spMk id="4" creationId="{A89B7FE6-DC5C-F64C-9EA8-D647279EDAE3}"/>
          </ac:spMkLst>
        </pc:spChg>
      </pc:sldChg>
      <pc:sldChg chg="add del">
        <pc:chgData name="Katherine Dauge-Roth" userId="96b89bbe-0d38-4b80-a994-0e4fe9d47262" providerId="ADAL" clId="{9C9D7CDE-F2FF-564D-9B6A-4748A834EAB7}" dt="2026-06-16T10:34:22.076" v="1321" actId="2696"/>
        <pc:sldMkLst>
          <pc:docMk/>
          <pc:sldMk cId="0" sldId="275"/>
        </pc:sldMkLst>
      </pc:sldChg>
      <pc:sldChg chg="addSp modSp modAnim">
        <pc:chgData name="Katherine Dauge-Roth" userId="96b89bbe-0d38-4b80-a994-0e4fe9d47262" providerId="ADAL" clId="{9C9D7CDE-F2FF-564D-9B6A-4748A834EAB7}" dt="2026-06-16T10:27:41.309" v="1163"/>
        <pc:sldMkLst>
          <pc:docMk/>
          <pc:sldMk cId="865584118" sldId="276"/>
        </pc:sldMkLst>
        <pc:picChg chg="add mod">
          <ac:chgData name="Katherine Dauge-Roth" userId="96b89bbe-0d38-4b80-a994-0e4fe9d47262" providerId="ADAL" clId="{9C9D7CDE-F2FF-564D-9B6A-4748A834EAB7}" dt="2026-06-16T10:27:41.309" v="1163"/>
          <ac:picMkLst>
            <pc:docMk/>
            <pc:sldMk cId="865584118" sldId="276"/>
            <ac:picMk id="4" creationId="{C2CDF1EF-6976-5EEB-4F17-762583A0D694}"/>
          </ac:picMkLst>
        </pc:picChg>
      </pc:sldChg>
      <pc:sldChg chg="add del ord">
        <pc:chgData name="Katherine Dauge-Roth" userId="96b89bbe-0d38-4b80-a994-0e4fe9d47262" providerId="ADAL" clId="{9C9D7CDE-F2FF-564D-9B6A-4748A834EAB7}" dt="2026-06-16T11:20:34.318" v="3463" actId="20578"/>
        <pc:sldMkLst>
          <pc:docMk/>
          <pc:sldMk cId="1024143316" sldId="280"/>
        </pc:sldMkLst>
      </pc:sldChg>
      <pc:sldChg chg="del">
        <pc:chgData name="Katherine Dauge-Roth" userId="96b89bbe-0d38-4b80-a994-0e4fe9d47262" providerId="ADAL" clId="{9C9D7CDE-F2FF-564D-9B6A-4748A834EAB7}" dt="2026-06-15T13:32:52.951" v="33" actId="2696"/>
        <pc:sldMkLst>
          <pc:docMk/>
          <pc:sldMk cId="179680490" sldId="281"/>
        </pc:sldMkLst>
      </pc:sldChg>
      <pc:sldChg chg="addSp delSp add del ord setBg delDesignElem">
        <pc:chgData name="Katherine Dauge-Roth" userId="96b89bbe-0d38-4b80-a994-0e4fe9d47262" providerId="ADAL" clId="{9C9D7CDE-F2FF-564D-9B6A-4748A834EAB7}" dt="2026-06-16T11:20:34.318" v="3463" actId="20578"/>
        <pc:sldMkLst>
          <pc:docMk/>
          <pc:sldMk cId="3257825743" sldId="281"/>
        </pc:sldMkLst>
        <pc:spChg chg="add del">
          <ac:chgData name="Katherine Dauge-Roth" userId="96b89bbe-0d38-4b80-a994-0e4fe9d47262" providerId="ADAL" clId="{9C9D7CDE-F2FF-564D-9B6A-4748A834EAB7}" dt="2026-06-15T13:34:41.548" v="58"/>
          <ac:spMkLst>
            <pc:docMk/>
            <pc:sldMk cId="3257825743" sldId="281"/>
            <ac:spMk id="13" creationId="{42A4FC2C-047E-45A5-965D-8E1E3BF09BC6}"/>
          </ac:spMkLst>
        </pc:spChg>
      </pc:sldChg>
      <pc:sldChg chg="delSp add setBg delDesignElem">
        <pc:chgData name="Katherine Dauge-Roth" userId="96b89bbe-0d38-4b80-a994-0e4fe9d47262" providerId="ADAL" clId="{9C9D7CDE-F2FF-564D-9B6A-4748A834EAB7}" dt="2026-06-16T10:44:52.691" v="1707"/>
        <pc:sldMkLst>
          <pc:docMk/>
          <pc:sldMk cId="2566412105" sldId="283"/>
        </pc:sldMkLst>
        <pc:spChg chg="del">
          <ac:chgData name="Katherine Dauge-Roth" userId="96b89bbe-0d38-4b80-a994-0e4fe9d47262" providerId="ADAL" clId="{9C9D7CDE-F2FF-564D-9B6A-4748A834EAB7}" dt="2026-06-16T10:44:52.691" v="1707"/>
          <ac:spMkLst>
            <pc:docMk/>
            <pc:sldMk cId="2566412105" sldId="283"/>
            <ac:spMk id="8" creationId="{42A4FC2C-047E-45A5-965D-8E1E3BF09BC6}"/>
          </ac:spMkLst>
        </pc:spChg>
      </pc:sldChg>
      <pc:sldChg chg="addSp delSp add del setBg delDesignElem">
        <pc:chgData name="Katherine Dauge-Roth" userId="96b89bbe-0d38-4b80-a994-0e4fe9d47262" providerId="ADAL" clId="{9C9D7CDE-F2FF-564D-9B6A-4748A834EAB7}" dt="2026-06-16T10:44:37.119" v="1705" actId="2696"/>
        <pc:sldMkLst>
          <pc:docMk/>
          <pc:sldMk cId="2711402745" sldId="283"/>
        </pc:sldMkLst>
        <pc:spChg chg="add del">
          <ac:chgData name="Katherine Dauge-Roth" userId="96b89bbe-0d38-4b80-a994-0e4fe9d47262" providerId="ADAL" clId="{9C9D7CDE-F2FF-564D-9B6A-4748A834EAB7}" dt="2026-06-15T13:34:41.548" v="58"/>
          <ac:spMkLst>
            <pc:docMk/>
            <pc:sldMk cId="2711402745" sldId="283"/>
            <ac:spMk id="8" creationId="{42A4FC2C-047E-45A5-965D-8E1E3BF09BC6}"/>
          </ac:spMkLst>
        </pc:spChg>
      </pc:sldChg>
      <pc:sldChg chg="addSp delSp modSp add del mod setBg modAnim delDesignElem">
        <pc:chgData name="Katherine Dauge-Roth" userId="96b89bbe-0d38-4b80-a994-0e4fe9d47262" providerId="ADAL" clId="{9C9D7CDE-F2FF-564D-9B6A-4748A834EAB7}" dt="2026-06-16T11:23:03.797" v="3546" actId="1076"/>
        <pc:sldMkLst>
          <pc:docMk/>
          <pc:sldMk cId="1983987745" sldId="284"/>
        </pc:sldMkLst>
        <pc:spChg chg="mod">
          <ac:chgData name="Katherine Dauge-Roth" userId="96b89bbe-0d38-4b80-a994-0e4fe9d47262" providerId="ADAL" clId="{9C9D7CDE-F2FF-564D-9B6A-4748A834EAB7}" dt="2026-06-16T11:23:03.797" v="3546" actId="1076"/>
          <ac:spMkLst>
            <pc:docMk/>
            <pc:sldMk cId="1983987745" sldId="284"/>
            <ac:spMk id="7" creationId="{99ED3968-8507-5945-8BA3-48283EB7DEC4}"/>
          </ac:spMkLst>
        </pc:spChg>
        <pc:spChg chg="add del">
          <ac:chgData name="Katherine Dauge-Roth" userId="96b89bbe-0d38-4b80-a994-0e4fe9d47262" providerId="ADAL" clId="{9C9D7CDE-F2FF-564D-9B6A-4748A834EAB7}" dt="2026-06-15T13:34:41.548" v="58"/>
          <ac:spMkLst>
            <pc:docMk/>
            <pc:sldMk cId="1983987745" sldId="284"/>
            <ac:spMk id="24588" creationId="{D2B82E2D-5822-450E-85CC-AE5EDD01ECD9}"/>
          </ac:spMkLst>
        </pc:spChg>
        <pc:inkChg chg="del">
          <ac:chgData name="Katherine Dauge-Roth" userId="96b89bbe-0d38-4b80-a994-0e4fe9d47262" providerId="ADAL" clId="{9C9D7CDE-F2FF-564D-9B6A-4748A834EAB7}" dt="2026-06-16T10:31:12.604" v="1247" actId="478"/>
          <ac:inkMkLst>
            <pc:docMk/>
            <pc:sldMk cId="1983987745" sldId="284"/>
            <ac:inkMk id="6" creationId="{23AF282B-C6D7-6941-BD02-2DD0A418470E}"/>
          </ac:inkMkLst>
        </pc:inkChg>
        <pc:inkChg chg="del">
          <ac:chgData name="Katherine Dauge-Roth" userId="96b89bbe-0d38-4b80-a994-0e4fe9d47262" providerId="ADAL" clId="{9C9D7CDE-F2FF-564D-9B6A-4748A834EAB7}" dt="2026-06-16T10:31:11.448" v="1246" actId="478"/>
          <ac:inkMkLst>
            <pc:docMk/>
            <pc:sldMk cId="1983987745" sldId="284"/>
            <ac:inkMk id="8" creationId="{809C58E1-6620-864D-99B8-8495E4BBA6E0}"/>
          </ac:inkMkLst>
        </pc:inkChg>
        <pc:inkChg chg="del">
          <ac:chgData name="Katherine Dauge-Roth" userId="96b89bbe-0d38-4b80-a994-0e4fe9d47262" providerId="ADAL" clId="{9C9D7CDE-F2FF-564D-9B6A-4748A834EAB7}" dt="2026-06-16T10:31:14.321" v="1248" actId="478"/>
          <ac:inkMkLst>
            <pc:docMk/>
            <pc:sldMk cId="1983987745" sldId="284"/>
            <ac:inkMk id="12" creationId="{90E44B4D-D7E3-B74F-8370-A1FA0064D6A8}"/>
          </ac:inkMkLst>
        </pc:inkChg>
        <pc:inkChg chg="del">
          <ac:chgData name="Katherine Dauge-Roth" userId="96b89bbe-0d38-4b80-a994-0e4fe9d47262" providerId="ADAL" clId="{9C9D7CDE-F2FF-564D-9B6A-4748A834EAB7}" dt="2026-06-16T10:31:18.763" v="1251" actId="478"/>
          <ac:inkMkLst>
            <pc:docMk/>
            <pc:sldMk cId="1983987745" sldId="284"/>
            <ac:inkMk id="13" creationId="{7DE2830A-BBA9-CB42-A341-68FD787C4717}"/>
          </ac:inkMkLst>
        </pc:inkChg>
        <pc:inkChg chg="del">
          <ac:chgData name="Katherine Dauge-Roth" userId="96b89bbe-0d38-4b80-a994-0e4fe9d47262" providerId="ADAL" clId="{9C9D7CDE-F2FF-564D-9B6A-4748A834EAB7}" dt="2026-06-16T10:31:16.922" v="1250" actId="478"/>
          <ac:inkMkLst>
            <pc:docMk/>
            <pc:sldMk cId="1983987745" sldId="284"/>
            <ac:inkMk id="14" creationId="{3B75ADD2-2BD8-1B43-9482-395F620E10F8}"/>
          </ac:inkMkLst>
        </pc:inkChg>
        <pc:inkChg chg="del">
          <ac:chgData name="Katherine Dauge-Roth" userId="96b89bbe-0d38-4b80-a994-0e4fe9d47262" providerId="ADAL" clId="{9C9D7CDE-F2FF-564D-9B6A-4748A834EAB7}" dt="2026-06-16T10:31:15.664" v="1249" actId="478"/>
          <ac:inkMkLst>
            <pc:docMk/>
            <pc:sldMk cId="1983987745" sldId="284"/>
            <ac:inkMk id="15" creationId="{955F6AED-55E0-FB40-A73A-0A603C883B69}"/>
          </ac:inkMkLst>
        </pc:inkChg>
        <pc:inkChg chg="del">
          <ac:chgData name="Katherine Dauge-Roth" userId="96b89bbe-0d38-4b80-a994-0e4fe9d47262" providerId="ADAL" clId="{9C9D7CDE-F2FF-564D-9B6A-4748A834EAB7}" dt="2026-06-16T10:31:05.851" v="1243" actId="478"/>
          <ac:inkMkLst>
            <pc:docMk/>
            <pc:sldMk cId="1983987745" sldId="284"/>
            <ac:inkMk id="21" creationId="{D3C2225F-D0F1-594D-ABD3-FAEB92292A83}"/>
          </ac:inkMkLst>
        </pc:inkChg>
        <pc:inkChg chg="del">
          <ac:chgData name="Katherine Dauge-Roth" userId="96b89bbe-0d38-4b80-a994-0e4fe9d47262" providerId="ADAL" clId="{9C9D7CDE-F2FF-564D-9B6A-4748A834EAB7}" dt="2026-06-16T10:31:03.953" v="1242" actId="478"/>
          <ac:inkMkLst>
            <pc:docMk/>
            <pc:sldMk cId="1983987745" sldId="284"/>
            <ac:inkMk id="22" creationId="{41F6A9E4-4CB8-3F4A-B225-A18B9172D173}"/>
          </ac:inkMkLst>
        </pc:inkChg>
        <pc:inkChg chg="del">
          <ac:chgData name="Katherine Dauge-Roth" userId="96b89bbe-0d38-4b80-a994-0e4fe9d47262" providerId="ADAL" clId="{9C9D7CDE-F2FF-564D-9B6A-4748A834EAB7}" dt="2026-06-16T10:31:07.164" v="1244" actId="478"/>
          <ac:inkMkLst>
            <pc:docMk/>
            <pc:sldMk cId="1983987745" sldId="284"/>
            <ac:inkMk id="23" creationId="{0229CAC9-8E64-064B-9628-71271D78C0D6}"/>
          </ac:inkMkLst>
        </pc:inkChg>
        <pc:inkChg chg="del">
          <ac:chgData name="Katherine Dauge-Roth" userId="96b89bbe-0d38-4b80-a994-0e4fe9d47262" providerId="ADAL" clId="{9C9D7CDE-F2FF-564D-9B6A-4748A834EAB7}" dt="2026-06-16T10:31:08.837" v="1245" actId="478"/>
          <ac:inkMkLst>
            <pc:docMk/>
            <pc:sldMk cId="1983987745" sldId="284"/>
            <ac:inkMk id="25" creationId="{4A4AA912-236C-EC4A-B812-38017F72244E}"/>
          </ac:inkMkLst>
        </pc:inkChg>
        <pc:inkChg chg="del">
          <ac:chgData name="Katherine Dauge-Roth" userId="96b89bbe-0d38-4b80-a994-0e4fe9d47262" providerId="ADAL" clId="{9C9D7CDE-F2FF-564D-9B6A-4748A834EAB7}" dt="2026-06-16T11:21:55.368" v="3466" actId="478"/>
          <ac:inkMkLst>
            <pc:docMk/>
            <pc:sldMk cId="1983987745" sldId="284"/>
            <ac:inkMk id="26" creationId="{FB052415-9C97-C748-82F6-FD910AFCFC75}"/>
          </ac:inkMkLst>
        </pc:inkChg>
      </pc:sldChg>
      <pc:sldChg chg="del">
        <pc:chgData name="Katherine Dauge-Roth" userId="96b89bbe-0d38-4b80-a994-0e4fe9d47262" providerId="ADAL" clId="{9C9D7CDE-F2FF-564D-9B6A-4748A834EAB7}" dt="2026-06-15T13:32:52.948" v="31" actId="2696"/>
        <pc:sldMkLst>
          <pc:docMk/>
          <pc:sldMk cId="115894516" sldId="285"/>
        </pc:sldMkLst>
      </pc:sldChg>
      <pc:sldChg chg="modSp add del mod">
        <pc:chgData name="Katherine Dauge-Roth" userId="96b89bbe-0d38-4b80-a994-0e4fe9d47262" providerId="ADAL" clId="{9C9D7CDE-F2FF-564D-9B6A-4748A834EAB7}" dt="2026-06-16T10:35:56.469" v="1323" actId="790"/>
        <pc:sldMkLst>
          <pc:docMk/>
          <pc:sldMk cId="2527687137" sldId="286"/>
        </pc:sldMkLst>
        <pc:spChg chg="mod">
          <ac:chgData name="Katherine Dauge-Roth" userId="96b89bbe-0d38-4b80-a994-0e4fe9d47262" providerId="ADAL" clId="{9C9D7CDE-F2FF-564D-9B6A-4748A834EAB7}" dt="2026-06-16T10:35:56.469" v="1323" actId="790"/>
          <ac:spMkLst>
            <pc:docMk/>
            <pc:sldMk cId="2527687137" sldId="286"/>
            <ac:spMk id="2" creationId="{C3B05C7F-865C-2143-9589-75DB2492B5E2}"/>
          </ac:spMkLst>
        </pc:spChg>
      </pc:sldChg>
      <pc:sldChg chg="add del ord">
        <pc:chgData name="Katherine Dauge-Roth" userId="96b89bbe-0d38-4b80-a994-0e4fe9d47262" providerId="ADAL" clId="{9C9D7CDE-F2FF-564D-9B6A-4748A834EAB7}" dt="2026-06-16T11:15:04.968" v="3401" actId="2696"/>
        <pc:sldMkLst>
          <pc:docMk/>
          <pc:sldMk cId="1156315999" sldId="287"/>
        </pc:sldMkLst>
      </pc:sldChg>
      <pc:sldChg chg="add del">
        <pc:chgData name="Katherine Dauge-Roth" userId="96b89bbe-0d38-4b80-a994-0e4fe9d47262" providerId="ADAL" clId="{9C9D7CDE-F2FF-564D-9B6A-4748A834EAB7}" dt="2026-06-16T10:41:29.305" v="1561" actId="2696"/>
        <pc:sldMkLst>
          <pc:docMk/>
          <pc:sldMk cId="1921601907" sldId="288"/>
        </pc:sldMkLst>
      </pc:sldChg>
      <pc:sldChg chg="del">
        <pc:chgData name="Katherine Dauge-Roth" userId="96b89bbe-0d38-4b80-a994-0e4fe9d47262" providerId="ADAL" clId="{9C9D7CDE-F2FF-564D-9B6A-4748A834EAB7}" dt="2026-06-15T13:32:52.947" v="30" actId="2696"/>
        <pc:sldMkLst>
          <pc:docMk/>
          <pc:sldMk cId="386495778" sldId="325"/>
        </pc:sldMkLst>
      </pc:sldChg>
      <pc:sldChg chg="del">
        <pc:chgData name="Katherine Dauge-Roth" userId="96b89bbe-0d38-4b80-a994-0e4fe9d47262" providerId="ADAL" clId="{9C9D7CDE-F2FF-564D-9B6A-4748A834EAB7}" dt="2026-06-15T13:32:52.961" v="42" actId="2696"/>
        <pc:sldMkLst>
          <pc:docMk/>
          <pc:sldMk cId="1264306157" sldId="328"/>
        </pc:sldMkLst>
      </pc:sldChg>
      <pc:sldChg chg="del">
        <pc:chgData name="Katherine Dauge-Roth" userId="96b89bbe-0d38-4b80-a994-0e4fe9d47262" providerId="ADAL" clId="{9C9D7CDE-F2FF-564D-9B6A-4748A834EAB7}" dt="2026-06-15T13:32:52.946" v="29" actId="2696"/>
        <pc:sldMkLst>
          <pc:docMk/>
          <pc:sldMk cId="2803297442" sldId="331"/>
        </pc:sldMkLst>
      </pc:sldChg>
      <pc:sldChg chg="del">
        <pc:chgData name="Katherine Dauge-Roth" userId="96b89bbe-0d38-4b80-a994-0e4fe9d47262" providerId="ADAL" clId="{9C9D7CDE-F2FF-564D-9B6A-4748A834EAB7}" dt="2026-06-15T13:32:52.943" v="26" actId="2696"/>
        <pc:sldMkLst>
          <pc:docMk/>
          <pc:sldMk cId="929754984" sldId="332"/>
        </pc:sldMkLst>
      </pc:sldChg>
      <pc:sldChg chg="del">
        <pc:chgData name="Katherine Dauge-Roth" userId="96b89bbe-0d38-4b80-a994-0e4fe9d47262" providerId="ADAL" clId="{9C9D7CDE-F2FF-564D-9B6A-4748A834EAB7}" dt="2026-06-15T13:32:52.965" v="46" actId="2696"/>
        <pc:sldMkLst>
          <pc:docMk/>
          <pc:sldMk cId="427223828" sldId="334"/>
        </pc:sldMkLst>
      </pc:sldChg>
      <pc:sldChg chg="del">
        <pc:chgData name="Katherine Dauge-Roth" userId="96b89bbe-0d38-4b80-a994-0e4fe9d47262" providerId="ADAL" clId="{9C9D7CDE-F2FF-564D-9B6A-4748A834EAB7}" dt="2026-06-15T13:32:52.950" v="32" actId="2696"/>
        <pc:sldMkLst>
          <pc:docMk/>
          <pc:sldMk cId="1054484342" sldId="335"/>
        </pc:sldMkLst>
      </pc:sldChg>
      <pc:sldChg chg="del">
        <pc:chgData name="Katherine Dauge-Roth" userId="96b89bbe-0d38-4b80-a994-0e4fe9d47262" providerId="ADAL" clId="{9C9D7CDE-F2FF-564D-9B6A-4748A834EAB7}" dt="2026-06-15T13:32:40.302" v="15" actId="2696"/>
        <pc:sldMkLst>
          <pc:docMk/>
          <pc:sldMk cId="1456316596" sldId="337"/>
        </pc:sldMkLst>
      </pc:sldChg>
      <pc:sldChg chg="del">
        <pc:chgData name="Katherine Dauge-Roth" userId="96b89bbe-0d38-4b80-a994-0e4fe9d47262" providerId="ADAL" clId="{9C9D7CDE-F2FF-564D-9B6A-4748A834EAB7}" dt="2026-06-15T13:32:52.959" v="40" actId="2696"/>
        <pc:sldMkLst>
          <pc:docMk/>
          <pc:sldMk cId="2526806757" sldId="342"/>
        </pc:sldMkLst>
      </pc:sldChg>
      <pc:sldChg chg="del">
        <pc:chgData name="Katherine Dauge-Roth" userId="96b89bbe-0d38-4b80-a994-0e4fe9d47262" providerId="ADAL" clId="{9C9D7CDE-F2FF-564D-9B6A-4748A834EAB7}" dt="2026-06-15T13:32:52.956" v="37" actId="2696"/>
        <pc:sldMkLst>
          <pc:docMk/>
          <pc:sldMk cId="1773573618" sldId="343"/>
        </pc:sldMkLst>
      </pc:sldChg>
      <pc:sldChg chg="del">
        <pc:chgData name="Katherine Dauge-Roth" userId="96b89bbe-0d38-4b80-a994-0e4fe9d47262" providerId="ADAL" clId="{9C9D7CDE-F2FF-564D-9B6A-4748A834EAB7}" dt="2026-06-15T13:32:52.968" v="50" actId="2696"/>
        <pc:sldMkLst>
          <pc:docMk/>
          <pc:sldMk cId="2005651529" sldId="353"/>
        </pc:sldMkLst>
      </pc:sldChg>
      <pc:sldChg chg="del">
        <pc:chgData name="Katherine Dauge-Roth" userId="96b89bbe-0d38-4b80-a994-0e4fe9d47262" providerId="ADAL" clId="{9C9D7CDE-F2FF-564D-9B6A-4748A834EAB7}" dt="2026-06-15T13:32:52.936" v="22" actId="2696"/>
        <pc:sldMkLst>
          <pc:docMk/>
          <pc:sldMk cId="955276177" sldId="354"/>
        </pc:sldMkLst>
      </pc:sldChg>
      <pc:sldChg chg="del">
        <pc:chgData name="Katherine Dauge-Roth" userId="96b89bbe-0d38-4b80-a994-0e4fe9d47262" providerId="ADAL" clId="{9C9D7CDE-F2FF-564D-9B6A-4748A834EAB7}" dt="2026-06-15T13:32:52.964" v="45" actId="2696"/>
        <pc:sldMkLst>
          <pc:docMk/>
          <pc:sldMk cId="12356871" sldId="355"/>
        </pc:sldMkLst>
      </pc:sldChg>
      <pc:sldChg chg="del">
        <pc:chgData name="Katherine Dauge-Roth" userId="96b89bbe-0d38-4b80-a994-0e4fe9d47262" providerId="ADAL" clId="{9C9D7CDE-F2FF-564D-9B6A-4748A834EAB7}" dt="2026-06-15T13:32:52.933" v="20" actId="2696"/>
        <pc:sldMkLst>
          <pc:docMk/>
          <pc:sldMk cId="542830409" sldId="356"/>
        </pc:sldMkLst>
      </pc:sldChg>
      <pc:sldChg chg="del">
        <pc:chgData name="Katherine Dauge-Roth" userId="96b89bbe-0d38-4b80-a994-0e4fe9d47262" providerId="ADAL" clId="{9C9D7CDE-F2FF-564D-9B6A-4748A834EAB7}" dt="2026-06-15T13:32:52.945" v="28" actId="2696"/>
        <pc:sldMkLst>
          <pc:docMk/>
          <pc:sldMk cId="506121731" sldId="359"/>
        </pc:sldMkLst>
      </pc:sldChg>
      <pc:sldChg chg="del">
        <pc:chgData name="Katherine Dauge-Roth" userId="96b89bbe-0d38-4b80-a994-0e4fe9d47262" providerId="ADAL" clId="{9C9D7CDE-F2FF-564D-9B6A-4748A834EAB7}" dt="2026-06-15T13:32:52.939" v="24" actId="2696"/>
        <pc:sldMkLst>
          <pc:docMk/>
          <pc:sldMk cId="2108858857" sldId="360"/>
        </pc:sldMkLst>
      </pc:sldChg>
      <pc:sldChg chg="del">
        <pc:chgData name="Katherine Dauge-Roth" userId="96b89bbe-0d38-4b80-a994-0e4fe9d47262" providerId="ADAL" clId="{9C9D7CDE-F2FF-564D-9B6A-4748A834EAB7}" dt="2026-06-15T13:32:52.968" v="49" actId="2696"/>
        <pc:sldMkLst>
          <pc:docMk/>
          <pc:sldMk cId="3558020946" sldId="361"/>
        </pc:sldMkLst>
      </pc:sldChg>
      <pc:sldChg chg="del">
        <pc:chgData name="Katherine Dauge-Roth" userId="96b89bbe-0d38-4b80-a994-0e4fe9d47262" providerId="ADAL" clId="{9C9D7CDE-F2FF-564D-9B6A-4748A834EAB7}" dt="2026-06-15T13:32:52.961" v="43" actId="2696"/>
        <pc:sldMkLst>
          <pc:docMk/>
          <pc:sldMk cId="278072742" sldId="362"/>
        </pc:sldMkLst>
      </pc:sldChg>
      <pc:sldChg chg="del">
        <pc:chgData name="Katherine Dauge-Roth" userId="96b89bbe-0d38-4b80-a994-0e4fe9d47262" providerId="ADAL" clId="{9C9D7CDE-F2FF-564D-9B6A-4748A834EAB7}" dt="2026-06-15T13:32:52.967" v="48" actId="2696"/>
        <pc:sldMkLst>
          <pc:docMk/>
          <pc:sldMk cId="1171133688" sldId="364"/>
        </pc:sldMkLst>
      </pc:sldChg>
      <pc:sldChg chg="del">
        <pc:chgData name="Katherine Dauge-Roth" userId="96b89bbe-0d38-4b80-a994-0e4fe9d47262" providerId="ADAL" clId="{9C9D7CDE-F2FF-564D-9B6A-4748A834EAB7}" dt="2026-06-15T13:32:52.938" v="23" actId="2696"/>
        <pc:sldMkLst>
          <pc:docMk/>
          <pc:sldMk cId="3123593947" sldId="365"/>
        </pc:sldMkLst>
      </pc:sldChg>
      <pc:sldChg chg="del">
        <pc:chgData name="Katherine Dauge-Roth" userId="96b89bbe-0d38-4b80-a994-0e4fe9d47262" providerId="ADAL" clId="{9C9D7CDE-F2FF-564D-9B6A-4748A834EAB7}" dt="2026-06-15T13:32:52.966" v="47" actId="2696"/>
        <pc:sldMkLst>
          <pc:docMk/>
          <pc:sldMk cId="3348350714" sldId="366"/>
        </pc:sldMkLst>
      </pc:sldChg>
      <pc:sldChg chg="del">
        <pc:chgData name="Katherine Dauge-Roth" userId="96b89bbe-0d38-4b80-a994-0e4fe9d47262" providerId="ADAL" clId="{9C9D7CDE-F2FF-564D-9B6A-4748A834EAB7}" dt="2026-06-15T13:32:52.929" v="18" actId="2696"/>
        <pc:sldMkLst>
          <pc:docMk/>
          <pc:sldMk cId="3111391143" sldId="367"/>
        </pc:sldMkLst>
      </pc:sldChg>
      <pc:sldChg chg="del">
        <pc:chgData name="Katherine Dauge-Roth" userId="96b89bbe-0d38-4b80-a994-0e4fe9d47262" providerId="ADAL" clId="{9C9D7CDE-F2FF-564D-9B6A-4748A834EAB7}" dt="2026-06-15T13:32:40.288" v="3" actId="2696"/>
        <pc:sldMkLst>
          <pc:docMk/>
          <pc:sldMk cId="211828389" sldId="369"/>
        </pc:sldMkLst>
      </pc:sldChg>
      <pc:sldChg chg="del">
        <pc:chgData name="Katherine Dauge-Roth" userId="96b89bbe-0d38-4b80-a994-0e4fe9d47262" providerId="ADAL" clId="{9C9D7CDE-F2FF-564D-9B6A-4748A834EAB7}" dt="2026-06-15T13:32:52.952" v="34" actId="2696"/>
        <pc:sldMkLst>
          <pc:docMk/>
          <pc:sldMk cId="2649505354" sldId="370"/>
        </pc:sldMkLst>
      </pc:sldChg>
      <pc:sldChg chg="del">
        <pc:chgData name="Katherine Dauge-Roth" userId="96b89bbe-0d38-4b80-a994-0e4fe9d47262" providerId="ADAL" clId="{9C9D7CDE-F2FF-564D-9B6A-4748A834EAB7}" dt="2026-06-15T13:32:52.944" v="27" actId="2696"/>
        <pc:sldMkLst>
          <pc:docMk/>
          <pc:sldMk cId="3780360930" sldId="371"/>
        </pc:sldMkLst>
      </pc:sldChg>
      <pc:sldChg chg="del">
        <pc:chgData name="Katherine Dauge-Roth" userId="96b89bbe-0d38-4b80-a994-0e4fe9d47262" providerId="ADAL" clId="{9C9D7CDE-F2FF-564D-9B6A-4748A834EAB7}" dt="2026-06-16T10:19:36.782" v="591" actId="2696"/>
        <pc:sldMkLst>
          <pc:docMk/>
          <pc:sldMk cId="3926522611" sldId="372"/>
        </pc:sldMkLst>
      </pc:sldChg>
      <pc:sldChg chg="del">
        <pc:chgData name="Katherine Dauge-Roth" userId="96b89bbe-0d38-4b80-a994-0e4fe9d47262" providerId="ADAL" clId="{9C9D7CDE-F2FF-564D-9B6A-4748A834EAB7}" dt="2026-06-15T13:32:52.941" v="25" actId="2696"/>
        <pc:sldMkLst>
          <pc:docMk/>
          <pc:sldMk cId="3228873461" sldId="373"/>
        </pc:sldMkLst>
      </pc:sldChg>
      <pc:sldChg chg="addSp delSp modSp mod ord">
        <pc:chgData name="Katherine Dauge-Roth" userId="96b89bbe-0d38-4b80-a994-0e4fe9d47262" providerId="ADAL" clId="{9C9D7CDE-F2FF-564D-9B6A-4748A834EAB7}" dt="2026-06-16T11:21:27.936" v="3464" actId="20578"/>
        <pc:sldMkLst>
          <pc:docMk/>
          <pc:sldMk cId="3983295007" sldId="374"/>
        </pc:sldMkLst>
        <pc:spChg chg="add del mod">
          <ac:chgData name="Katherine Dauge-Roth" userId="96b89bbe-0d38-4b80-a994-0e4fe9d47262" providerId="ADAL" clId="{9C9D7CDE-F2FF-564D-9B6A-4748A834EAB7}" dt="2026-06-16T10:13:30.041" v="109" actId="478"/>
          <ac:spMkLst>
            <pc:docMk/>
            <pc:sldMk cId="3983295007" sldId="374"/>
            <ac:spMk id="4" creationId="{8A52F0CA-1B29-598F-369B-C8CAFD697BF8}"/>
          </ac:spMkLst>
        </pc:spChg>
        <pc:spChg chg="del mod">
          <ac:chgData name="Katherine Dauge-Roth" userId="96b89bbe-0d38-4b80-a994-0e4fe9d47262" providerId="ADAL" clId="{9C9D7CDE-F2FF-564D-9B6A-4748A834EAB7}" dt="2026-06-16T10:13:27.361" v="108" actId="478"/>
          <ac:spMkLst>
            <pc:docMk/>
            <pc:sldMk cId="3983295007" sldId="374"/>
            <ac:spMk id="6" creationId="{0769FDB1-30EC-4347-BF1D-E91CDF110CF9}"/>
          </ac:spMkLst>
        </pc:spChg>
        <pc:spChg chg="mod">
          <ac:chgData name="Katherine Dauge-Roth" userId="96b89bbe-0d38-4b80-a994-0e4fe9d47262" providerId="ADAL" clId="{9C9D7CDE-F2FF-564D-9B6A-4748A834EAB7}" dt="2026-06-16T11:03:46.895" v="2794" actId="20577"/>
          <ac:spMkLst>
            <pc:docMk/>
            <pc:sldMk cId="3983295007" sldId="374"/>
            <ac:spMk id="9" creationId="{05B54A05-0167-E48E-C86F-39E261EEA442}"/>
          </ac:spMkLst>
        </pc:spChg>
      </pc:sldChg>
      <pc:sldChg chg="del">
        <pc:chgData name="Katherine Dauge-Roth" userId="96b89bbe-0d38-4b80-a994-0e4fe9d47262" providerId="ADAL" clId="{9C9D7CDE-F2FF-564D-9B6A-4748A834EAB7}" dt="2026-06-16T10:19:36.777" v="588" actId="2696"/>
        <pc:sldMkLst>
          <pc:docMk/>
          <pc:sldMk cId="3072390097" sldId="375"/>
        </pc:sldMkLst>
      </pc:sldChg>
      <pc:sldChg chg="add del">
        <pc:chgData name="Katherine Dauge-Roth" userId="96b89bbe-0d38-4b80-a994-0e4fe9d47262" providerId="ADAL" clId="{9C9D7CDE-F2FF-564D-9B6A-4748A834EAB7}" dt="2026-06-15T13:34:41.584" v="59"/>
        <pc:sldMkLst>
          <pc:docMk/>
          <pc:sldMk cId="4085184710" sldId="376"/>
        </pc:sldMkLst>
      </pc:sldChg>
      <pc:sldChg chg="del">
        <pc:chgData name="Katherine Dauge-Roth" userId="96b89bbe-0d38-4b80-a994-0e4fe9d47262" providerId="ADAL" clId="{9C9D7CDE-F2FF-564D-9B6A-4748A834EAB7}" dt="2026-06-15T13:32:52.955" v="36" actId="2696"/>
        <pc:sldMkLst>
          <pc:docMk/>
          <pc:sldMk cId="3003011069" sldId="379"/>
        </pc:sldMkLst>
      </pc:sldChg>
      <pc:sldChg chg="del">
        <pc:chgData name="Katherine Dauge-Roth" userId="96b89bbe-0d38-4b80-a994-0e4fe9d47262" providerId="ADAL" clId="{9C9D7CDE-F2FF-564D-9B6A-4748A834EAB7}" dt="2026-06-15T13:32:40.300" v="14" actId="2696"/>
        <pc:sldMkLst>
          <pc:docMk/>
          <pc:sldMk cId="4232331843" sldId="384"/>
        </pc:sldMkLst>
      </pc:sldChg>
      <pc:sldChg chg="del">
        <pc:chgData name="Katherine Dauge-Roth" userId="96b89bbe-0d38-4b80-a994-0e4fe9d47262" providerId="ADAL" clId="{9C9D7CDE-F2FF-564D-9B6A-4748A834EAB7}" dt="2026-06-15T13:32:40.285" v="0" actId="2696"/>
        <pc:sldMkLst>
          <pc:docMk/>
          <pc:sldMk cId="2592815007" sldId="385"/>
        </pc:sldMkLst>
      </pc:sldChg>
      <pc:sldChg chg="del">
        <pc:chgData name="Katherine Dauge-Roth" userId="96b89bbe-0d38-4b80-a994-0e4fe9d47262" providerId="ADAL" clId="{9C9D7CDE-F2FF-564D-9B6A-4748A834EAB7}" dt="2026-06-15T13:32:40.286" v="1" actId="2696"/>
        <pc:sldMkLst>
          <pc:docMk/>
          <pc:sldMk cId="4001540301" sldId="386"/>
        </pc:sldMkLst>
      </pc:sldChg>
      <pc:sldChg chg="del">
        <pc:chgData name="Katherine Dauge-Roth" userId="96b89bbe-0d38-4b80-a994-0e4fe9d47262" providerId="ADAL" clId="{9C9D7CDE-F2FF-564D-9B6A-4748A834EAB7}" dt="2026-06-15T13:32:40.293" v="10" actId="2696"/>
        <pc:sldMkLst>
          <pc:docMk/>
          <pc:sldMk cId="4164664696" sldId="387"/>
        </pc:sldMkLst>
      </pc:sldChg>
      <pc:sldChg chg="del">
        <pc:chgData name="Katherine Dauge-Roth" userId="96b89bbe-0d38-4b80-a994-0e4fe9d47262" providerId="ADAL" clId="{9C9D7CDE-F2FF-564D-9B6A-4748A834EAB7}" dt="2026-06-15T13:32:40.290" v="6" actId="2696"/>
        <pc:sldMkLst>
          <pc:docMk/>
          <pc:sldMk cId="1876961001" sldId="388"/>
        </pc:sldMkLst>
      </pc:sldChg>
      <pc:sldChg chg="del">
        <pc:chgData name="Katherine Dauge-Roth" userId="96b89bbe-0d38-4b80-a994-0e4fe9d47262" providerId="ADAL" clId="{9C9D7CDE-F2FF-564D-9B6A-4748A834EAB7}" dt="2026-06-15T13:32:52.958" v="39" actId="2696"/>
        <pc:sldMkLst>
          <pc:docMk/>
          <pc:sldMk cId="1816211473" sldId="389"/>
        </pc:sldMkLst>
      </pc:sldChg>
      <pc:sldChg chg="del">
        <pc:chgData name="Katherine Dauge-Roth" userId="96b89bbe-0d38-4b80-a994-0e4fe9d47262" providerId="ADAL" clId="{9C9D7CDE-F2FF-564D-9B6A-4748A834EAB7}" dt="2026-06-15T13:32:40.294" v="11" actId="2696"/>
        <pc:sldMkLst>
          <pc:docMk/>
          <pc:sldMk cId="2265543036" sldId="390"/>
        </pc:sldMkLst>
      </pc:sldChg>
      <pc:sldChg chg="del">
        <pc:chgData name="Katherine Dauge-Roth" userId="96b89bbe-0d38-4b80-a994-0e4fe9d47262" providerId="ADAL" clId="{9C9D7CDE-F2FF-564D-9B6A-4748A834EAB7}" dt="2026-06-15T13:32:40.299" v="13" actId="2696"/>
        <pc:sldMkLst>
          <pc:docMk/>
          <pc:sldMk cId="3526381339" sldId="391"/>
        </pc:sldMkLst>
      </pc:sldChg>
      <pc:sldChg chg="del">
        <pc:chgData name="Katherine Dauge-Roth" userId="96b89bbe-0d38-4b80-a994-0e4fe9d47262" providerId="ADAL" clId="{9C9D7CDE-F2FF-564D-9B6A-4748A834EAB7}" dt="2026-06-15T13:32:40.289" v="4" actId="2696"/>
        <pc:sldMkLst>
          <pc:docMk/>
          <pc:sldMk cId="3049265835" sldId="393"/>
        </pc:sldMkLst>
      </pc:sldChg>
      <pc:sldChg chg="del">
        <pc:chgData name="Katherine Dauge-Roth" userId="96b89bbe-0d38-4b80-a994-0e4fe9d47262" providerId="ADAL" clId="{9C9D7CDE-F2FF-564D-9B6A-4748A834EAB7}" dt="2026-06-15T13:32:40.291" v="7" actId="2696"/>
        <pc:sldMkLst>
          <pc:docMk/>
          <pc:sldMk cId="2869621176" sldId="394"/>
        </pc:sldMkLst>
      </pc:sldChg>
      <pc:sldChg chg="del">
        <pc:chgData name="Katherine Dauge-Roth" userId="96b89bbe-0d38-4b80-a994-0e4fe9d47262" providerId="ADAL" clId="{9C9D7CDE-F2FF-564D-9B6A-4748A834EAB7}" dt="2026-06-15T13:32:40.289" v="5" actId="2696"/>
        <pc:sldMkLst>
          <pc:docMk/>
          <pc:sldMk cId="3411731241" sldId="395"/>
        </pc:sldMkLst>
      </pc:sldChg>
      <pc:sldChg chg="del">
        <pc:chgData name="Katherine Dauge-Roth" userId="96b89bbe-0d38-4b80-a994-0e4fe9d47262" providerId="ADAL" clId="{9C9D7CDE-F2FF-564D-9B6A-4748A834EAB7}" dt="2026-06-15T13:32:40.292" v="8" actId="2696"/>
        <pc:sldMkLst>
          <pc:docMk/>
          <pc:sldMk cId="444961183" sldId="396"/>
        </pc:sldMkLst>
      </pc:sldChg>
      <pc:sldChg chg="del">
        <pc:chgData name="Katherine Dauge-Roth" userId="96b89bbe-0d38-4b80-a994-0e4fe9d47262" providerId="ADAL" clId="{9C9D7CDE-F2FF-564D-9B6A-4748A834EAB7}" dt="2026-06-15T13:32:52.962" v="44" actId="2696"/>
        <pc:sldMkLst>
          <pc:docMk/>
          <pc:sldMk cId="2157332991" sldId="398"/>
        </pc:sldMkLst>
      </pc:sldChg>
      <pc:sldChg chg="add">
        <pc:chgData name="Katherine Dauge-Roth" userId="96b89bbe-0d38-4b80-a994-0e4fe9d47262" providerId="ADAL" clId="{9C9D7CDE-F2FF-564D-9B6A-4748A834EAB7}" dt="2026-06-16T11:16:26.892" v="3449"/>
        <pc:sldMkLst>
          <pc:docMk/>
          <pc:sldMk cId="2102888228" sldId="400"/>
        </pc:sldMkLst>
      </pc:sldChg>
      <pc:sldChg chg="addSp modSp add del mod ord modAnim">
        <pc:chgData name="Katherine Dauge-Roth" userId="96b89bbe-0d38-4b80-a994-0e4fe9d47262" providerId="ADAL" clId="{9C9D7CDE-F2FF-564D-9B6A-4748A834EAB7}" dt="2026-06-16T11:16:19.416" v="3448" actId="2696"/>
        <pc:sldMkLst>
          <pc:docMk/>
          <pc:sldMk cId="3496768696" sldId="400"/>
        </pc:sldMkLst>
        <pc:spChg chg="mod">
          <ac:chgData name="Katherine Dauge-Roth" userId="96b89bbe-0d38-4b80-a994-0e4fe9d47262" providerId="ADAL" clId="{9C9D7CDE-F2FF-564D-9B6A-4748A834EAB7}" dt="2026-06-16T10:22:43.523" v="678" actId="20577"/>
          <ac:spMkLst>
            <pc:docMk/>
            <pc:sldMk cId="3496768696" sldId="400"/>
            <ac:spMk id="4" creationId="{05B0E319-03FE-E3D8-0B4B-854CBB188CF2}"/>
          </ac:spMkLst>
        </pc:spChg>
        <pc:spChg chg="add mod">
          <ac:chgData name="Katherine Dauge-Roth" userId="96b89bbe-0d38-4b80-a994-0e4fe9d47262" providerId="ADAL" clId="{9C9D7CDE-F2FF-564D-9B6A-4748A834EAB7}" dt="2026-06-16T10:22:48.736" v="679" actId="1076"/>
          <ac:spMkLst>
            <pc:docMk/>
            <pc:sldMk cId="3496768696" sldId="400"/>
            <ac:spMk id="6" creationId="{E466D669-A1D8-EFF5-7090-91A6B5E54B2F}"/>
          </ac:spMkLst>
        </pc:spChg>
      </pc:sldChg>
      <pc:sldChg chg="del">
        <pc:chgData name="Katherine Dauge-Roth" userId="96b89bbe-0d38-4b80-a994-0e4fe9d47262" providerId="ADAL" clId="{9C9D7CDE-F2FF-564D-9B6A-4748A834EAB7}" dt="2026-06-16T10:19:36.776" v="587" actId="2696"/>
        <pc:sldMkLst>
          <pc:docMk/>
          <pc:sldMk cId="4241607824" sldId="401"/>
        </pc:sldMkLst>
      </pc:sldChg>
      <pc:sldChg chg="del">
        <pc:chgData name="Katherine Dauge-Roth" userId="96b89bbe-0d38-4b80-a994-0e4fe9d47262" providerId="ADAL" clId="{9C9D7CDE-F2FF-564D-9B6A-4748A834EAB7}" dt="2026-06-16T10:19:36.777" v="589" actId="2696"/>
        <pc:sldMkLst>
          <pc:docMk/>
          <pc:sldMk cId="1147298423" sldId="402"/>
        </pc:sldMkLst>
      </pc:sldChg>
      <pc:sldChg chg="del">
        <pc:chgData name="Katherine Dauge-Roth" userId="96b89bbe-0d38-4b80-a994-0e4fe9d47262" providerId="ADAL" clId="{9C9D7CDE-F2FF-564D-9B6A-4748A834EAB7}" dt="2026-06-16T10:12:55.684" v="63" actId="2696"/>
        <pc:sldMkLst>
          <pc:docMk/>
          <pc:sldMk cId="2111570265" sldId="403"/>
        </pc:sldMkLst>
      </pc:sldChg>
      <pc:sldChg chg="del">
        <pc:chgData name="Katherine Dauge-Roth" userId="96b89bbe-0d38-4b80-a994-0e4fe9d47262" providerId="ADAL" clId="{9C9D7CDE-F2FF-564D-9B6A-4748A834EAB7}" dt="2026-06-15T13:32:52.956" v="38" actId="2696"/>
        <pc:sldMkLst>
          <pc:docMk/>
          <pc:sldMk cId="4222320203" sldId="404"/>
        </pc:sldMkLst>
      </pc:sldChg>
      <pc:sldChg chg="modSp mod">
        <pc:chgData name="Katherine Dauge-Roth" userId="96b89bbe-0d38-4b80-a994-0e4fe9d47262" providerId="ADAL" clId="{9C9D7CDE-F2FF-564D-9B6A-4748A834EAB7}" dt="2026-06-16T11:18:24.218" v="3461" actId="20577"/>
        <pc:sldMkLst>
          <pc:docMk/>
          <pc:sldMk cId="109651129" sldId="405"/>
        </pc:sldMkLst>
        <pc:spChg chg="mod">
          <ac:chgData name="Katherine Dauge-Roth" userId="96b89bbe-0d38-4b80-a994-0e4fe9d47262" providerId="ADAL" clId="{9C9D7CDE-F2FF-564D-9B6A-4748A834EAB7}" dt="2026-06-16T11:18:24.218" v="3461" actId="20577"/>
          <ac:spMkLst>
            <pc:docMk/>
            <pc:sldMk cId="109651129" sldId="405"/>
            <ac:spMk id="2" creationId="{FB871FC4-12D5-167B-5680-B0633881D096}"/>
          </ac:spMkLst>
        </pc:spChg>
      </pc:sldChg>
      <pc:sldChg chg="del">
        <pc:chgData name="Katherine Dauge-Roth" userId="96b89bbe-0d38-4b80-a994-0e4fe9d47262" providerId="ADAL" clId="{9C9D7CDE-F2FF-564D-9B6A-4748A834EAB7}" dt="2026-06-15T13:32:40.287" v="2" actId="2696"/>
        <pc:sldMkLst>
          <pc:docMk/>
          <pc:sldMk cId="3200684025" sldId="406"/>
        </pc:sldMkLst>
      </pc:sldChg>
      <pc:sldChg chg="del">
        <pc:chgData name="Katherine Dauge-Roth" userId="96b89bbe-0d38-4b80-a994-0e4fe9d47262" providerId="ADAL" clId="{9C9D7CDE-F2FF-564D-9B6A-4748A834EAB7}" dt="2026-06-15T13:32:40.292" v="9" actId="2696"/>
        <pc:sldMkLst>
          <pc:docMk/>
          <pc:sldMk cId="1963087012" sldId="407"/>
        </pc:sldMkLst>
      </pc:sldChg>
      <pc:sldChg chg="del">
        <pc:chgData name="Katherine Dauge-Roth" userId="96b89bbe-0d38-4b80-a994-0e4fe9d47262" providerId="ADAL" clId="{9C9D7CDE-F2FF-564D-9B6A-4748A834EAB7}" dt="2026-06-15T13:32:52.953" v="35" actId="2696"/>
        <pc:sldMkLst>
          <pc:docMk/>
          <pc:sldMk cId="4135801541" sldId="408"/>
        </pc:sldMkLst>
      </pc:sldChg>
      <pc:sldChg chg="del">
        <pc:chgData name="Katherine Dauge-Roth" userId="96b89bbe-0d38-4b80-a994-0e4fe9d47262" providerId="ADAL" clId="{9C9D7CDE-F2FF-564D-9B6A-4748A834EAB7}" dt="2026-06-15T13:32:52.959" v="41" actId="2696"/>
        <pc:sldMkLst>
          <pc:docMk/>
          <pc:sldMk cId="129567153" sldId="409"/>
        </pc:sldMkLst>
      </pc:sldChg>
      <pc:sldChg chg="del">
        <pc:chgData name="Katherine Dauge-Roth" userId="96b89bbe-0d38-4b80-a994-0e4fe9d47262" providerId="ADAL" clId="{9C9D7CDE-F2FF-564D-9B6A-4748A834EAB7}" dt="2026-06-15T13:32:52.932" v="19" actId="2696"/>
        <pc:sldMkLst>
          <pc:docMk/>
          <pc:sldMk cId="2688306280" sldId="410"/>
        </pc:sldMkLst>
      </pc:sldChg>
      <pc:sldChg chg="del">
        <pc:chgData name="Katherine Dauge-Roth" userId="96b89bbe-0d38-4b80-a994-0e4fe9d47262" providerId="ADAL" clId="{9C9D7CDE-F2FF-564D-9B6A-4748A834EAB7}" dt="2026-06-15T13:32:52.935" v="21" actId="2696"/>
        <pc:sldMkLst>
          <pc:docMk/>
          <pc:sldMk cId="2415870253" sldId="411"/>
        </pc:sldMkLst>
      </pc:sldChg>
      <pc:sldChg chg="del">
        <pc:chgData name="Katherine Dauge-Roth" userId="96b89bbe-0d38-4b80-a994-0e4fe9d47262" providerId="ADAL" clId="{9C9D7CDE-F2FF-564D-9B6A-4748A834EAB7}" dt="2026-06-15T13:32:52.969" v="51" actId="2696"/>
        <pc:sldMkLst>
          <pc:docMk/>
          <pc:sldMk cId="302778574" sldId="417"/>
        </pc:sldMkLst>
      </pc:sldChg>
      <pc:sldChg chg="del">
        <pc:chgData name="Katherine Dauge-Roth" userId="96b89bbe-0d38-4b80-a994-0e4fe9d47262" providerId="ADAL" clId="{9C9D7CDE-F2FF-564D-9B6A-4748A834EAB7}" dt="2026-06-15T13:32:52.970" v="52" actId="2696"/>
        <pc:sldMkLst>
          <pc:docMk/>
          <pc:sldMk cId="1870429099" sldId="418"/>
        </pc:sldMkLst>
      </pc:sldChg>
      <pc:sldChg chg="del">
        <pc:chgData name="Katherine Dauge-Roth" userId="96b89bbe-0d38-4b80-a994-0e4fe9d47262" providerId="ADAL" clId="{9C9D7CDE-F2FF-564D-9B6A-4748A834EAB7}" dt="2026-06-16T10:19:36.778" v="590" actId="2696"/>
        <pc:sldMkLst>
          <pc:docMk/>
          <pc:sldMk cId="2023500681" sldId="419"/>
        </pc:sldMkLst>
      </pc:sldChg>
      <pc:sldChg chg="add del">
        <pc:chgData name="Katherine Dauge-Roth" userId="96b89bbe-0d38-4b80-a994-0e4fe9d47262" providerId="ADAL" clId="{9C9D7CDE-F2FF-564D-9B6A-4748A834EAB7}" dt="2026-06-15T13:34:41.548" v="58"/>
        <pc:sldMkLst>
          <pc:docMk/>
          <pc:sldMk cId="1011348255" sldId="420"/>
        </pc:sldMkLst>
      </pc:sldChg>
      <pc:sldChg chg="delSp add del mod delAnim">
        <pc:chgData name="Katherine Dauge-Roth" userId="96b89bbe-0d38-4b80-a994-0e4fe9d47262" providerId="ADAL" clId="{9C9D7CDE-F2FF-564D-9B6A-4748A834EAB7}" dt="2026-06-16T10:27:28.343" v="1162" actId="2696"/>
        <pc:sldMkLst>
          <pc:docMk/>
          <pc:sldMk cId="3011090343" sldId="420"/>
        </pc:sldMkLst>
        <pc:picChg chg="del">
          <ac:chgData name="Katherine Dauge-Roth" userId="96b89bbe-0d38-4b80-a994-0e4fe9d47262" providerId="ADAL" clId="{9C9D7CDE-F2FF-564D-9B6A-4748A834EAB7}" dt="2026-06-16T10:27:25.004" v="1161" actId="21"/>
          <ac:picMkLst>
            <pc:docMk/>
            <pc:sldMk cId="3011090343" sldId="420"/>
            <ac:picMk id="27654" creationId="{6288E37E-587E-4646-9296-C1C15E375E5E}"/>
          </ac:picMkLst>
        </pc:picChg>
      </pc:sldChg>
      <pc:sldChg chg="delSp modSp add del mod delAnim modAnim">
        <pc:chgData name="Katherine Dauge-Roth" userId="96b89bbe-0d38-4b80-a994-0e4fe9d47262" providerId="ADAL" clId="{9C9D7CDE-F2FF-564D-9B6A-4748A834EAB7}" dt="2026-06-16T11:08:27.536" v="3024"/>
        <pc:sldMkLst>
          <pc:docMk/>
          <pc:sldMk cId="0" sldId="421"/>
        </pc:sldMkLst>
        <pc:spChg chg="mod">
          <ac:chgData name="Katherine Dauge-Roth" userId="96b89bbe-0d38-4b80-a994-0e4fe9d47262" providerId="ADAL" clId="{9C9D7CDE-F2FF-564D-9B6A-4748A834EAB7}" dt="2026-06-16T10:31:30.484" v="1252" actId="2711"/>
          <ac:spMkLst>
            <pc:docMk/>
            <pc:sldMk cId="0" sldId="421"/>
            <ac:spMk id="2" creationId="{333FCD8C-AE3B-0545-BD61-207626CDA2BF}"/>
          </ac:spMkLst>
        </pc:spChg>
        <pc:spChg chg="mod">
          <ac:chgData name="Katherine Dauge-Roth" userId="96b89bbe-0d38-4b80-a994-0e4fe9d47262" providerId="ADAL" clId="{9C9D7CDE-F2FF-564D-9B6A-4748A834EAB7}" dt="2026-06-16T11:08:12.830" v="3023" actId="20577"/>
          <ac:spMkLst>
            <pc:docMk/>
            <pc:sldMk cId="0" sldId="421"/>
            <ac:spMk id="7" creationId="{CE9B1963-7DAC-944B-A830-F6811988C4A4}"/>
          </ac:spMkLst>
        </pc:spChg>
        <pc:inkChg chg="del">
          <ac:chgData name="Katherine Dauge-Roth" userId="96b89bbe-0d38-4b80-a994-0e4fe9d47262" providerId="ADAL" clId="{9C9D7CDE-F2FF-564D-9B6A-4748A834EAB7}" dt="2026-06-16T10:43:52.127" v="1704" actId="478"/>
          <ac:inkMkLst>
            <pc:docMk/>
            <pc:sldMk cId="0" sldId="421"/>
            <ac:inkMk id="3" creationId="{9D3FBFB3-D89C-F949-BD26-379404869F09}"/>
          </ac:inkMkLst>
        </pc:inkChg>
        <pc:inkChg chg="del">
          <ac:chgData name="Katherine Dauge-Roth" userId="96b89bbe-0d38-4b80-a994-0e4fe9d47262" providerId="ADAL" clId="{9C9D7CDE-F2FF-564D-9B6A-4748A834EAB7}" dt="2026-06-16T10:43:49.345" v="1702" actId="478"/>
          <ac:inkMkLst>
            <pc:docMk/>
            <pc:sldMk cId="0" sldId="421"/>
            <ac:inkMk id="4" creationId="{D9B2739C-6F80-4B4A-A83E-46446AC20FEB}"/>
          </ac:inkMkLst>
        </pc:inkChg>
        <pc:inkChg chg="del">
          <ac:chgData name="Katherine Dauge-Roth" userId="96b89bbe-0d38-4b80-a994-0e4fe9d47262" providerId="ADAL" clId="{9C9D7CDE-F2FF-564D-9B6A-4748A834EAB7}" dt="2026-06-16T10:43:50.771" v="1703" actId="478"/>
          <ac:inkMkLst>
            <pc:docMk/>
            <pc:sldMk cId="0" sldId="421"/>
            <ac:inkMk id="5" creationId="{DC916333-C450-994D-A478-20D611D0219B}"/>
          </ac:inkMkLst>
        </pc:inkChg>
      </pc:sldChg>
      <pc:sldChg chg="add del">
        <pc:chgData name="Katherine Dauge-Roth" userId="96b89bbe-0d38-4b80-a994-0e4fe9d47262" providerId="ADAL" clId="{9C9D7CDE-F2FF-564D-9B6A-4748A834EAB7}" dt="2026-06-15T13:34:41.548" v="58"/>
        <pc:sldMkLst>
          <pc:docMk/>
          <pc:sldMk cId="137834556" sldId="422"/>
        </pc:sldMkLst>
      </pc:sldChg>
      <pc:sldChg chg="add del">
        <pc:chgData name="Katherine Dauge-Roth" userId="96b89bbe-0d38-4b80-a994-0e4fe9d47262" providerId="ADAL" clId="{9C9D7CDE-F2FF-564D-9B6A-4748A834EAB7}" dt="2026-06-16T10:33:29.779" v="1320" actId="2696"/>
        <pc:sldMkLst>
          <pc:docMk/>
          <pc:sldMk cId="584104426" sldId="422"/>
        </pc:sldMkLst>
      </pc:sldChg>
      <pc:sldChg chg="modSp add del mod ord">
        <pc:chgData name="Katherine Dauge-Roth" userId="96b89bbe-0d38-4b80-a994-0e4fe9d47262" providerId="ADAL" clId="{9C9D7CDE-F2FF-564D-9B6A-4748A834EAB7}" dt="2026-06-16T11:16:02.982" v="3447" actId="255"/>
        <pc:sldMkLst>
          <pc:docMk/>
          <pc:sldMk cId="1114316067" sldId="423"/>
        </pc:sldMkLst>
        <pc:spChg chg="mod">
          <ac:chgData name="Katherine Dauge-Roth" userId="96b89bbe-0d38-4b80-a994-0e4fe9d47262" providerId="ADAL" clId="{9C9D7CDE-F2FF-564D-9B6A-4748A834EAB7}" dt="2026-06-16T11:16:02.982" v="3447" actId="255"/>
          <ac:spMkLst>
            <pc:docMk/>
            <pc:sldMk cId="1114316067" sldId="423"/>
            <ac:spMk id="3" creationId="{FD3EB41F-E0D6-9346-13B4-6BCD732BF26C}"/>
          </ac:spMkLst>
        </pc:spChg>
      </pc:sldChg>
      <pc:sldChg chg="add del ord">
        <pc:chgData name="Katherine Dauge-Roth" userId="96b89bbe-0d38-4b80-a994-0e4fe9d47262" providerId="ADAL" clId="{9C9D7CDE-F2FF-564D-9B6A-4748A834EAB7}" dt="2026-06-16T11:00:58.107" v="2695" actId="20578"/>
        <pc:sldMkLst>
          <pc:docMk/>
          <pc:sldMk cId="3851816600" sldId="424"/>
        </pc:sldMkLst>
      </pc:sldChg>
      <pc:sldChg chg="delSp modSp add mod delAnim">
        <pc:chgData name="Katherine Dauge-Roth" userId="96b89bbe-0d38-4b80-a994-0e4fe9d47262" providerId="ADAL" clId="{9C9D7CDE-F2FF-564D-9B6A-4748A834EAB7}" dt="2026-06-16T11:15:00.279" v="3400" actId="20577"/>
        <pc:sldMkLst>
          <pc:docMk/>
          <pc:sldMk cId="1461241402" sldId="425"/>
        </pc:sldMkLst>
        <pc:spChg chg="mod">
          <ac:chgData name="Katherine Dauge-Roth" userId="96b89bbe-0d38-4b80-a994-0e4fe9d47262" providerId="ADAL" clId="{9C9D7CDE-F2FF-564D-9B6A-4748A834EAB7}" dt="2026-06-16T11:15:00.279" v="3400" actId="20577"/>
          <ac:spMkLst>
            <pc:docMk/>
            <pc:sldMk cId="1461241402" sldId="425"/>
            <ac:spMk id="2" creationId="{00A66D6C-A5F9-0D4D-8A5B-6F787B9C6454}"/>
          </ac:spMkLst>
        </pc:spChg>
        <pc:spChg chg="mod">
          <ac:chgData name="Katherine Dauge-Roth" userId="96b89bbe-0d38-4b80-a994-0e4fe9d47262" providerId="ADAL" clId="{9C9D7CDE-F2FF-564D-9B6A-4748A834EAB7}" dt="2026-06-16T11:14:50.208" v="3362" actId="2711"/>
          <ac:spMkLst>
            <pc:docMk/>
            <pc:sldMk cId="1461241402" sldId="425"/>
            <ac:spMk id="3" creationId="{74400718-A51A-DE4F-ABC2-0549C6AAC603}"/>
          </ac:spMkLst>
        </pc:spChg>
        <pc:spChg chg="del">
          <ac:chgData name="Katherine Dauge-Roth" userId="96b89bbe-0d38-4b80-a994-0e4fe9d47262" providerId="ADAL" clId="{9C9D7CDE-F2FF-564D-9B6A-4748A834EAB7}" dt="2026-06-16T10:32:49.922" v="1316" actId="478"/>
          <ac:spMkLst>
            <pc:docMk/>
            <pc:sldMk cId="1461241402" sldId="425"/>
            <ac:spMk id="4" creationId="{F7C0AAFD-F147-7C4E-B083-0BE6CD26AB51}"/>
          </ac:spMkLst>
        </pc:spChg>
      </pc:sldChg>
      <pc:sldChg chg="delSp modSp new mod">
        <pc:chgData name="Katherine Dauge-Roth" userId="96b89bbe-0d38-4b80-a994-0e4fe9d47262" providerId="ADAL" clId="{9C9D7CDE-F2FF-564D-9B6A-4748A834EAB7}" dt="2026-06-16T10:39:54.837" v="1533" actId="1076"/>
        <pc:sldMkLst>
          <pc:docMk/>
          <pc:sldMk cId="3136631647" sldId="426"/>
        </pc:sldMkLst>
        <pc:spChg chg="mod">
          <ac:chgData name="Katherine Dauge-Roth" userId="96b89bbe-0d38-4b80-a994-0e4fe9d47262" providerId="ADAL" clId="{9C9D7CDE-F2FF-564D-9B6A-4748A834EAB7}" dt="2026-06-16T10:39:54.837" v="1533" actId="1076"/>
          <ac:spMkLst>
            <pc:docMk/>
            <pc:sldMk cId="3136631647" sldId="426"/>
            <ac:spMk id="2" creationId="{A2491D5D-57AF-57B8-3E64-A753F05EEF18}"/>
          </ac:spMkLst>
        </pc:spChg>
        <pc:spChg chg="del">
          <ac:chgData name="Katherine Dauge-Roth" userId="96b89bbe-0d38-4b80-a994-0e4fe9d47262" providerId="ADAL" clId="{9C9D7CDE-F2FF-564D-9B6A-4748A834EAB7}" dt="2026-06-16T10:24:55.864" v="885" actId="478"/>
          <ac:spMkLst>
            <pc:docMk/>
            <pc:sldMk cId="3136631647" sldId="426"/>
            <ac:spMk id="3" creationId="{C6D616CC-9887-5F8F-A440-DC60D77C4116}"/>
          </ac:spMkLst>
        </pc:spChg>
      </pc:sldChg>
      <pc:sldChg chg="delSp modSp add del mod delAnim">
        <pc:chgData name="Katherine Dauge-Roth" userId="96b89bbe-0d38-4b80-a994-0e4fe9d47262" providerId="ADAL" clId="{9C9D7CDE-F2FF-564D-9B6A-4748A834EAB7}" dt="2026-06-16T10:28:50.218" v="1180" actId="2696"/>
        <pc:sldMkLst>
          <pc:docMk/>
          <pc:sldMk cId="3274362422" sldId="427"/>
        </pc:sldMkLst>
        <pc:spChg chg="mod">
          <ac:chgData name="Katherine Dauge-Roth" userId="96b89bbe-0d38-4b80-a994-0e4fe9d47262" providerId="ADAL" clId="{9C9D7CDE-F2FF-564D-9B6A-4748A834EAB7}" dt="2026-06-16T10:28:08.419" v="1176" actId="20577"/>
          <ac:spMkLst>
            <pc:docMk/>
            <pc:sldMk cId="3274362422" sldId="427"/>
            <ac:spMk id="2" creationId="{EC251126-76C2-76AF-69C3-ECA33595D990}"/>
          </ac:spMkLst>
        </pc:spChg>
        <pc:picChg chg="del">
          <ac:chgData name="Katherine Dauge-Roth" userId="96b89bbe-0d38-4b80-a994-0e4fe9d47262" providerId="ADAL" clId="{9C9D7CDE-F2FF-564D-9B6A-4748A834EAB7}" dt="2026-06-16T10:28:01.403" v="1165" actId="478"/>
          <ac:picMkLst>
            <pc:docMk/>
            <pc:sldMk cId="3274362422" sldId="427"/>
            <ac:picMk id="4" creationId="{DEF4BC56-D5F9-9725-98F9-A5E5D87438B2}"/>
          </ac:picMkLst>
        </pc:picChg>
      </pc:sldChg>
      <pc:sldChg chg="delSp add mod delAnim modAnim">
        <pc:chgData name="Katherine Dauge-Roth" userId="96b89bbe-0d38-4b80-a994-0e4fe9d47262" providerId="ADAL" clId="{9C9D7CDE-F2FF-564D-9B6A-4748A834EAB7}" dt="2026-06-16T10:28:43.882" v="1179"/>
        <pc:sldMkLst>
          <pc:docMk/>
          <pc:sldMk cId="2624061256" sldId="428"/>
        </pc:sldMkLst>
        <pc:picChg chg="del">
          <ac:chgData name="Katherine Dauge-Roth" userId="96b89bbe-0d38-4b80-a994-0e4fe9d47262" providerId="ADAL" clId="{9C9D7CDE-F2FF-564D-9B6A-4748A834EAB7}" dt="2026-06-16T10:28:32.141" v="1178" actId="478"/>
          <ac:picMkLst>
            <pc:docMk/>
            <pc:sldMk cId="2624061256" sldId="428"/>
            <ac:picMk id="4" creationId="{E245395C-754B-76AB-C5C7-BECD44170F1A}"/>
          </ac:picMkLst>
        </pc:picChg>
      </pc:sldChg>
      <pc:sldChg chg="addSp modSp new mod modClrScheme chgLayout">
        <pc:chgData name="Katherine Dauge-Roth" userId="96b89bbe-0d38-4b80-a994-0e4fe9d47262" providerId="ADAL" clId="{9C9D7CDE-F2FF-564D-9B6A-4748A834EAB7}" dt="2026-06-16T10:45:21.354" v="1777" actId="1076"/>
        <pc:sldMkLst>
          <pc:docMk/>
          <pc:sldMk cId="653499211" sldId="429"/>
        </pc:sldMkLst>
        <pc:spChg chg="add mod">
          <ac:chgData name="Katherine Dauge-Roth" userId="96b89bbe-0d38-4b80-a994-0e4fe9d47262" providerId="ADAL" clId="{9C9D7CDE-F2FF-564D-9B6A-4748A834EAB7}" dt="2026-06-16T10:45:21.354" v="1777" actId="1076"/>
          <ac:spMkLst>
            <pc:docMk/>
            <pc:sldMk cId="653499211" sldId="429"/>
            <ac:spMk id="2" creationId="{ED16FA60-2463-B5B6-D01B-0282F0150012}"/>
          </ac:spMkLst>
        </pc:spChg>
      </pc:sldChg>
      <pc:sldChg chg="new del">
        <pc:chgData name="Katherine Dauge-Roth" userId="96b89bbe-0d38-4b80-a994-0e4fe9d47262" providerId="ADAL" clId="{9C9D7CDE-F2FF-564D-9B6A-4748A834EAB7}" dt="2026-06-16T10:45:34.641" v="1779" actId="2696"/>
        <pc:sldMkLst>
          <pc:docMk/>
          <pc:sldMk cId="2451329047" sldId="430"/>
        </pc:sldMkLst>
      </pc:sldChg>
      <pc:sldChg chg="delSp new mod setBg">
        <pc:chgData name="Katherine Dauge-Roth" userId="96b89bbe-0d38-4b80-a994-0e4fe9d47262" providerId="ADAL" clId="{9C9D7CDE-F2FF-564D-9B6A-4748A834EAB7}" dt="2026-06-16T10:46:05.420" v="1782" actId="478"/>
        <pc:sldMkLst>
          <pc:docMk/>
          <pc:sldMk cId="3977989872" sldId="430"/>
        </pc:sldMkLst>
        <pc:spChg chg="del">
          <ac:chgData name="Katherine Dauge-Roth" userId="96b89bbe-0d38-4b80-a994-0e4fe9d47262" providerId="ADAL" clId="{9C9D7CDE-F2FF-564D-9B6A-4748A834EAB7}" dt="2026-06-16T10:46:05.420" v="1782" actId="478"/>
          <ac:spMkLst>
            <pc:docMk/>
            <pc:sldMk cId="3977989872" sldId="430"/>
            <ac:spMk id="2" creationId="{29D8B878-F9CF-F49B-9AC7-C0A7D971CA75}"/>
          </ac:spMkLst>
        </pc:spChg>
      </pc:sldChg>
      <pc:sldChg chg="add del">
        <pc:chgData name="Katherine Dauge-Roth" userId="96b89bbe-0d38-4b80-a994-0e4fe9d47262" providerId="ADAL" clId="{9C9D7CDE-F2FF-564D-9B6A-4748A834EAB7}" dt="2026-06-16T11:16:44.531" v="3451" actId="2696"/>
        <pc:sldMkLst>
          <pc:docMk/>
          <pc:sldMk cId="4034752807" sldId="431"/>
        </pc:sldMkLst>
      </pc:sldChg>
      <pc:sldChg chg="add ord">
        <pc:chgData name="Katherine Dauge-Roth" userId="96b89bbe-0d38-4b80-a994-0e4fe9d47262" providerId="ADAL" clId="{9C9D7CDE-F2FF-564D-9B6A-4748A834EAB7}" dt="2026-06-16T10:49:55.522" v="1956" actId="20578"/>
        <pc:sldMkLst>
          <pc:docMk/>
          <pc:sldMk cId="1603277164" sldId="432"/>
        </pc:sldMkLst>
      </pc:sldChg>
      <pc:sldChg chg="delSp modSp new mod">
        <pc:chgData name="Katherine Dauge-Roth" userId="96b89bbe-0d38-4b80-a994-0e4fe9d47262" providerId="ADAL" clId="{9C9D7CDE-F2FF-564D-9B6A-4748A834EAB7}" dt="2026-06-16T11:04:21.974" v="2797" actId="2711"/>
        <pc:sldMkLst>
          <pc:docMk/>
          <pc:sldMk cId="2381196976" sldId="433"/>
        </pc:sldMkLst>
        <pc:spChg chg="mod">
          <ac:chgData name="Katherine Dauge-Roth" userId="96b89bbe-0d38-4b80-a994-0e4fe9d47262" providerId="ADAL" clId="{9C9D7CDE-F2FF-564D-9B6A-4748A834EAB7}" dt="2026-06-16T11:04:21.974" v="2797" actId="2711"/>
          <ac:spMkLst>
            <pc:docMk/>
            <pc:sldMk cId="2381196976" sldId="433"/>
            <ac:spMk id="2" creationId="{5D823935-0605-CF98-7AF1-6B5787872C60}"/>
          </ac:spMkLst>
        </pc:spChg>
        <pc:spChg chg="del">
          <ac:chgData name="Katherine Dauge-Roth" userId="96b89bbe-0d38-4b80-a994-0e4fe9d47262" providerId="ADAL" clId="{9C9D7CDE-F2FF-564D-9B6A-4748A834EAB7}" dt="2026-06-16T10:48:03.817" v="1837" actId="478"/>
          <ac:spMkLst>
            <pc:docMk/>
            <pc:sldMk cId="2381196976" sldId="433"/>
            <ac:spMk id="3" creationId="{8F47638A-AEE7-DD30-7170-F645E91CF531}"/>
          </ac:spMkLst>
        </pc:spChg>
      </pc:sldChg>
      <pc:sldChg chg="add del setBg">
        <pc:chgData name="Katherine Dauge-Roth" userId="96b89bbe-0d38-4b80-a994-0e4fe9d47262" providerId="ADAL" clId="{9C9D7CDE-F2FF-564D-9B6A-4748A834EAB7}" dt="2026-06-16T10:50:07.580" v="1958"/>
        <pc:sldMkLst>
          <pc:docMk/>
          <pc:sldMk cId="134967302" sldId="434"/>
        </pc:sldMkLst>
      </pc:sldChg>
      <pc:sldChg chg="add del">
        <pc:chgData name="Katherine Dauge-Roth" userId="96b89bbe-0d38-4b80-a994-0e4fe9d47262" providerId="ADAL" clId="{9C9D7CDE-F2FF-564D-9B6A-4748A834EAB7}" dt="2026-06-16T11:16:35.599" v="3450" actId="2696"/>
        <pc:sldMkLst>
          <pc:docMk/>
          <pc:sldMk cId="1080528195" sldId="434"/>
        </pc:sldMkLst>
      </pc:sldChg>
      <pc:sldChg chg="modSp new mod">
        <pc:chgData name="Katherine Dauge-Roth" userId="96b89bbe-0d38-4b80-a994-0e4fe9d47262" providerId="ADAL" clId="{9C9D7CDE-F2FF-564D-9B6A-4748A834EAB7}" dt="2026-06-16T10:51:53.398" v="2080" actId="5793"/>
        <pc:sldMkLst>
          <pc:docMk/>
          <pc:sldMk cId="480508638" sldId="435"/>
        </pc:sldMkLst>
        <pc:spChg chg="mod">
          <ac:chgData name="Katherine Dauge-Roth" userId="96b89bbe-0d38-4b80-a994-0e4fe9d47262" providerId="ADAL" clId="{9C9D7CDE-F2FF-564D-9B6A-4748A834EAB7}" dt="2026-06-16T10:51:30.620" v="2075" actId="20577"/>
          <ac:spMkLst>
            <pc:docMk/>
            <pc:sldMk cId="480508638" sldId="435"/>
            <ac:spMk id="2" creationId="{FB6F9180-961C-4E16-8656-20ACA7AB2766}"/>
          </ac:spMkLst>
        </pc:spChg>
        <pc:spChg chg="mod">
          <ac:chgData name="Katherine Dauge-Roth" userId="96b89bbe-0d38-4b80-a994-0e4fe9d47262" providerId="ADAL" clId="{9C9D7CDE-F2FF-564D-9B6A-4748A834EAB7}" dt="2026-06-16T10:51:53.398" v="2080" actId="5793"/>
          <ac:spMkLst>
            <pc:docMk/>
            <pc:sldMk cId="480508638" sldId="435"/>
            <ac:spMk id="3" creationId="{542C4234-1DB8-9E25-3FB6-FAB3CDF65432}"/>
          </ac:spMkLst>
        </pc:spChg>
      </pc:sldChg>
      <pc:sldChg chg="modSp new mod">
        <pc:chgData name="Katherine Dauge-Roth" userId="96b89bbe-0d38-4b80-a994-0e4fe9d47262" providerId="ADAL" clId="{9C9D7CDE-F2FF-564D-9B6A-4748A834EAB7}" dt="2026-06-16T11:00:16.371" v="2694" actId="20577"/>
        <pc:sldMkLst>
          <pc:docMk/>
          <pc:sldMk cId="849136491" sldId="436"/>
        </pc:sldMkLst>
        <pc:spChg chg="mod">
          <ac:chgData name="Katherine Dauge-Roth" userId="96b89bbe-0d38-4b80-a994-0e4fe9d47262" providerId="ADAL" clId="{9C9D7CDE-F2FF-564D-9B6A-4748A834EAB7}" dt="2026-06-16T10:59:50.164" v="2682" actId="20577"/>
          <ac:spMkLst>
            <pc:docMk/>
            <pc:sldMk cId="849136491" sldId="436"/>
            <ac:spMk id="2" creationId="{A6171765-F6F4-D625-93D7-1F60B61E1C04}"/>
          </ac:spMkLst>
        </pc:spChg>
        <pc:spChg chg="mod">
          <ac:chgData name="Katherine Dauge-Roth" userId="96b89bbe-0d38-4b80-a994-0e4fe9d47262" providerId="ADAL" clId="{9C9D7CDE-F2FF-564D-9B6A-4748A834EAB7}" dt="2026-06-16T11:00:16.371" v="2694" actId="20577"/>
          <ac:spMkLst>
            <pc:docMk/>
            <pc:sldMk cId="849136491" sldId="436"/>
            <ac:spMk id="3" creationId="{DB9D792B-A0F8-66B3-0D39-7896C6B2F893}"/>
          </ac:spMkLst>
        </pc:spChg>
      </pc:sldChg>
      <pc:sldChg chg="addSp modSp new mod">
        <pc:chgData name="Katherine Dauge-Roth" userId="96b89bbe-0d38-4b80-a994-0e4fe9d47262" providerId="ADAL" clId="{9C9D7CDE-F2FF-564D-9B6A-4748A834EAB7}" dt="2026-06-16T11:45:59.473" v="3764" actId="14100"/>
        <pc:sldMkLst>
          <pc:docMk/>
          <pc:sldMk cId="1002485951" sldId="437"/>
        </pc:sldMkLst>
        <pc:spChg chg="add mod">
          <ac:chgData name="Katherine Dauge-Roth" userId="96b89bbe-0d38-4b80-a994-0e4fe9d47262" providerId="ADAL" clId="{9C9D7CDE-F2FF-564D-9B6A-4748A834EAB7}" dt="2026-06-16T11:45:59.473" v="3764" actId="14100"/>
          <ac:spMkLst>
            <pc:docMk/>
            <pc:sldMk cId="1002485951" sldId="437"/>
            <ac:spMk id="2" creationId="{A3E8D519-11AD-EB35-E918-F387176C739F}"/>
          </ac:spMkLst>
        </pc:spChg>
      </pc:sldChg>
      <pc:sldChg chg="new del">
        <pc:chgData name="Katherine Dauge-Roth" userId="96b89bbe-0d38-4b80-a994-0e4fe9d47262" providerId="ADAL" clId="{9C9D7CDE-F2FF-564D-9B6A-4748A834EAB7}" dt="2026-06-16T11:23:10.280" v="3548" actId="2696"/>
        <pc:sldMkLst>
          <pc:docMk/>
          <pc:sldMk cId="1157887250" sldId="437"/>
        </pc:sldMkLst>
      </pc:sldChg>
      <pc:sldMasterChg chg="del">
        <pc:chgData name="Katherine Dauge-Roth" userId="96b89bbe-0d38-4b80-a994-0e4fe9d47262" providerId="ADAL" clId="{9C9D7CDE-F2FF-564D-9B6A-4748A834EAB7}" dt="2026-06-15T13:32:40.298" v="12" actId="2696"/>
        <pc:sldMasterMkLst>
          <pc:docMk/>
          <pc:sldMasterMk cId="4146792225" sldId="2147483660"/>
        </pc:sldMasterMkLst>
      </pc:sldMasterChg>
      <pc:sldMasterChg chg="del">
        <pc:chgData name="Katherine Dauge-Roth" userId="96b89bbe-0d38-4b80-a994-0e4fe9d47262" providerId="ADAL" clId="{9C9D7CDE-F2FF-564D-9B6A-4748A834EAB7}" dt="2026-06-15T13:32:52.977" v="53" actId="2696"/>
        <pc:sldMasterMkLst>
          <pc:docMk/>
          <pc:sldMasterMk cId="2711540013" sldId="2147483672"/>
        </pc:sldMasterMkLst>
      </pc:sldMaster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5T21:56:08.318"/>
    </inkml:context>
    <inkml:brush xml:id="br0">
      <inkml:brushProperty name="width" value="0.1" units="cm"/>
      <inkml:brushProperty name="height" value="0.1" units="cm"/>
      <inkml:brushProperty name="color" value="#FFD300"/>
    </inkml:brush>
  </inkml:definitions>
  <inkml:trace contextRef="#ctx0" brushRef="#br0">2574 0 24575,'-23'0'0,"-3"0"0,-17 2 0,-10-2 0,-6 2 0,-9-1 0,10 0 0,3-1 0,8 2 0,9 1 0,4 1 0,-1 3 0,5 0 0,-2 2 0,-2 1 0,-2-2 0,-3 2 0,3-2 0,-2 2 0,1-2 0,0 2 0,-7 0 0,3 1 0,-2 2 0,-5 0 0,6-1 0,0-1 0,1-2 0,6 0 0,0 0 0,-1 2 0,4 2 0,-1 0 0,-5 4 0,-3 2 0,-4 3 0,-4 8 0,6-3 0,2 5 0,-1 1 0,1 2 0,1 0 0,5-7 0,3-3 0,6-5 0,2-2 0,3 0 0,4-6 0,0 1 0,-3 3 0,-5 9 0,-9 10 0,-7 15 0,-4 6 0,4 3 0,-5 6 0,9-5 0,0-2 0,2 0 0,4-9 0,4-4 0,1 0 0,6-6 0,-1 3 0,2-3 0,2 0 0,1-5 0,2-1 0,-3 3 0,1 2 0,-1 1 0,0 7 0,3-1 0,3 3 0,0 7 0,5-2 0,0 1 0,0 4 0,3-9 0,0-2 0,2 0 0,1-5 0,0 0 0,0 4 0,0-4 0,-1 1 0,-2 6 0,1-1 0,0 5 0,2-4 0,-2 4 0,2-4 0,-1 0 0,1 2 0,0-1 0,0-4 0,1 5 0,-1-9 0,3-2 0,-2 0 0,3-2 0,0-2 0,1 1 0,0-3 0,0-2 0,1 5 0,0-2 0,1-1 0,1 3 0,-1-4 0,2-1 0,0 3 0,0-1 0,1 2 0,0-1 0,0 0 0,2-3 0,-2 0 0,2 1 0,0-2 0,-1 0 0,3 3 0,-1-3 0,1 2 0,1 0 0,-1-3 0,1 1 0,0-1 0,1-3 0,-2-3 0,2 0 0,-2-2 0,3-1 0,-1 3 0,2-1 0,1 1 0,2 2 0,2-2 0,1 0 0,0-2 0,2-1 0,1-1 0,1 1 0,8 3 0,0 0 0,9 2 0,7 5 0,8-1 0,1 0 0,11-2 0,-2-2 0,4-2 0,9 2 0,-3-4 0,1 3 0,12 2 0,-6 1 0,5 0 0,-43-13 0,0-1 0,36 14 0,0-5 0,-12-2 0,-7-4 0,-1-2 0,-12-1 0,-1-2 0,-10-3 0,0 0 0,3-1 0,-1-1 0,1 0 0,12 2 0,2 4 0,6-1 0,9 4 0,-7-5 0,3-1 0,1-4 0,-1 0 0,3-2 0,4 2 0,-7-1 0,-3-1 0,1-1 0,-5-2 0,6 1 0,-2-2 0,5-2 0,3 2 0,-3-4 0,9 1 0,-6-2 0,0 0 0,7 1 0,-3 0 0,0-2 0,6-1 0,-5-6 0,-4-4 0,10-7 0,-13 0 0,-8 0 0,-11 1 0,-16 5 0,-4-3 0,4-2 0,-4-4 0,2-2 0,3-4 0,-3 2 0,3 2 0,-6 6 0,-2 1 0,-4 3 0,0-1 0,3-3 0,4-3 0,2-3 0,5-6 0,-3 0 0,0 0 0,2-5 0,-1 0 0,-1 0 0,1-4 0,-2 5 0,-5 3 0,1 3 0,-10 10 0,-1 2 0,-2-1 0,-3 0 0,7-4 0,6-7 0,3-5 0,8-9 0,-5 5 0,2-4 0,-9 5 0,0 4 0,-6-3 0,-6 10 0,0-1 0,-2 3 0,1 1 0,-1-2 0,1-3 0,1-5 0,-2 1 0,3-9 0,-1 3 0,-1-2 0,0-6 0,-4 1 0,-1 0 0,0-7 0,0 2 0,-3 2 0,1-5 0,-6 13 0,3-8 0,-5 8 0,0-7 0,0-2 0,0-1 0,1-8 0,-1 4 0,0 1 0,-1 3 0,0 7 0,-1 8 0,-2-3 0,-1 7 0,-1 0 0,-1-7 0,1 6 0,0-3 0,0-1 0,-2 4 0,2 0 0,-4 0 0,0 7 0,0-1 0,-1 5 0,2-2 0,-3-2 0,-1 1 0,-3-6 0,2 5 0,0 0 0,-1 1 0,-2 0 0,-2 1 0,-2-1 0,1 4 0,-1 1 0,-2-5 0,-6 0 0,-2 0 0,-8-4 0,0 1 0,-2-1 0,-1 0 0,3 3 0,2 2 0,-1-2 0,-2 0 0,-5-6 0,-1 0 0,-9-8 0,-2 3 0,-3-2 0,-6-2 0,3 5 0,9 2 0,-1 3 0,8 4 0,0 0 0,-11-3 0,0-1 0,0 1 0,-5-2 0,12 5 0,2 3 0,3 1 0,5 4 0,-4 1 0,-8-4 0,-1 0 0,-6-1 0,-5-2 0,8 5 0,-1-2 0,11 6 0,1-2 0,4 5 0,1-1 0,-5 0 0,-2 1 0,-1 0 0,-7-1 0,11 3 0,3 3 0,8 1 0,7 6 0,1-2 0,4 3 0,1 0 0,0 0 0,-4 1 0,-4-2 0,0 0 0,-6-1 0,2 1 0,0 1 0,0 0 0,0 0 0,-3 0 0,2 0 0,-3-2 0,3 1 0,2 0 0,-1 1 0,9 2 0,1 1 0,5 0 0,-1-1 0,4 1 0,-3-1 0,1 0 0,-1-1 0,-5 0 0,1-1 0,0 1 0,-1 0 0,4 1 0,-1 1 0,-1-1 0,0 0 0,-3-2 0,0 1 0,-1-1 0,1 1 0,2 0 0,1 0 0,5 2 0,1-2 0,3 2 0,0-2 0,1 1 0,-3-1 0,-1 2 0,-1-2 0,-1 2 0,1-2 0,2 1 0,2 0 0,7 1 0,2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6T14:22:41.0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24575,'0'0'0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6T14:56:11.042"/>
    </inkml:context>
    <inkml:brush xml:id="br0">
      <inkml:brushProperty name="width" value="0.5" units="cm"/>
      <inkml:brushProperty name="height" value="1" units="cm"/>
      <inkml:brushProperty name="color" value="#FFD300"/>
      <inkml:brushProperty name="tip" value="rectangle"/>
      <inkml:brushProperty name="rasterOp" value="maskPen"/>
    </inkml:brush>
  </inkml:definitions>
  <inkml:trace contextRef="#ctx0" brushRef="#br0">0 162 16383,'57'0'0,"-1"0"0,4 0 0,-4 0 0,12 0 0,16 0 0,-16 5 0,12-4 0,-3 11 0,1-4 0,13 0 0,-24-3 0,7-5 0,-9 0 0,-8 0 0,-1 0 0,-15 0 0,-1 0 0,-7 0 0,0 0 0,0 0 0,-6 0 0,-1 0 0,0 0 0,1 0 0,6 0 0,0 0 0,1 0 0,-1 0 0,0 0 0,0 0 0,-6 0 0,5 0 0,-5 0 0,0 0 0,5 0 0,-10-4 0,9 3 0,-4-4 0,7 0 0,-1 4 0,0-4 0,0 5 0,0 0 0,0 0 0,0 0 0,0 0 0,0 0 0,0 0 0,0 0 0,0 0 0,0 0 0,0-5 0,7 4 0,-5-4 0,5 5 0,-1 0 0,3 0 0,6 0 0,37-6 0,-28 5 0,35-5 0,-35 6 0,1 0 0,-3 0 0,-6-6 0,-1 5 0,-7-4 0,5 5 0,-4 0 0,6 0 0,0 0 0,-6 0 0,4 0 0,-5 0 0,7 0 0,1 0 0,13-6 0,-10 5 0,4-4 0,-9 5 0,-13 0 0,13 0 0,-6 0 0,1 0 0,-3 0 0,-6 0 0,1 0 0,-1 0 0,0 0 0,-6 0 0,5 0 0,-11 0 0,11 0 0,-5 0 0,15 0 0,-7 0 0,14 0 0,-14 0 0,11 0 0,-4 0 0,6 0 0,-7 0 0,6 0 0,-6 0 0,1 0 0,4-6 0,-11 5 0,11-5 0,-11 6 0,5-5 0,-1 4 0,-4-4 0,5 5 0,-7 0 0,15-5 0,-12 4 0,12-4 0,-20 5 0,3-5 0,-4 4 0,1-4 0,3 5 0,-3-5 0,-1 4 0,5-4 0,-5 5 0,6 0 0,0-5 0,0 4 0,-5-4 0,18 5 0,-21 0 0,21 0 0,-18 0 0,5 0 0,0-5 0,0 3 0,0-3 0,-6 5 0,5 0 0,-5 0 0,0 0 0,5 0 0,-11 0 0,11 0 0,-10 0 0,12 0 0,-5 0 0,1 0 0,-4-4 0,3 3 0,-7-4 0,13 5 0,-13 0 0,4 0 0,-1 0 0,12 0 0,-2 0 0,7 0 0,-9 0 0,0 0 0,0 0 0,0 0 0,0 0 0,0 0 0,1 0 0,-7 0 0,4-5 0,-3 4 0,5-4 0,-6 1 0,5 2 0,-11-2 0,5-1 0,0 4 0,5-3 0,2 4 0,-2 0 0,1 0 0,-11 0 0,11 0 0,-5 0 0,0 0 0,5 0 0,-10 0 0,12-5 0,-11 4 0,6-4 0,-5 5 0,6 0 0,1 0 0,-1 0 0,-6 0 0,0 0 0,6 0 0,-4 0 0,3 0 0,-4 0 0,5 0 0,-4 0 0,3 0 0,0 0 0,-7 0 0,10 0 0,-9 0 0,0 0 0,7 0 0,-5 0 0,3 0 0,0 0 0,-4 0 0,3 0 0,0 0 0,-2 0 0,1 0 0,-1 0 0,0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6T14:56:23.189"/>
    </inkml:context>
    <inkml:brush xml:id="br0">
      <inkml:brushProperty name="width" value="0.5" units="cm"/>
      <inkml:brushProperty name="height" value="1" units="cm"/>
      <inkml:brushProperty name="color" value="#FFD300"/>
      <inkml:brushProperty name="tip" value="rectangle"/>
      <inkml:brushProperty name="rasterOp" value="maskPen"/>
    </inkml:brush>
  </inkml:definitions>
  <inkml:trace contextRef="#ctx0" brushRef="#br0">1 1 16383,'70'0'0,"-9"0"0,-46 0 0,4 0 0,14 0 0,-3 0 0,10 0 0,-9 0 0,-9 0 0,9 0 0,-9 0 0,10 4 0,-11-2 0,14 7 0,-13-8 0,6 4 0,4-5 0,-14 0 0,17 0 0,-15 4 0,4-3 0,6 7 0,-10-3 0,9 4 0,-5 0 0,-2-1 0,4 1 0,-4-4 0,4-1 0,0-4 0,0 0 0,-1 0 0,0 0 0,0-4 0,0-1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6T14:56:25.909"/>
    </inkml:context>
    <inkml:brush xml:id="br0">
      <inkml:brushProperty name="width" value="0.5" units="cm"/>
      <inkml:brushProperty name="height" value="1" units="cm"/>
      <inkml:brushProperty name="color" value="#FFD300"/>
      <inkml:brushProperty name="tip" value="rectangle"/>
      <inkml:brushProperty name="rasterOp" value="maskPen"/>
    </inkml:brush>
  </inkml:definitions>
  <inkml:trace contextRef="#ctx0" brushRef="#br0">0 58 16383,'50'0'0,"1"0"0,39 0 0,-35 0 0,-5 0 0,6 0 0,-1 0 0,-5 0 0,-6 0 0,-6 0 0,-11 0 0,1 0 0,-3 0 0,4 0 0,-6 0 0,6 0 0,-5 0 0,6 0 0,1 0 0,-6 0 0,2 0 0,-2 0 0,1 0 0,9 0 0,-13 0 0,4 0 0,2 0 0,-7 0 0,10 0 0,-9 0 0,5 0 0,-1-7 0,0 5 0,1-6 0,0 8 0,1-5 0,-4 4 0,9-8 0,-10 3 0,6 1 0,-5-4 0,-3 8 0,3-4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6T14:56:33.910"/>
    </inkml:context>
    <inkml:brush xml:id="br0">
      <inkml:brushProperty name="width" value="0.5" units="cm"/>
      <inkml:brushProperty name="height" value="1" units="cm"/>
      <inkml:brushProperty name="color" value="#FFD300"/>
      <inkml:brushProperty name="tip" value="rectangle"/>
      <inkml:brushProperty name="rasterOp" value="maskPen"/>
    </inkml:brush>
  </inkml:definitions>
  <inkml:trace contextRef="#ctx0" brushRef="#br0">0 52 16383,'93'0'0,"-7"0"0,-12 0 0,10 0 0,2 0 0,8 0 0,-43 0 0,1 0 0,46 0 0,-40 0 0,-1 0 0,23 0 0,18 0 0,-18 0 0,16 0 0,-3 0 0,-9 0 0,-9 0 0,7 0 0,-15 0 0,7 0 0,-1 0 0,-6 0 0,7 0 0,-17 0 0,6-6 0,-13 5 0,6-5 0,-8 6 0,-7 0 0,-1-5 0,-7 4 0,-5-4 0,-3 5 0,1 0 0,5 0 0,3 0 0,-4 0 0,-4 0 0,3 0 0,-3 0 0,5 0 0,-3 0 0,-3 0 0,4 0 0,0 0 0,-4 0 0,4 0 0,-4 0 0,0 0 0,8 0 0,-11 0 0,7 0 0,-3 0 0,-4 0 0,13 0 0,-13 0 0,7 0 0,0 0 0,-1 0 0,3 0 0,-5 0 0,9 0 0,-17-4 0,16 3 0,-6-3 0,-9 4 0,16 0 0,-13-4 0,2 3 0,9-4 0,-14 5 0,10 0 0,-3-3 0,5-2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6T14:56:43.025"/>
    </inkml:context>
    <inkml:brush xml:id="br0">
      <inkml:brushProperty name="width" value="0.5" units="cm"/>
      <inkml:brushProperty name="height" value="1" units="cm"/>
      <inkml:brushProperty name="color" value="#FFD300"/>
      <inkml:brushProperty name="tip" value="rectangle"/>
      <inkml:brushProperty name="rasterOp" value="maskPen"/>
    </inkml:brush>
  </inkml:definitions>
  <inkml:trace contextRef="#ctx0" brushRef="#br0">0 94 16383,'90'0'0,"-9"0"0,-40 0 0,6 0 0,-13 0 0,13 0 0,-12 0 0,4 0 0,1 0 0,-5 0 0,11 0 0,-11 0 0,11 0 0,-4 0 0,6 0 0,0 0 0,0 0 0,0 0 0,-6 0 0,4 0 0,-11 0 0,5 0 0,-7 0 0,0 0 0,0 0 0,0 0 0,0 0 0,-6 0 0,5 0 0,-5 0 0,6 0 0,-5 0 0,3 0 0,-3 0 0,-1 0 0,4 0 0,3 0 0,23 0 0,-6 0 0,12 0 0,-15 0 0,8 0 0,-6 0 0,13 0 0,-13 0 0,6 0 0,-8 0 0,0 0 0,-7 0 0,-1 0 0,0 0 0,-6 0 0,13 0 0,-12 0 0,4 0 0,9 0 0,-11 0 0,11 0 0,-15 0 0,-6 0 0,5-5 0,-11 3 0,11-3 0,-5 5 0,1-4 0,3 3 0,-9-4 0,13 5 0,-13 0 0,7 0 0,0 0 0,-7 0 0,7 0 0,6-4 0,-11 3 0,17-9 0,-20 9 0,11-4 0,-11 5 0,11 0 0,-10-5 0,18 4 0,-16-3 0,11 4 0,-6 0 0,-7 0 0,13 0 0,-13 0 0,9 0 0,-4 0 0,7 0 0,-1 0 0,0 0 0,0 0 0,0 0 0,0 0 0,-6 0 0,5 0 0,-11 0 0,14 0 0,-12 0 0,6 0 0,0 0 0,-7-5 0,11 4 0,-12-4 0,8 5 0,1-4 0,-9 3 0,11-4 0,-13 5 0,10-4 0,-1 3 0,-4-4 0,2 5 0,-3 0 0,5 0 0,-1 0 0,-4 0 0,4 0 0,-4-4 0,4 3 0,0-3 0,-3 4 0,2 0 0,-3 0 0,9 0 0,-7 0 0,2 0 0,-1 0 0,-3 0 0,8 0 0,-5 0 0,-3 0 0,-2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6T14:58:39.534"/>
    </inkml:context>
    <inkml:brush xml:id="br0">
      <inkml:brushProperty name="width" value="0.5" units="cm"/>
      <inkml:brushProperty name="height" value="1" units="cm"/>
      <inkml:brushProperty name="color" value="#FFD300"/>
      <inkml:brushProperty name="tip" value="rectangle"/>
      <inkml:brushProperty name="rasterOp" value="maskPen"/>
    </inkml:brush>
  </inkml:definitions>
  <inkml:trace contextRef="#ctx0" brushRef="#br0">1 149 16383,'58'0'0,"0"0"0,1 0 0,-3 0 0,19 0 0,9 0 0,-33 0 0,2 0 0,45 0 0,-41 0 0,1 0 0,-6 3 0,1 1 0,5 0 0,-1 0 0,32 5 0,-38-5 0,0-1 0,33-3 0,12 0 0,0 0 0,-45 0 0,0 0 0,35 0 0,-35 0 0,1 0 0,1 0 0,0 0 0,0 0 0,1 0 0,4 0 0,-1 0 0,38 0 0,-43 0 0,-2 0 0,28 0 0,-18 0 0,-1 0 0,16 0 0,-20 3 0,0 0 0,21-1 0,7 10 0,-7-5 0,-3 1 0,10 4 0,-21-5 0,-8-3 0,1 0 0,17 8 0,-21-11 0,2-1 0,40 6 0,2-6 0,-15 0 0,-12 0 0,0 0 0,12 0 0,-15 0 0,0 0 0,11 0 0,-3 0 0,-8 0 0,0 0 0,0 0 0,8 0 0,11 0 0,3 0 0,-10 0 0,2 0 0,-11 0 0,16 0 0,-9 0 0,-2 0 0,-8 0 0,-1 0 0,1 0 0,-1 0 0,1 0 0,-14 0 0,0 0 0,24 0 0,-20 0 0,0 0 0,12 0 0,7 0 0,-9 0 0,0 0 0,-8 0 0,7 0 0,-14 0 0,-1 0 0,-3 0 0,-5 0 0,1 0 0,4 0 0,-11 0 0,33 0 0,-28 0 0,28 0 0,-27 6 0,7-5 0,-7 4 0,6-5 0,-6 0 0,1 0 0,4 0 0,-4 0 0,-1 0 0,-1 0 0,-7 0 0,0 0 0,-6 0 0,5 0 0,-11 0 0,14 0 0,-13 0 0,7 0 0,0 0 0,-6 0 0,11 0 0,-12 0 0,4 0 0,0 0 0,1 0 0,6 0 0,0 0 0,0 0 0,0 0 0,7-5 0,-5 4 0,5-10 0,-7 10 0,0-4 0,0 5 0,-6-5 0,5 4 0,-11-3 0,11 4 0,-10 0 0,9-5 0,-4 4 0,7-4 0,-1 5 0,0-5 0,6 3 0,-4-3 0,5 5 0,-7 0 0,0-4 0,7 2 0,-5-3 0,4 5 0,-6 0 0,0-5 0,15 4 0,-11-9 0,5 9 0,-10-4 0,-11 0 0,11 4 0,-11-3 0,5-1 0,3 4 0,-6-3 0,6 4 0,0 0 0,-7 0 0,11 0 0,-12-5 0,12 4 0,-10-4 0,6 5 0,0 0 0,-3-4 0,4 3 0,-5-3 0,4 4 0,-7 0 0,7 0 0,-3 0 0,-4 0 0,9 0 0,-9 0 0,18 0 0,-16 0 0,11 0 0,-11 0 0,1 0 0,4 0 0,-4 0 0,4 5 0,1-4 0,-4 3 0,9-4 0,-14 0 0,9 0 0,-5 0 0,-1 0 0,6 0 0,-5 0 0,3 0 0,0 0 0,-4 0 0,5 0 0,-4 0 0,8 0 0,-6 0 0,3 0 0,-3 0 0,-3 0 0,9 0 0,-9 0 0,4 0 0,-2 0 0,-4 0 0,8 0 0,-7 0 0,4 0 0,1 0 0,1 0 0,-4 0 0,8-9 0,-11 7 0,7-12 0,1 4 0,-8-1 0,7-8 0,-9 7 0,0-7 0,9-1 0,-6-2 0,0 7 0,13 23 0,-17 0 0,18 15 0,-11-13 0,-4 0 0,9 1 0,-9-5 0,4 3 0,0-3 0,-5 0 0,9 8 0,-5-12 0,4 11 0,1-12 0,-5 3 0,8-4 0,-11 0 0,13 5 0,-9-4 0,1 4 0,6-5 0,-11 0 0,13 0 0,-14 0 0,11 0 0,-5 0 0,6 0 0,1 5 0,-1-4 0,0 4 0,6 1 0,-4-5 0,5 4 0,0-5 0,1 0 0,7 0 0,16 0 0,-12 0 0,28 0 0,-20 0 0,21 0 0,-13 0 0,13 0 0,-5 0 0,-1 0 0,-25 0 0,2 0 0,37 7 0,-37-6 0,2 0 0,7 5 0,2 0 0,-2-6 0,-1 1 0,-6 4 0,-1 1 0,8-6 0,-3 1 0,12 10 0,23-9 0,-9 10 0,0-4 0,-33-4 0,2 0 0,45 9 0,-41-13 0,1 1 0,0 6 0,-1 0 0,-3-6 0,-1 0 0,45 6 0,-7-1 0,-6-5 0,1 6 0,-1-7 0,9 0 0,-31 0 0,14 0 0,-29 0 0,0 0 0,0 0 0,8 0 0,8 0 0,-4 0 0,19 0 0,-20 0 0,-9 0 0,0 0 0,15 0 0,33 0 0,-30 0 0,7 0 0,7 0 0,-15 0 0,-1 0 0,-3 0 0,24 0 0,-15 0 0,21 0 0,-28 0 0,0 0 0,0 0 0,0-6 0,0 4 0,-8-3 0,-1 5 0,-15-5 0,6 3 0,-13-3 0,0 1 0,-2 3 0,-5-9 0,6 9 0,0-4 0,15 0 0,-5-1 0,7-1 0,-11-3 0,-6 9 0,0-4 0,-5 5 0,3-5 0,-9 3 0,10-2 0,-11 4 0,11-5 0,-11 3 0,20-3 0,-17 5 0,11 0 0,-10-5 0,-3 4 0,19-4 0,-18 5 0,18-5 0,-20 4 0,11-4 0,-5 5 0,1 0 0,-2-4 0,0 2 0,4-2 0,-2 4 0,1 0 0,-5 0 0,6 0 0,1 0 0,-6 0 0,2 0 0,-7 0 0,14 0 0,-3 0 0,-6 0 0,2 0 0,-7 0 0,9 0 0,1 0 0,0 0 0,-4 0 0,0 0 0,-2 0 0,1 0 0,4 0 0,-4 0 0,3 0 0,1 0 0,-7 0 0,9 0 0,-11 0 0,7 0 0,0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5T21:56:17.826"/>
    </inkml:context>
    <inkml:brush xml:id="br0">
      <inkml:brushProperty name="width" value="0.3" units="cm"/>
      <inkml:brushProperty name="height" value="0.6" units="cm"/>
      <inkml:brushProperty name="color" value="#FFD300"/>
      <inkml:brushProperty name="tip" value="rectangle"/>
      <inkml:brushProperty name="rasterOp" value="maskPen"/>
    </inkml:brush>
  </inkml:definitions>
  <inkml:trace contextRef="#ctx0" brushRef="#br0">0 39 16383,'82'-1'0,"-2"-1"0,12-3 0,-14 1 0,10 0 0,-24 2 0,-5 2 0,-12 0 0,4 0 0,-12 0 0,1 0 0,9 0 0,3-1 0,4 1 0,9-1 0,-7 1 0,-2 0 0,-5 0 0,-10 0 0,-3 0 0,0 1 0,-5-1 0,1 1 0,5-1 0,9 0 0,4 0 0,14 0 0,-2 0 0,-3 0 0,-1 0 0,-11 0 0,-9 0 0,-1 0 0,-9-1 0,-1 0 0,-2-2 0,-2-1 0,1 2 0,-3-2 0,3 1 0,-4 2 0,1 0 0,0 1 0,8 0 0,3 1 0,14 1 0,1-1 0,-3 0 0,1-1 0,-13 0 0,-5 0 0,-2 0 0,-5 0 0,1 1 0,-1 0 0,-5 0 0,-2-1 0,3 0 0,-7 0 0,10 1 0,-5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5T21:58:08.911"/>
    </inkml:context>
    <inkml:brush xml:id="br0">
      <inkml:brushProperty name="width" value="0.3" units="cm"/>
      <inkml:brushProperty name="height" value="0.6" units="cm"/>
      <inkml:brushProperty name="color" value="#FFD300"/>
      <inkml:brushProperty name="tip" value="rectangle"/>
      <inkml:brushProperty name="rasterOp" value="maskPen"/>
    </inkml:brush>
  </inkml:definitions>
  <inkml:trace contextRef="#ctx0" brushRef="#br0">1 0 16383,'63'8'0,"-2"-1"0,-3-7 0,0 3 0,3-3 0,2 1 0,-10 0 0,-4 0 0,-7 0 0,-12-1 0,-3 0 0,-7 0 0,-5 0 0,1 0 0,-2 0 0,3 0 0,-3 0 0,10-1 0,-5 0 0,5-2 0,-3 2 0,-1-1 0,-1 1 0,4 0 0,-2 0 0,2 1 0,1-1 0,-2 1 0,-1 0 0,3 0 0,-4 0 0,4 0 0,-2 0 0,-1-1 0,-3 0 0,-1 0 0,-1 1 0,1 0 0,3 0 0,3 0 0,0 0 0,6 0 0,-1 0 0,-2 0 0,-4 0 0,-5 0 0,-4 0 0,4 0 0,-1 0 0,0 0 0,-2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6T00:37:29.46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559 265 24575,'11'-17'0,"-2"1"0,3 2 0,0 2 0,2 0 0,-1 2 0,0 2 0,-1 0 0,4 1 0,0 0 0,6 0 0,4-2 0,9-1 0,0 0 0,9-3 0,0 2 0,8-3 0,-6 2 0,5 0 0,-6 4 0,5 1 0,-3 2 0,7 0 0,2-2 0,8 4 0,4-4 0,-5 4 0,3-2 0,-6 2 0,4 2 0,-7-1 0,6 2 0,2 0 0,12 2 0,-3 1 0,17 5 0,4 0 0,-39-1 0,2 0 0,-3-2 0,0 0 0,4 3 0,-2-1 0,38 2 0,1 4 0,-22-6-6784,0 3 6784,-11 2 0,7 4 0,-8 2 0,6 5 0,-6 3 0,6 1 0,-15-2 6784,0 1-6784,-10-4 0,0 1 0,-1-1 0,-6-2 0,1 2 0,1 1 0,5 5 0,-3-3 0,1 2 0,-11-6 0,-2-1 0,-6-2 0,-2-1 0,-2 1 0,1 1 0,0 0 0,0 3 0,1 1 0,0 2 0,-1 0 0,0 2 0,2 2 0,1 5 0,2 0 0,2 3 0,0-2 0,-1 1 0,-2-6 0,-3-2 0,-4-5 0,-1 1 0,0 2 0,-2-1 0,1 3 0,-3 0 0,5 4 0,-2-2 0,1 2 0,-3-6 0,-1 4 0,-1-7 0,-3 1 0,-2-4 0,0 1 0,-1 0 0,-1-1 0,-1 0 0,0-1 0,0-1 0,-2 2 0,1 0 0,0 3 0,-1 1 0,1 4 0,-1 1 0,0-1 0,0-5 0,-1-5 0,0-1 0,-3 1 0,2 3 0,-3-2 0,1 2 0,0 1 0,-1-2 0,-2 3 0,0-3 0,-2 1 0,1 0 0,-1-1 0,1 2 0,-3 1 0,-2 4 0,2-1 0,-4 4 0,0-2 0,-2 3 0,0-4 0,0-1 0,2 0 0,-3-1 0,0-1 0,-4-1 0,-3 0 0,-6 0 0,0 0 0,-7-1 0,0-2 0,-7 2 0,2-1 0,-5 0 0,7-1 0,-8-1 0,6 1 0,-5-3 0,-4 1 0,-8-1 0,-6 0 0,3-4 0,-4 0 0,3-1 0,-6-2 0,6 0 0,-2-4 0,5 1 0,-3-4 0,1 0 0,-6-2 0,0-1 0,-10 0 0,-2-1 0,12 0 0,-5-2 0,14 3 0,-3-1 0,0-1 0,4 1 0,-5-1 0,6 0 0,-3 0 0,5-1 0,-5 1 0,7 0 0,-5 0 0,7-1 0,-6 2 0,4-2 0,3 1 0,-2-2 0,0 0 0,-4-1 0,0 0 0,-2-2 0,1-1 0,-6-3 0,6 0 0,-2 0 0,3-2 0,-4-3 0,4 2 0,2-3 0,7 2 0,3 1 0,7 2 0,-2 1 0,7 0 0,-9-5 0,7 1 0,-7-4 0,4-2 0,-1-1 0,5 1 0,3 0 0,3 1 0,-1-2 0,1-3 0,-1-5 0,2-1 0,2-4 0,1 2 0,8 6 0,0-1 0,4 2 0,-2-6 0,0-1 0,-1-6 0,0-2 0,2-1 0,1 2 0,3 4 0,3 5 0,1 1 0,2 4 0,1-1 0,1 1 0,0-6 0,1 4 0,-1-6 0,1 2 0,0-2 0,0 3 0,0 0 0,0 2 0,1-3 0,0 5 0,0-4 0,2 4 0,0-8 0,3 1 0,0 0 0,1 1 0,-1 4 0,2-4 0,-1 6 0,0-2 0,1 3 0,-1 1 0,0 1 0,0 0 0,1 0 0,1-3 0,0 2 0,0-1 0,1 1 0,1 0 0,-2 2 0,3 2 0,-2 2 0,2-3 0,-3 5 0,0-1 0,0 3 0,-1-2 0,2 2 0,-1-2 0,1 1 0,0 1 0,-2 1 0,0 3 0,-1 1 0,0-1 0,2 2 0,-4 0 0,5 0 0,-3 0 0,3 0 0,-1-1 0,-1 2 0,2-1 0,-1 2 0,1-2 0,0 1 0,0-1 0,1 0 0,-1 2 0,-2 1 0,-1 1 0,-1 1 0,1 0 0,-1 0 0,2 1 0,-1-2 0,-1 2 0,1-1 0,-3 3 0,2-1 0,-2 1 0,1 0 0,-1 0 0,0 1 0,-1-1 0,-1 1 0,0-1 0,2 1 0,1-2 0,0 2 0,0-2 0,-2 1 0,1-1 0,1 1 0,3-2 0,0-1 0,2 1 0,-3-2 0,-1 3 0,-2 0 0,-2-1 0,0 3 0,-2-2 0,3 2 0,-1-3 0,3 1 0,-1-2 0,1 2 0,-3-2 0,1 3 0,-3 0 0,1 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6T00:37:52.47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0 24575,'0'0'0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6T15:40:10.65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521 2053 24575,'17'0'0,"2"0"0,4 0 0,35 0 0,-19 0 0,25 5 0,-37 1 0,5 0 0,-5 3 0,0-8 0,5 9 0,-5-8 0,7 7 0,-7-7 0,4 7 0,-3-7 0,5 7 0,-6-7 0,5 7 0,-11-7 0,11 3 0,-10-1 0,9-3 0,-9 4 0,4-1 0,-6-3 0,0 4 0,6 0 0,-5-4 0,5 4 0,-6-1 0,0-3 0,6 9 0,2-9 0,-1 4 0,5 0 0,-5-4 0,13 4 0,-6 0 0,13-4 0,-12 4 0,11 0 0,10-4 0,-4 5 0,4-6 0,-10 0 0,-11 0 0,12 0 0,-13 5 0,13-4 0,-6 4 0,7-5 0,0 5 0,0-4 0,1 5 0,-1-1 0,7-4 0,-5 5 0,6-6 0,-8 5 0,29-4 0,-22 5 0,22-1 0,-29-4 0,8 5 0,-6-1 0,6-4 0,-8 10 0,0-10 0,0 10 0,-7-10 0,-1 5 0,-7-6 0,0 5 0,-6-4 0,5 4 0,-5-5 0,7 0 0,-1 0 0,0 0 0,6 0 0,-4 0 0,26 5 0,-16-4 0,11 5 0,-16-1 0,-7-4 0,7 4 0,-5-5 0,5 0 0,-7 0 0,6 0 0,-4 0 0,12 0 0,-13 0 0,13 0 0,9 0 0,-4 0 0,10 0 0,-14 0 0,8 0 0,-6 0 0,6 0 0,-8 0 0,0 0 0,0 0 0,0 0 0,0 0 0,-6 0 0,4 0 0,-11 0 0,4 0 0,9 0 0,-17 0 0,16 0 0,-26-5 0,11 4 0,-11-8 0,11 3 0,-10 0 0,9-4 0,-4 9 0,7-9 0,-1 4 0,0 0 0,-6-4 0,5 4 0,2 0 0,0-4 0,6 4 0,0 0 0,-5-4 0,11 3 0,-5 1 0,7-5 0,0 5 0,22-6 0,-23 5 0,20-4 0,-32 5 0,12-1 0,-13-3 0,13 9 0,-13-9 0,13 3 0,-6 1 0,7-5 0,-6 5 0,4-6 0,-5 6 0,1-4 0,4 3 0,-11 1 0,11-5 0,-11 4 0,-1-4 0,12 0 0,-15 1 0,11-1 0,-10 0 0,-10 1 0,9-1 0,-9 5 0,9-4 0,-3 4 0,-1-1 0,5-2 0,-5 2 0,6-4 0,-6 5 0,5-4 0,-5 4 0,6-5 0,0 0 0,-5 0 0,3 5 0,-3-4 0,-1 4 0,14-9 0,-18 8 0,12-7 0,-15 8 0,0-4 0,-4 4 0,3-3 0,-4 4 0,0-5 0,4 0 0,-9 0 0,4 1 0,0-1 0,-3 1 0,7-1 0,-7-5 0,12-4 0,-11-3 0,7-2 0,-5 4 0,-3 0 0,4-6 0,1-2 0,-4-5 0,4 0 0,-5-7 0,1-2 0,0 1 0,-1-6 0,1 12 0,-1-5 0,0 7 0,0 0 0,-5 6 0,-1 1 0,-5 5 0,4-3 0,-3 3 0,3-4 0,-4-1 0,0-1 0,0-13 0,0 5 0,0-11 0,0 11 0,0-5 0,0 7 0,0 5 0,-4 2 0,3 6 0,-9 0 0,5 4 0,-4 2 0,-1 5 0,-8-9 0,6 1 0,-11-3 0,12 6 0,-3 5 0,0-1 0,3 1 0,-8 3 0,9-2 0,-9 7 0,4-8 0,-11 3 0,-2-5 0,-5-5 0,0 4 0,0-9 0,-1 8 0,-6-8 0,11 9 0,-9-10 0,-4 5 0,5 5 0,-18-4 0,14 9 0,-15-5 0,-2 5 0,-7-5 0,8 6 0,-7-7 0,7 0 0,-1 0 0,-5 6 0,13-4 0,-13 4 0,5-5 0,1-1 0,7 1 0,-1-1 0,-16-3 0,-27-8 0,30 11 0,14 0 0,-5 6 0,7-3 0,0 3 0,0-5 0,-8 5 0,-10-5 0,-1 11 0,1-5 0,-6-1 0,-25 6 0,5-5 0,39 5 0,2 2 0,-23-1 0,9 0 0,7 0 0,3 0 0,-1 0 0,-2 0 0,-15 0 0,-3 0 0,-8 0 0,16 0 0,-22 0 0,20 0 0,-23 0 0,17 0 0,-6 0 0,15 0 0,-15 0 0,-3 0-734,-2 0 734,37 0 0,-2 0 0,-1-1 0,0 2 0,0 1 0,-2 2 0,-8 0 0,1 1 0,-28 3 0,36-1 0,-3 0 0,-5-3 0,0 0 0,9 0 0,1 0 0,-11 0 0,3-1 0,-22 3-82,15-4 82,-7 4 0,-19 1 0,13-5-394,24 5 0,-1-1 394,-39-4 0,9 5 0,-4-1-366,15-5 366,-8 6 0,31-7 0,0 0 0,-28 0 688,-6 0-688,38 0 80,2 5-80,12-4 804,-11 10-804,11-5 398,-5 1-398,7 3 0,0-4 0,5 0 0,-4 4 0,11-9 0,-5 8 0,10-8 0,-3 8 0,4-3 0,0 3 0,-4 1 0,-6 0 0,3 0 0,-7 0 0,9 0 0,-6 1 0,4-1 0,-10 6 0,10-5 0,-4 4 0,6-5 0,0 0 0,0 0 0,4 0 0,-3 0 0,4 0 0,-5 0 0,-1 0 0,1 0 0,-6 0 0,5 0 0,-11 6 0,10-4 0,-4 3 0,6-5 0,0 0 0,0 0 0,0 4 0,5-4 0,2 3 0,3-4 0,1 1 0,0-1 0,-9 9 0,1-2 0,-7 8 0,9-9 0,-4 4 0,3-8 0,1 8 0,-5-8 0,10 3 0,-9 1 0,8-5 0,-3 4 0,5-5 0,-5 0 0,3 1 0,-3-1 0,4 5 0,-4-3 0,3 8 0,-8-3 0,3-1 0,0 4 0,-3-3 0,8-1 0,-4 4 0,6-9 0,-5 9 0,7-8 0,-11 16 0,12-14 0,-9 15 0,5-13 0,1 0 0,3-1 0,-3 0 0,8-3 0,-7 3 0,7-1 0,-3-2 0,-1 8 0,4-9 0,-4 9 0,1-4 0,3 5 0,-8 0 0,7 1 0,-7 8 0,4-7 0,-1 7 0,-3-14 0,8-1 0,-3-5 0,4 0 0,-4 0 0,3 1 0,-3-1 0,4 0 0,0 0 0,0 5 0,0-4 0,0 4 0,0-5 0,0 0 0,0 0 0,0 1 0,0-1 0,0 9 0,0-7 0,0 12 0,0-13 0,0 9 0,0-9 0,0 4 0,0-4 0,0-1 0,0 5 0,0-4 0,0 4 0,4-5 0,-3 0 0,3 0 0,0-4 0,-3 3 0,3-3 0,0 0 0,-3 2 0,7-6 0,-7 7 0,8-7 0,-8 7 0,6-3 0,-6 4 0,7 0 0,-3 0 0,4-1 0,-5 1 0,4-4 0,-7 3 0,7-7 0,-7 7 0,8-3 0,-4 4 0,4-4 0,-4 4 0,3-4 0,-3 0 0,8 7 0,-3-6 0,3 7 0,-4-5 0,0 2 0,0-1 0,0-4 0,0 3 0,-4-3 0,3 0 0,-3 3 0,4-7 0,0 3 0,0-4 0,-1 0 0,1 0 0,-1 0 0,1 0 0,-1 0 0,1 0 0,0 0 0,-1 0 0,1 0 0,0 0 0,-1 0 0,1 0 0,-1 0 0,1 0 0,-1 0 0,1 0 0,-1 0 0,0 0 0,1 0 0,-1 0 0,1 0 0,-1 0 0,1 0 0,0 0 0,0 0 0,0 0 0,1 4 0,-1-3 0,0 7 0,0-7 0,0 3 0,-4 0 0,3-3 0,-3 3 0,0 0 0,2-3 0,-2 3 0,0 0 0,3-3 0,-7 7 0,7-7 0,-4 2 0,5-3 0,-5 4 0,0 0 0,-4 5 0,0-31 0,0 10 0,0-16 0,0 19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6T19:03:48.6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1585 37 24575,'-20'0'0,"-43"0"0,36 0 0,-36-5 0,34 4 0,-2-4 0,-6-6 0,-8 8 0,6-8 0,-14 11 0,7 0 0,-9 0 0,9 0 0,-7 0 0,14 0 0,-6 0 0,14 0 0,2 0 0,12 0 0,-5 0 0,10 0 0,-9 0 0,9 0 0,-16 0 0,9 5 0,-16 2 0,4 5 0,0 0 0,-5 0 0,12-1 0,-5 1 0,6-6 0,5 4 0,3-9 0,9 8 0,-3-8 0,7 8 0,-7-7 0,3 7 0,-9-3 0,-3 5 0,-5 5 0,1 2 0,-1 4 0,0 1 0,0-1 0,1 1 0,4 0 0,2-6 0,9 3 0,3-9 0,4 4 0,-5-5 0,4 1 0,-4-1 0,1 0 0,3 6 0,-9 1 0,4 5 0,-6 1 0,1 0 0,-1 6 0,-5-5 0,3 12 0,-2-18 0,-1 20 0,10-24 0,-3 12 0,5-16 0,4 0 0,-3 0 0,-1 0 0,4 6 0,-9 1 0,9 0 0,-9 4 0,8-9 0,-8 9 0,9-9 0,-4 9 0,5-10 0,0 5 0,0-6 0,0 1 0,0-1 0,0 0 0,0 0 0,0 6 0,0-5 0,-5 11 0,3-5 0,-3 5 0,5-4 0,0 3 0,0-10 0,0 5 0,0 0 0,0 1 0,0 0 0,0 4 0,0-3 0,0 4 0,0 1 0,0-1 0,0 18 0,0-7 0,0 14 0,5-16 0,-4 4 0,9-10 0,-8 4 0,7-12 0,-3 4 0,0-4 0,4 0 0,-9 5 0,9-5 0,-4 12 0,6-5 0,0 5 0,-1-6 0,0-1 0,5 6 0,-3-5 0,2-1 0,-4-1 0,-1-9 0,2 9 0,4-4 0,8 7 0,8 7 0,-1-6 0,8 14 0,-8-13 0,1 4 0,4-5 0,-12-7 0,11 5 0,-10-5 0,10 1 0,-4 3 0,6-2 0,17 10 0,-19-10 0,10 8 0,-16-15 0,-4 4 0,-2-6 0,-2 0 0,-3 0 0,4 0 0,1 1 0,6-6 0,2 4 0,6-3 0,0 0 0,0 4 0,0-4 0,1 0 0,-8-2 0,9 0 0,-19-3 0,11 3 0,-19-5 0,9 0 0,-9 0 0,9 0 0,3 0 0,0 0 0,5 0 0,0 0 0,-5 0 0,12 0 0,-12 0 0,12 0 0,-5 0 0,6 0 0,0-6 0,10-1 0,-14 0 0,13-4 0,-22 10 0,12-10 0,-12 9 0,12-9 0,-12 10 0,12-11 0,-12 6 0,11-7 0,-4 7 0,0-5 0,-2 5 0,0-6 0,-5 0 0,5 0 0,-6 1 0,16-12 0,-5 9 0,6-14 0,-4 9 0,-5 0 0,-1-3 0,6 2 0,-12-3 0,5 0 0,-6 0 0,-6 6 0,4-5 0,-9 10 0,4-3 0,-6 4 0,0 1 0,1-6 0,-1 4 0,6-14 0,-4 8 0,4-10 0,-5 5 0,0 1 0,0 4 0,0 2 0,-1 6 0,-4 0 0,-2-1 0,-4 1 0,5 0 0,-4-6 0,9-1 0,-9 0 0,9-5 0,-9 5 0,9-6 0,-3 0 0,-1 6 0,-1 1 0,-5 6 0,0-1 0,0 1 0,0 0 0,0 1 0,0-7 0,0 5 0,0-5 0,0 0 0,0-2 0,0-4 0,0-1 0,0 6 0,0-5 0,0 10 0,0-4 0,0 6 0,0-6 0,0-1 0,0 0 0,0 1 0,0 5 0,0 1 0,-5 4 0,4-3 0,-3 3 0,-1-4 0,4-6 0,-4 4 0,5-4 0,0 6 0,-4 4 0,2-3 0,-2 3 0,-1-8 0,4 2 0,-8-3 0,8 5 0,-8 0 0,8-6 0,-9 4 0,4-9 0,0 9 0,-4-10 0,4 11 0,0-5 0,-3 10 0,8-3 0,-4 3 0,1 0 0,3-3 0,-8 8 0,2-13 0,-3 7 0,-1-15 0,-1-2 0,-5 0 0,4-5 0,-3 6 0,4 0 0,1 6 0,5-5 0,-3 15 0,8-7 0,-9 13 0,5-4 0,-6-5 0,1 3 0,4-9 0,-3 6 0,3-1 0,-4 1 0,4 0 0,-3-1 0,7 1 0,-7 4 0,8-3 0,-8 8 0,8-8 0,-8 3 0,3-4 0,-4 0 0,0-1 0,-6 0 0,4 1 0,-4-1 0,6 1 0,4-1 0,-3 1 0,3 0 0,-4 4 0,4-3 0,-3 3 0,3 1 0,-4-5 0,-6-1 0,4-1 0,-4-4 0,6 11 0,0-5 0,4 5 0,-3-1 0,3-3 0,-4 7 0,4-7 0,-3 8 0,4-8 0,-6 4 0,1-6 0,-1 5 0,1-3 0,0 3 0,4-4 0,-3 4 0,3-3 0,-4 8 0,0-4 0,0 5 0,0 0 0,-4 0 0,2-4 0,-3 3 0,5-9 0,-1 9 0,1-8 0,0 8 0,-1-8 0,1 7 0,4-7 0,-3 8 0,4-4 0,-5 1 0,0 3 0,-1-4 0,5 0 0,-8-1 0,7 0 0,-9-3 0,6 3 0,-1 0 0,6-3 0,-4 8 0,7-8 0,-7 8 0,4-7 0,-5 7 0,0-8 0,0 8 0,0-4 0,4 1 0,-3 2 0,3-2 0,-4 4 0,5-5 0,-4 4 0,4-4 0,-5 5 0,0 0 0,0 0 0,0 0 0,0 0 0,0 0 0,0-4 0,0 3 0,0-4 0,0 5 0,0 0 0,1 0 0,-2 0 0,1 0 0,0 0 0,0 0 0,5-4 0,5-1 0,6-11 0,-1 10 0,0-4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6T14:22:07.5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1125 1 24575,'0'16'0,"-5"45"0,0-32 0,-1 36 0,2-55 0,0 5 0,2-1 0,-2-3 0,4 3 0,0-5 0,0 6 0,-4-5 0,3 10 0,-3-10 0,4 10 0,0-4 0,0-1 0,0 5 0,0-5 0,0 6 0,0 0 0,0-1 0,0 1 0,0 0 0,0-6 0,0 5 0,-5-5 0,4 1 0,-4-1 0,5-1 0,0 6 0,0-4 0,0 8 0,0-13 0,0 8 0,0-3 0,0-1 0,0 0 0,0-1 0,0-3 0,0 3 0,0-5 0,0 1 0,0-1 0,0 0 0,0 1 0,0-1 0,0 1 0,0 8 0,0-6 0,0 6 0,0-9 0,0 6 0,0-4 0,0 3 0,0 0 0,0-3 0,0 8 0,0-8 0,0 3 0,0 1 0,0-5 0,0 5 0,0-6 0,0 0 0,0 1 0,0 4 0,0-3 0,0 7 0,0-7 0,0 2 0,0-4 0,0 0 0,0 0 0,0 1 0,0-1 0,0 0 0,0 0 0,4 0 0,-3 1 0,8-5 0,-8 3 0,3-3 0,0 5 0,-3-1 0,7 1 0,-6-1 0,6 0 0,-7 1 0,7-1 0,-7 0 0,8 1 0,-8-1 0,7 0 0,-7 1 0,3-1 0,0-4 0,-3 4 0,8-4 0,-8 4 0,7-4 0,-7 3 0,7-3 0,-3 4 0,4 0 0,-4 0 0,3-4 0,-7 3 0,7-3 0,-3 4 0,4 1 0,-4-1 0,3-4 0,-7 3 0,3-3 0,0 4 0,-3-1 0,3 1 0,-4-1 0,0 1 0,0 0 0,0 0 0,3 0 0,-2-1 0,3 1 0,-4 0 0,0-1 0,4 1 0,-3 0 0,3-1 0,-4 1 0,4 0 0,-3 0 0,3-1 0,-4 1 0,4-4 0,-3 3 0,3-4 0,-4 5 0,0 0 0,0 0 0,0 0 0,0 0 0,0 0 0,0-1 0,0 1 0,0 0 0,0 0 0,0 0 0,0 0 0,0 0 0,0 0 0,0 0 0,0-1 0,0 1 0,0 0 0,0-1 0,0 1 0,0 0 0,0 0 0,0 0 0,0 0 0,0 0 0,0 0 0,0 0 0,0 0 0,0 0 0,0 0 0,0 0 0,0 0 0,0 0 0,0-1 0,0 1 0,0 0 0,0-1 0,0 1 0,0 0 0,0 0 0,0 0 0,0 0 0,0 0 0,0 0 0,0 0 0,0 0 0,0 0 0,0 0 0,0 0 0,-5 1 0,4-1 0,-3 0 0,0 0 0,-1 0 0,0 1 0,-3-1 0,6 0 0,-2 1 0,0-1 0,3 0 0,-3 0 0,0 0 0,3 1 0,-7-1 0,7 0 0,-3 0 0,0-4 0,3 4 0,-4-4 0,1 0 0,3 4 0,-3-5 0,4 6 0,-4-2 0,3 2 0,-3-1 0,0 0 0,3 1 0,-8-1 0,8 0 0,-7 1 0,7-1 0,-8 5 0,8-3 0,-8 3 0,8-4 0,-8-1 0,8 0 0,-3 1 0,0-1 0,3 0 0,-4 1 0,1-1 0,3 5 0,-7-3 0,3 3 0,-1-4 0,-3 4 0,8-3 0,-8 3 0,4-4 0,0-1 0,-4 0 0,8 1 0,-7-1 0,7 0 0,-8 5 0,4-4 0,0 4 0,-4-5 0,4 0 0,0 1 0,-4-1 0,4 0 0,-4 1 0,-1 4 0,0-3 0,0 8 0,0-8 0,0 8 0,0-3 0,-5 0 0,8 3 0,-7-8 0,9 9 0,-5-10 0,0 14 0,1-12 0,-1 6 0,5-8 0,-3-1 0,6 0 0,-6 1 0,7-1 0,-7 0 0,6 1 0,-2-1 0,0 0 0,3 1 0,-3-1 0,4 0 0,-4-4 0,2 3 0,-2-3 0,0 0 0,3 4 0,-3-5 0,0 2 0,2 2 0,-2-3 0,4 4 0,-4 1 0,3-1 0,-7 0 0,6 0 0,-2 0 0,4 1 0,-4-1 0,3 1 0,-7-1 0,6 0 0,-2 1 0,4-1 0,-4 0 0,3 1 0,-3-1 0,4 0 0,-5 6 0,4-5 0,-8 5 0,8-6 0,-3 0 0,0 1 0,3-1 0,-8 0 0,8 1 0,-3-1 0,4 0 0,-4 1 0,3-1 0,-4 0 0,5 1 0,0-1 0,-4 0 0,3 0 0,-3 1 0,4-1 0,-4-4 0,3 3 0,-4-2 0,5 3 0,0 0 0,0 1 0,0-1 0,0 0 0,0 1 0,-4-1 0,3 0 0,-3 1 0,4-1 0,0 1 0,0-1 0,0 0 0,0 1 0,0-1 0,0 0 0,0 1 0,-4-1 0,3 0 0,-4 1 0,5-1 0,0 0 0,0 1 0,0 4 0,0-3 0,0 3 0,0-5 0,0 1 0,0-1 0,0 5 0,0-4 0,0 4 0,0-5 0,0 0 0,0 1 0,0-1 0,0 0 0,0 1 0,0-1 0,0 0 0,0 0 0,0 0 0,0 0 0,0 0 0,0 0 0,0 1 0,0-1 0,0 0 0,0 0 0,0 0 0,0 0 0,0 1 0,0-1 0,0 1 0,0-1 0,0 0 0,0 1 0,0-1 0,-4 0 0,3 1 0,-3-1 0,4 0 0,0 1 0,0-1 0,0 5 0,0-3 0,0 3 0,-4-4 0,3-1 0,-4 0 0,5 1 0,0-1 0,0 0 0,0 0 0,0 0 0,0 0 0,0-1 0,0 1 0,0 0 0,0 0 0,0 0 0,0 0 0,0-1 0,0 1 0,0 0 0,0 1 0,0-1 0,0 0 0,0 1 0,0-1 0,0 5 0,0-3 0,0 3 0,0-4 0,0 4 0,0-3 0,0 3 0,0-5 0,0 1 0,0-1 0,0 0 0,0 0 0,0 0 0,0 0 0,0 1 0,0 4 0,0-3 0,0 8 0,0-8 0,0 3 0,0-4 0,0-1 0,0 0 0,0 3 0,0 3 0,0-1 0,0 6 0,0-10 0,0 10 0,0-10 0,0 5 0,0-1 0,0-3 0,0 3 0,0 0 0,0-3 0,0 3 0,0 1 0,0-5 0,0 10 0,0-10 0,0 10 0,0-4 0,4-1 0,-2 5 0,2-5 0,-4 1 0,0 3 0,4-8 0,-3 3 0,3-4 0,-4-1 0,0 0 0,0 1 0,0-1 0,0 0 0,0 1 0,0-1 0,0 0 0,0 6 0,0 0 0,0 1 0,0 3 0,4-8 0,-3 3 0,3 1 0,-4-1 0,0 2 0,0-3 0,0-3 0,0-1 0,0 0 0,0 1 0,0-1 0,0 0 0,0 1 0,0-1 0,0 0 0,0 1 0,0-1 0,0 0 0,0 1 0,0-1 0,0 0 0,0 1 0,0-1 0,0 5 0,0-4 0,0 3 0,0 2 0,0-5 0,0 10 0,0-9 0,0 3 0,0 0 0,0 2 0,0 0 0,0-2 0,0 0 0,0-3 0,0 3 0,0 1 0,0 5 0,0 1 0,0 4 0,0-9 0,0 3 0,0-3 0,0 4 0,0 1 0,0-5 0,0 3 0,0-8 0,0 3 0,0 0 0,0-3 0,0 3 0,0 1 0,0-5 0,0 5 0,0-1 0,0 2 0,0-1 0,0 5 0,0 5 0,0-2 0,0 7 0,0-10 0,0-4 0,0 3 0,0-8 0,0 8 0,0-3 0,0 0 0,0 3 0,0-3 0,0 4 0,0 1 0,0 6 0,0-5 0,0 10 0,0-4 0,0 16 0,0-8 0,5 1 0,-4-4 0,4-11 0,-5 5 0,4-7 0,-3 1 0,4 0 0,0-1 0,-4 1 0,3 0 0,1-1 0,-4 1 0,4 0 0,-1 0 0,-2-6 0,2 5 0,0-10 0,-3 5 0,3-2 0,1-2 0,-4 2 0,3-4 0,-4 1 0,0-1 0,0 0 0,0 1 0,0-1 0,0 0 0,4 0 0,-3 0 0,3 0 0,-4 0 0,0 0 0,0 0 0,0 0 0,0 0 0,0 0 0,0 1 0,0-1 0,0 0 0,0 1 0,0-1 0,0 0 0,0 1 0,0-1 0,0 0 0,0 6 0,0-5 0,0 10 0,0-10 0,0 10 0,0-10 0,0 5 0,0-6 0,0 1 0,0-1 0,0 0 0,0 1 0,0-1 0,0 0 0,0-1 0,0 1 0,0 0 0,0 0 0,0-1 0,0 2 0,0-1 0,0 0 0,0 1 0,0-1 0,0 0 0,0 1 0,0-1 0,0 0 0,0 1 0,0-1 0,0 0 0,0-1 0,0 1 0,0 0 0,0-1 0,0 1 0,0 0 0,0 1 0,0-2 0,0 1 0,0 0 0,0 0 0,0 0 0,0 0 0,0 0 0,0 0 0,0 0 0,0 0 0,0 1 0,0-1 0,0 0 0,0 1 0,0-1 0,0 1 0,0-1 0,0 0 0,0 0 0,0 0 0,0 1 0,0-1 0,0 0 0,0 1 0,0-1 0,-5 1 0,4-1 0,-3 0 0,4 1 0,0-1 0,0 0 0,0 0 0,-4 0 0,3 1 0,-3-1 0,4 0 0,-5 0 0,4 1 0,-3-1 0,4 0 0,-4 0 0,3 0 0,-3 1 0,4-1 0,-5 0 0,4 0 0,-3 1 0,0-1 0,3 0 0,-8 0 0,8 1 0,-3-1 0,0 0 0,3 1 0,-3-1 0,-1-4 0,4 3 0,-7-3 0,7 4 0,-3-1 0,1 1 0,2 0 0,-3 0 0,4-1 0,0 1 0,0 0 0,-5-4 0,4 2 0,-3-2 0,4 4 0,-4-4 0,3 3 0,-3-3 0,4 7 0,0 9 0,0 5 0,0 2 0,0 5 0,0-11 0,0 5 0,0-7 0,0 1 0,0 0 0,0 0 0,0-1 0,0 1 0,0 0 0,-5-6 0,4 5 0,-3-10 0,4 5 0,-5-1 0,4-3 0,-3 3 0,-1-5 0,4 6 0,-7-5 0,7 5 0,-8-6 0,8 6 0,-7-5 0,7 5 0,-8-1 0,4-3 0,-1 8 0,-3-8 0,8 3 0,-8 0 0,8 2 0,-8 0 0,4 3 0,-1-3 0,-3 0 0,4 3 0,-1-8 0,-3 3 0,4-5 0,0 1 0,-4-1 0,8 0 0,-7 1 0,7-1 0,-7 0 0,2 1 0,-3 3 0,-1 2 0,1 0 0,-2 10 0,1-7 0,-1 8 0,5 1 0,-4-5 0,5 5 0,-6-1 0,0-4 0,5 5 0,-3-6 0,7-1 0,-6-4 0,2 3 0,0-3 0,-3 4 0,3 1 0,0 0 0,-7 9 0,10-8 0,-11 8 0,13-9 0,-4-5 0,1 3 0,3-8 0,-4 8 0,5-8 0,-4 3 0,3 1 0,-4-5 0,5 4 0,-4 1 0,3-5 0,-4 10 0,0-5 0,4 1 0,-8 13 0,8-11 0,-9 12 0,9-15 0,-8 5 0,8-5 0,-4 6 0,1-5 0,3 3 0,-3-8 0,4 8 0,0-8 0,-5 3 0,4 1 0,-3-5 0,4 10 0,0-5 0,0 6 0,-4 4 0,3-3 0,-3-3 0,4-4 0,0-6 0,0 0 0,-5 1 0,4-1 0,-3 0 0,4 1 0,0-1 0,0 0 0,0 0 0,0 0 0,0 0 0,0 6 0,0-5 0,0 5 0,0-6 0,0 1 0,0-1 0,0 0 0,0 1 0,0-1 0,0 0 0,0 0 0,0 0 0,0 0 0,0 1 0,-4-1 0,3 0 0,-3 1 0,4-1 0,0 0 0,0 1 0,0-1 0,0 0 0,0 1 0,0-1 0,0 0 0,0 0 0,-5-4 0,4 3 0,-3-3 0,4 4 0,0 0 0,0 4 0,0 2 0,0 9 0,0 5 0,0 5 0,0 0 0,0 0 0,0 0 0,0 0 0,0 0 0,0 0 0,0 0 0,0 0 0,0-6 0,0-2 0,0-5 0,0 0 0,0-1 0,0-4 0,0 4 0,0-10 0,0 10 0,4-10 0,-3 10 0,4-10 0,-5 10 0,0-10 0,0 5 0,4-6 0,-3 0 0,3 1 0,-4-2 0,0 1 0,0 0 0,0-1 0,0 1 0,0 0 0,0 0 0,0 0 0,0 5 0,0-3 0,0 9 0,0-5 0,0 6 0,-4-5 0,3-2 0,-4 0 0,5-3 0,0 3 0,0-4 0,-4 4 0,3-3 0,-4 8 0,5-8 0,0 8 0,0-3 0,-4-1 0,3 5 0,-4-4 0,5 4 0,0 1 0,0 0 0,0-1 0,-4-4 0,3 3 0,-3-3 0,4 5 0,0-1 0,0 1 0,-5 0 0,4-1 0,-3 1 0,4 0 0,0-1 0,-5 1 0,4 0 0,-4-1 0,0 1 0,4 6 0,-3-5 0,-1 5 0,4-7 0,-9 7 0,9-5 0,-9 5 0,9-7 0,-4 16 0,0-11 0,4 10 0,-3-8 0,-1-5 0,4 5 0,-4-6 0,5 5 0,0-9 0,0 9 0,0-11 0,0 6 0,0-5 0,0 3 0,0-8 0,0 8 0,0-8 0,0 3 0,0 0 0,0-4 0,0 4 0,0-5 0,0 0 0,0 6 0,0 0 0,0 1 0,0 3 0,0-3 0,0 0 0,0 3 0,0-8 0,0 3 0,0 0 0,0-3 0,0 3 0,0-4 0,0 8 0,0-6 0,0 12 0,0-9 0,0 6 0,0-1 0,0 1 0,0 0 0,5 0 0,-4-1 0,3-4 0,-4-2 0,0 1 0,0-5 0,0 5 0,0-6 0,0 0 0,5 1 0,-4-1 0,3 0 0,-4 0 0,0 0 0,0 1 0,0-1 0,0 0 0,0 0 0,0 1 0,0-1 0,0 0 0,0 1 0,0-1 0,0 0 0,0 1 0,0-1 0,0 0 0,0 1 0,0-1 0,0 0 0,0 1 0,0-1 0,0 0 0,0 0 0,0 0 0,0 1 0,0-1 0,0 0 0,0 1 0,0-1 0,0 0 0,0 1 0,0-1 0,0 0 0,0 0 0,0 0 0,0 1 0,0-1 0,0 0 0,0 0 0,0 0 0,0 1 0,0-1 0,0 0 0,0 1 0,0-1 0,0 0 0,0 0 0,0 0 0,0 0 0,0-1 0,0 1 0,0-1 0,0 1 0,0 0 0,0 0 0,0 0 0,0-1 0,0 1 0,0-4 0,0-1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6T14:22:41.0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24575,'0'0'0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AF3E2-BA31-8C4E-B856-580E839176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DA1AA5-D1AD-8943-B495-BF043E89F7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F25546-DF03-5149-B1AD-8674E366C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01B994-4712-AE42-8985-6A63B0DEF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77A91E-2479-A041-91A9-8B564DB15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734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0D361-427A-7C4C-8150-D5E29F1AE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2C0D6B-DA32-4741-BA24-B6CB3E5E1C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835261-C332-6347-96BF-76317A8B9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361283-F141-1946-843E-B584C4416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A6EBEB-11A7-3343-B20D-884951AF2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360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019F00-149C-1C4B-9112-E00ABA442C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C57A48-2559-6843-BB91-ADB17BC51A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C52927-9A5D-EF46-8E5B-4E3B16A92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688E36-8C2E-234F-A9DA-E8778F26B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57E180-3655-8D46-B777-328ECEE9E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118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3BD16-5D8F-D448-A87B-F2FEA79190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3C3C51-0CD1-EC43-B6AA-AE219D6918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4ACFBE-8D85-444A-930A-1A2E01D28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E3624-2F22-9349-9F76-631D57DA8E31}" type="datetimeFigureOut">
              <a:t>6/15/26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808088-1B64-534A-9CA5-5B62B89C5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187CE9-07B3-C445-919B-A1CAA280E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7794D-9D73-244E-A6DB-DE5D74E49D4D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69785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82462-4B9C-7147-AB0D-95AC4057A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99B9C-8298-2740-B34E-15037F31D6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ECCD72-6044-B441-BED4-AB780E2DA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E3624-2F22-9349-9F76-631D57DA8E31}" type="datetimeFigureOut">
              <a:t>6/15/26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B3DF97-110A-8B49-BE1E-C23D09ADF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84843A-ED4E-7349-9E7D-E82F877F1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7794D-9D73-244E-A6DB-DE5D74E49D4D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38826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BB124-EBBE-A84B-8A6D-F66FBEFA5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B673F7-06F4-FC47-A4FA-961DFEED11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EE2ADF-B572-1A4B-895C-5B7741A83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E3624-2F22-9349-9F76-631D57DA8E31}" type="datetimeFigureOut">
              <a:t>6/15/26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66841-18D8-D747-8437-BFBE74428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69CADC-3797-FB43-972C-4CDB03DD4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7794D-9D73-244E-A6DB-DE5D74E49D4D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48791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88FEA-9652-774E-BE0F-A84E64812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879C85-2CFE-FD4B-A2D2-C74D1F8762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C859E3-2D34-134B-9FC3-9AA77572F1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0D7DEF-D027-114F-9EA1-855F4D771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E3624-2F22-9349-9F76-631D57DA8E31}" type="datetimeFigureOut">
              <a:t>6/15/26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712907-BDDC-9149-8DE2-F428DF121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A60A71-F461-A149-9FF6-63DFB8740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7794D-9D73-244E-A6DB-DE5D74E49D4D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76248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26FEA-E4CA-F34B-9CE5-A8EC5FC21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03D012-095A-B643-A9E4-5E8E35C846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39358C-1B16-B44F-885C-DE1E3F0588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1A7C7B-EE9F-C74A-B7E6-D9C15F4C74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1E5C9C-62B2-D644-BEF1-8EE1BA4EA9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5F43C4-D5EB-8A48-83E2-DD9527215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E3624-2F22-9349-9F76-631D57DA8E31}" type="datetimeFigureOut">
              <a:t>6/15/26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D27126C-B592-8D40-91D9-817157D8F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2058A5-4CE3-D44D-9469-A97509CE5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7794D-9D73-244E-A6DB-DE5D74E49D4D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57536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D507F-F76A-1747-BC1F-7ABD169B0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235D54-7E58-8744-8440-642ED888C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E3624-2F22-9349-9F76-631D57DA8E31}" type="datetimeFigureOut">
              <a:t>6/15/26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F17022-458C-3F4E-B627-579520832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89B09A-7922-EF43-953D-4FFFC3316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7794D-9D73-244E-A6DB-DE5D74E49D4D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14947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1DE621-B8A3-4F43-AEA5-3B26FAB08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E3624-2F22-9349-9F76-631D57DA8E31}" type="datetimeFigureOut">
              <a:t>6/15/26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8C86B-8C5C-8843-B206-ABDB225ED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9504D1-3DE1-9049-8EAD-02ED14BAE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7794D-9D73-244E-A6DB-DE5D74E49D4D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94889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F78B7-F9E2-AC48-83DB-CDE9C47E1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1D777-47A4-814F-84BE-D072F076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AF6F30-6EE4-3042-BCF1-ACA979BFB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E5293F-AC03-A14B-BA47-FAEB5284F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E3624-2F22-9349-9F76-631D57DA8E31}" type="datetimeFigureOut">
              <a:t>6/15/26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91C2A5-1280-1046-8556-C8A36D005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57FAD-8CEF-4D40-9305-F9E947321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7794D-9D73-244E-A6DB-DE5D74E49D4D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2877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1ECF-06A8-D045-82F0-F9A3D6BCA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12321-0556-B040-ADC9-2336D48B9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57E4B2-AED7-A049-8CD0-C28C9BD69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69832-7E9D-524D-A4AD-900ABDF32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7D3E0F-D24B-824B-92C6-529D9126E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9498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FA6F5-8BE2-C44B-81BB-8ED7CA5FC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99B193-2728-0E48-9567-EED931A791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874CD1-6151-9F47-A98E-F7762FA0AA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F6DB43-77D6-1648-AC1A-13E52A538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E3624-2F22-9349-9F76-631D57DA8E31}" type="datetimeFigureOut">
              <a:t>6/15/26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C0866C-0F54-AD48-BD4D-006F4025C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60543A-F805-804D-AAC2-6624DA162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7794D-9D73-244E-A6DB-DE5D74E49D4D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02007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0044C-DE47-2F46-A297-17460F520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48F8AE-66CD-2D43-9E5A-787B90EBD7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5FC2CB-4AA1-BD4B-AAC8-2201FB145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E3624-2F22-9349-9F76-631D57DA8E31}" type="datetimeFigureOut">
              <a:t>6/15/26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DF96A8-573D-0A41-86B5-18E7E5058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EE0776-70FE-D24F-927C-22A241F4B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7794D-9D73-244E-A6DB-DE5D74E49D4D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65749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295BA0-2139-6A4A-A0D5-451D50354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D31FF8-3961-B24A-B2A5-26BF2EB373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4625AC-D6B9-244E-9E77-58F3A72AA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E3624-2F22-9349-9F76-631D57DA8E31}" type="datetimeFigureOut">
              <a:t>6/15/26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E88945-8241-2346-B1F2-C3DA81275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8ED31-5B76-0245-9508-5A54F15BE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7794D-9D73-244E-A6DB-DE5D74E49D4D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082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0915C-A6FC-6C48-8605-5C1000FAA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D4B2D0-3EAA-3A49-984E-5F14F06045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ECECE1-2146-8849-B9B7-1800379D6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9094C-8CCD-F840-ACA4-A77235230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F88FCD-6E92-354F-B70A-4AAB8DF05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917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8BED2-88D2-AA42-AF90-40216E5ED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B2FDE-4282-9C4E-A204-D0FFD75C6A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C02963-2278-A447-B3CA-B077548BC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AB2CC2-C233-244D-A467-87620C8DB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6/15/26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7EDF7E-72E0-C94B-B025-0C11EFEE5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8254B-E11A-A042-8B54-4DE446413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459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6967C-3B0D-DA4D-9F72-2B08F6F7D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46033E-AEA1-0F47-AF30-7C8614BE37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7935C0-C394-A041-AC35-964DB6D64E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1FE082-5820-4F43-B48B-BA9741C718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B34506-BCBC-5B40-940A-93953685D6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AF5428-B685-FD49-B306-5A63C810D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6/15/26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5F7C24-0576-0445-9674-8E4B08D58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FEB3E1-F10C-104B-B428-9F4CE0FFE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244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A5338-7CF3-8943-802E-C107573A7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067735-060E-7B4D-A9E8-B0AC7B8F6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6/15/26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1F25F7-111B-CF46-9FF6-DB3E1D2D0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413364-FF1E-2141-B58D-F9A1820A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971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3CA8AC-E5BF-144C-826F-5C0B2FA4B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6/15/26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FE9526-C94E-BB48-B61B-4DDA26BDC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FBCF52-C092-9447-8F9E-EAB22EF52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731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CFBBB-F0F2-1346-87BB-D317B5C4A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65B6FF-A6CE-7E49-AC75-26A4FC842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78F1B2-05D6-AF45-85DA-CDF220627E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5F613D-E462-874D-AEC5-28E168E21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6/15/26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11B7F5-68F5-2645-955F-337A71A04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51F94A-9473-3246-9265-D67CDFC07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144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82CED-DA3A-094F-9D4D-D0B868F0E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982438-7437-4547-8D55-D62F056898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F4B352-59AC-C24B-8792-B0A8310047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0A332E-A7D3-FF46-9DB4-FA5278C6E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4FCEF-4EA9-514A-99A4-51134F5F3093}" type="datetimeFigureOut">
              <a:rPr lang="en-US" smtClean="0"/>
              <a:t>6/15/26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90C3F-7A71-4840-8360-19A270E32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339CFB-CE9B-AF4A-91A9-5C9565C8E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035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CA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9BBD-01F2-404D-928C-90534CAFE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566470-12E2-7340-8573-4F8428F5CC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E7769-68C9-8B42-A220-22A4E85843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4FCEF-4EA9-514A-99A4-51134F5F3093}" type="datetimeFigureOut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809393-A687-7340-8AA6-21DD7319F5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0094B5-E338-524A-A218-370ECE1D88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54631-57BF-AE4F-A7C6-673ED7E06CB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61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685487-B143-5243-8E26-4DF51400B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942228-2D0B-6E4D-AB04-28A382F4DB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41AC4-30AF-B444-92CA-08AA45F5A9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3624-2F22-9349-9F76-631D57DA8E31}" type="datetimeFigureOut">
              <a:t>6/15/26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454189-96A1-274E-A672-5F185274A1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91408-BBF6-DC4C-AD7E-54BDD0FA5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7794D-9D73-244E-A6DB-DE5D74E49D4D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679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png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microsoft.com/office/2007/relationships/hdphoto" Target="../media/hdphoto6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png"/><Relationship Id="rId5" Type="http://schemas.microsoft.com/office/2007/relationships/hdphoto" Target="../media/hdphoto5.wdp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12" Type="http://schemas.openxmlformats.org/officeDocument/2006/relationships/customXml" Target="../ink/ink7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jpeg"/><Relationship Id="rId11" Type="http://schemas.openxmlformats.org/officeDocument/2006/relationships/image" Target="../media/image200.png"/><Relationship Id="rId5" Type="http://schemas.openxmlformats.org/officeDocument/2006/relationships/image" Target="../media/image24.jpeg"/><Relationship Id="rId15" Type="http://schemas.openxmlformats.org/officeDocument/2006/relationships/image" Target="../media/image21.png"/><Relationship Id="rId10" Type="http://schemas.openxmlformats.org/officeDocument/2006/relationships/customXml" Target="../ink/ink6.xml"/><Relationship Id="rId4" Type="http://schemas.openxmlformats.org/officeDocument/2006/relationships/image" Target="../media/image23.gif"/><Relationship Id="rId9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png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customXml" Target="../ink/ink5.xml"/><Relationship Id="rId3" Type="http://schemas.openxmlformats.org/officeDocument/2006/relationships/image" Target="../media/image3.jpeg"/><Relationship Id="rId7" Type="http://schemas.openxmlformats.org/officeDocument/2006/relationships/customXml" Target="../ink/ink2.xml"/><Relationship Id="rId12" Type="http://schemas.openxmlformats.org/officeDocument/2006/relationships/image" Target="../media/image8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0" Type="http://schemas.openxmlformats.org/officeDocument/2006/relationships/image" Target="../media/image70.png"/><Relationship Id="rId4" Type="http://schemas.openxmlformats.org/officeDocument/2006/relationships/image" Target="../media/image4.png"/><Relationship Id="rId9" Type="http://schemas.openxmlformats.org/officeDocument/2006/relationships/customXml" Target="../ink/ink3.xml"/><Relationship Id="rId14" Type="http://schemas.openxmlformats.org/officeDocument/2006/relationships/image" Target="../media/image90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0.png"/><Relationship Id="rId5" Type="http://schemas.openxmlformats.org/officeDocument/2006/relationships/customXml" Target="../ink/ink9.xml"/><Relationship Id="rId4" Type="http://schemas.openxmlformats.org/officeDocument/2006/relationships/image" Target="../media/image1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Relationship Id="rId4" Type="http://schemas.microsoft.com/office/2007/relationships/hdphoto" Target="../media/hdphoto7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8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customXml" Target="../ink/ink13.xml"/><Relationship Id="rId13" Type="http://schemas.openxmlformats.org/officeDocument/2006/relationships/image" Target="../media/image330.png"/><Relationship Id="rId3" Type="http://schemas.openxmlformats.org/officeDocument/2006/relationships/image" Target="../media/image50.png"/><Relationship Id="rId7" Type="http://schemas.openxmlformats.org/officeDocument/2006/relationships/image" Target="../media/image300.png"/><Relationship Id="rId12" Type="http://schemas.openxmlformats.org/officeDocument/2006/relationships/customXml" Target="../ink/ink15.xml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8.xml"/><Relationship Id="rId6" Type="http://schemas.openxmlformats.org/officeDocument/2006/relationships/customXml" Target="../ink/ink12.xml"/><Relationship Id="rId11" Type="http://schemas.openxmlformats.org/officeDocument/2006/relationships/image" Target="../media/image320.png"/><Relationship Id="rId5" Type="http://schemas.openxmlformats.org/officeDocument/2006/relationships/image" Target="../media/image290.png"/><Relationship Id="rId15" Type="http://schemas.openxmlformats.org/officeDocument/2006/relationships/image" Target="../media/image340.png"/><Relationship Id="rId10" Type="http://schemas.openxmlformats.org/officeDocument/2006/relationships/customXml" Target="../ink/ink14.xml"/><Relationship Id="rId4" Type="http://schemas.openxmlformats.org/officeDocument/2006/relationships/customXml" Target="../ink/ink11.xml"/><Relationship Id="rId9" Type="http://schemas.openxmlformats.org/officeDocument/2006/relationships/image" Target="../media/image310.png"/><Relationship Id="rId14" Type="http://schemas.openxmlformats.org/officeDocument/2006/relationships/customXml" Target="../ink/ink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slideLayout" Target="../slideLayouts/slideLayout18.xml"/><Relationship Id="rId1" Type="http://schemas.openxmlformats.org/officeDocument/2006/relationships/video" Target="https://www.youtube.com/embed/JbM8c_d1YMc?feature=oembed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0F256-BAE1-3940-8A01-24631B320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5601" y="1217851"/>
            <a:ext cx="7198995" cy="1325563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fr-FR" sz="6000" dirty="0"/>
              <a:t>SEXES, GENRES, SEXUALITÉS:</a:t>
            </a:r>
            <a:br>
              <a:rPr lang="fr-FR" sz="6000" dirty="0"/>
            </a:br>
            <a:r>
              <a:rPr lang="fr-FR" sz="6000" dirty="0"/>
              <a:t>« HERMAPHRODITES »</a:t>
            </a:r>
            <a:br>
              <a:rPr lang="fr-FR" sz="6000" dirty="0"/>
            </a:br>
            <a:r>
              <a:rPr lang="fr-FR" sz="6000" dirty="0"/>
              <a:t>ET « TRIBADES »</a:t>
            </a:r>
            <a:endParaRPr lang="fr-FR" sz="4800" dirty="0"/>
          </a:p>
        </p:txBody>
      </p:sp>
      <p:pic>
        <p:nvPicPr>
          <p:cNvPr id="18434" name="Picture 2" descr="Icon&#10;&#10;Description automatically generated">
            <a:extLst>
              <a:ext uri="{FF2B5EF4-FFF2-40B4-BE49-F238E27FC236}">
                <a16:creationId xmlns:a16="http://schemas.microsoft.com/office/drawing/2014/main" id="{D0EFCEED-BB30-5B43-B5B8-4F6D229D32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5"/>
          <a:stretch/>
        </p:blipFill>
        <p:spPr bwMode="auto">
          <a:xfrm>
            <a:off x="0" y="13459"/>
            <a:ext cx="499300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C6DF885-B63F-D841-8ECC-B0DDADCC6A41}"/>
              </a:ext>
            </a:extLst>
          </p:cNvPr>
          <p:cNvSpPr/>
          <p:nvPr/>
        </p:nvSpPr>
        <p:spPr>
          <a:xfrm>
            <a:off x="3314700" y="6013921"/>
            <a:ext cx="8585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N.B. Cette présentation contient des images d’organes génitaux, parfois présentés de façon réaliste et/ou dans des poses éroticisées</a:t>
            </a:r>
          </a:p>
        </p:txBody>
      </p:sp>
    </p:spTree>
    <p:extLst>
      <p:ext uri="{BB962C8B-B14F-4D97-AF65-F5344CB8AC3E}">
        <p14:creationId xmlns:p14="http://schemas.microsoft.com/office/powerpoint/2010/main" val="2604551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823935-0605-CF98-7AF1-6B5787872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14" y="903968"/>
            <a:ext cx="10515600" cy="5431518"/>
          </a:xfrm>
        </p:spPr>
        <p:txBody>
          <a:bodyPr>
            <a:normAutofit/>
          </a:bodyPr>
          <a:lstStyle/>
          <a:p>
            <a: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  <a:t>Comment caractériser le discours médical sur les hermaphrodites et les tribades ? </a:t>
            </a:r>
            <a:b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  <a:t>Comment construisent-ils leur autorité? </a:t>
            </a:r>
            <a:b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  <a:t>Sur quelles sources est-ce qu’ils se fondent et lesquelles citent-ils pour renforcer leurs propos ?  </a:t>
            </a:r>
            <a:br>
              <a:rPr lang="fr-US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fr-FR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196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BACBE4-EF76-4860-C382-1BBF5CC22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BF096-368B-19D4-7E81-FE56613C4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839" y="241557"/>
            <a:ext cx="10515600" cy="1325563"/>
          </a:xfrm>
        </p:spPr>
        <p:txBody>
          <a:bodyPr/>
          <a:lstStyle/>
          <a:p>
            <a:r>
              <a:rPr lang="fr-FR" dirty="0"/>
              <a:t>Amboise Paré</a:t>
            </a:r>
            <a:br>
              <a:rPr lang="fr-FR" dirty="0"/>
            </a:br>
            <a:r>
              <a:rPr lang="fr-FR" sz="3200" dirty="0"/>
              <a:t>(1509/10-1590)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9A5739-884B-AB5C-9C22-37FB21BF3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924" y="1837981"/>
            <a:ext cx="3459892" cy="4778461"/>
          </a:xfrm>
        </p:spPr>
        <p:txBody>
          <a:bodyPr>
            <a:normAutofit/>
          </a:bodyPr>
          <a:lstStyle/>
          <a:p>
            <a:r>
              <a:rPr lang="fr-FR">
                <a:latin typeface="+mj-lt"/>
              </a:rPr>
              <a:t>chirurgien de plusieurs rois de France</a:t>
            </a:r>
          </a:p>
          <a:p>
            <a:r>
              <a:rPr lang="fr-FR">
                <a:latin typeface="+mj-lt"/>
              </a:rPr>
              <a:t>renommée internationale</a:t>
            </a:r>
          </a:p>
          <a:p>
            <a:r>
              <a:rPr lang="fr-FR">
                <a:latin typeface="+mj-lt"/>
              </a:rPr>
              <a:t>connaissances diverses &amp; étendues</a:t>
            </a:r>
          </a:p>
          <a:p>
            <a:r>
              <a:rPr lang="fr-FR">
                <a:latin typeface="+mj-lt"/>
              </a:rPr>
              <a:t>inventeur</a:t>
            </a:r>
          </a:p>
          <a:p>
            <a:r>
              <a:rPr lang="fr-FR">
                <a:latin typeface="+mj-lt"/>
              </a:rPr>
              <a:t>blessures de guerre</a:t>
            </a:r>
          </a:p>
          <a:p>
            <a:r>
              <a:rPr lang="fr-FR">
                <a:latin typeface="+mj-lt"/>
              </a:rPr>
              <a:t>cautérisation</a:t>
            </a:r>
          </a:p>
          <a:p>
            <a:endParaRPr lang="fr-FR">
              <a:latin typeface="+mj-lt"/>
            </a:endParaRPr>
          </a:p>
        </p:txBody>
      </p:sp>
      <p:pic>
        <p:nvPicPr>
          <p:cNvPr id="27650" name="Picture 2" descr="Credit: Getty Images/Archive Photos">
            <a:extLst>
              <a:ext uri="{FF2B5EF4-FFF2-40B4-BE49-F238E27FC236}">
                <a16:creationId xmlns:a16="http://schemas.microsoft.com/office/drawing/2014/main" id="{2941D6BD-D2FC-8D12-5003-4C98ED544A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" b="26487"/>
          <a:stretch/>
        </p:blipFill>
        <p:spPr bwMode="auto">
          <a:xfrm>
            <a:off x="6679858" y="7745"/>
            <a:ext cx="5494638" cy="6905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Title page of 1634 English edition of Ambroise Paré works">
            <a:extLst>
              <a:ext uri="{FF2B5EF4-FFF2-40B4-BE49-F238E27FC236}">
                <a16:creationId xmlns:a16="http://schemas.microsoft.com/office/drawing/2014/main" id="{E45AA3C1-EB30-4B24-45BE-86B2EEE577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4" t="1441" r="3415" b="3243"/>
          <a:stretch/>
        </p:blipFill>
        <p:spPr bwMode="auto">
          <a:xfrm>
            <a:off x="3595816" y="0"/>
            <a:ext cx="4312509" cy="691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406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Parédeuxfillesmaslefemelle.jpg                                 00089298Macintosh HD                   BD21845A:">
            <a:extLst>
              <a:ext uri="{FF2B5EF4-FFF2-40B4-BE49-F238E27FC236}">
                <a16:creationId xmlns:a16="http://schemas.microsoft.com/office/drawing/2014/main" id="{7ED0C9AC-9358-1A4A-B67C-697D66D94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105"/>
          <a:stretch>
            <a:fillRect/>
          </a:stretch>
        </p:blipFill>
        <p:spPr bwMode="auto">
          <a:xfrm>
            <a:off x="1697006" y="-7937"/>
            <a:ext cx="3494088" cy="684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 Box 3">
            <a:extLst>
              <a:ext uri="{FF2B5EF4-FFF2-40B4-BE49-F238E27FC236}">
                <a16:creationId xmlns:a16="http://schemas.microsoft.com/office/drawing/2014/main" id="{059AD3C8-D29B-6A43-AB10-85BAAAEFC3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50" y="4828554"/>
            <a:ext cx="1692275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Amboise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Paré, </a:t>
            </a: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Monstres et prodiges</a:t>
            </a: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(1573)</a:t>
            </a:r>
          </a:p>
        </p:txBody>
      </p:sp>
      <p:pic>
        <p:nvPicPr>
          <p:cNvPr id="14339" name="Picture 5" descr="ParéHermafroditehommefemme.jpg                                 00089298Macintosh HD                   BD21845A:">
            <a:extLst>
              <a:ext uri="{FF2B5EF4-FFF2-40B4-BE49-F238E27FC236}">
                <a16:creationId xmlns:a16="http://schemas.microsoft.com/office/drawing/2014/main" id="{2F9AD887-3807-144D-9F5D-2FC816504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362" y="0"/>
            <a:ext cx="3303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 descr="Parédeuxenfantsgemeauxherm.jpg                                 00089298Macintosh HD                   BD21845A:">
            <a:extLst>
              <a:ext uri="{FF2B5EF4-FFF2-40B4-BE49-F238E27FC236}">
                <a16:creationId xmlns:a16="http://schemas.microsoft.com/office/drawing/2014/main" id="{FFEC4F6D-0F7B-DB44-8392-E7ED7B0BB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80" r="9578"/>
          <a:stretch>
            <a:fillRect/>
          </a:stretch>
        </p:blipFill>
        <p:spPr bwMode="auto">
          <a:xfrm>
            <a:off x="8993219" y="0"/>
            <a:ext cx="30035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405F4D-B247-8D44-912D-C4E3947A8DB6}"/>
              </a:ext>
            </a:extLst>
          </p:cNvPr>
          <p:cNvSpPr txBox="1"/>
          <p:nvPr/>
        </p:nvSpPr>
        <p:spPr>
          <a:xfrm>
            <a:off x="195231" y="573080"/>
            <a:ext cx="210333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Réactions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aux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gravures 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36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hermfemmedaprèsParé1614.jpg                                    0008929CMacintosh HD                   BD21845A:">
            <a:extLst>
              <a:ext uri="{FF2B5EF4-FFF2-40B4-BE49-F238E27FC236}">
                <a16:creationId xmlns:a16="http://schemas.microsoft.com/office/drawing/2014/main" id="{5FBC94BC-D80E-F34E-BFA4-C8016B7F4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790" y="381000"/>
            <a:ext cx="3003550" cy="540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3" descr="hermjumeauxdaprèsParé1614.jpg                                  0008929CMacintosh HD                   BD21845A:">
            <a:extLst>
              <a:ext uri="{FF2B5EF4-FFF2-40B4-BE49-F238E27FC236}">
                <a16:creationId xmlns:a16="http://schemas.microsoft.com/office/drawing/2014/main" id="{09BC4D2A-AB1A-8345-A532-8E4C8EF00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4263" y="381000"/>
            <a:ext cx="3487737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Text Box 4">
            <a:extLst>
              <a:ext uri="{FF2B5EF4-FFF2-40B4-BE49-F238E27FC236}">
                <a16:creationId xmlns:a16="http://schemas.microsoft.com/office/drawing/2014/main" id="{4104490E-71A1-7C42-9B49-C2FE5E8B5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1" y="579120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charset="0"/>
              <a:ea typeface="ＭＳ Ｐゴシック" charset="0"/>
              <a:cs typeface="+mn-cs"/>
            </a:endParaRPr>
          </a:p>
        </p:txBody>
      </p:sp>
      <p:pic>
        <p:nvPicPr>
          <p:cNvPr id="6" name="Picture 5" descr="ParéHermafroditehommefemme.jpg                                 00089298Macintosh HD                   BD21845A:">
            <a:extLst>
              <a:ext uri="{FF2B5EF4-FFF2-40B4-BE49-F238E27FC236}">
                <a16:creationId xmlns:a16="http://schemas.microsoft.com/office/drawing/2014/main" id="{CBA81206-DE42-894A-9D90-025EB749FA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49790" cy="6123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Parédeuxenfantsgemeauxherm.jpg                                 00089298Macintosh HD                   BD21845A:">
            <a:extLst>
              <a:ext uri="{FF2B5EF4-FFF2-40B4-BE49-F238E27FC236}">
                <a16:creationId xmlns:a16="http://schemas.microsoft.com/office/drawing/2014/main" id="{1B338904-BB26-5D41-B780-6B406FDE19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80" t="1982" r="9578" b="3784"/>
          <a:stretch/>
        </p:blipFill>
        <p:spPr bwMode="auto">
          <a:xfrm>
            <a:off x="5823533" y="0"/>
            <a:ext cx="3003550" cy="646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5">
            <a:extLst>
              <a:ext uri="{FF2B5EF4-FFF2-40B4-BE49-F238E27FC236}">
                <a16:creationId xmlns:a16="http://schemas.microsoft.com/office/drawing/2014/main" id="{200441C1-A2CE-F944-8F9C-49559D525A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97" y="6089043"/>
            <a:ext cx="687287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Bauhin, </a:t>
            </a:r>
            <a:r>
              <a:rPr kumimoji="0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après Paré,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De </a:t>
            </a:r>
            <a:r>
              <a:rPr kumimoji="0" lang="en-US" altLang="ja-JP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hermaphroditorum</a:t>
            </a:r>
            <a:r>
              <a:rPr kumimoji="0" lang="en-US" altLang="ja-JP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monstrosorumque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 (1614)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32AB9-7740-BC40-A2FD-112612504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89108" y="174567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fr-FR" sz="5400"/>
              <a:t>Paré, </a:t>
            </a:r>
            <a:r>
              <a:rPr lang="fr-FR" sz="5400" i="1"/>
              <a:t>Traité des monstres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80756F5-C7A3-854A-9AB0-2255C6D5D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2" y="4168168"/>
            <a:ext cx="2047587" cy="177996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3600"/>
              <a:t>Dieu</a:t>
            </a:r>
          </a:p>
          <a:p>
            <a:pPr marL="0" indent="0">
              <a:buNone/>
            </a:pPr>
            <a:r>
              <a:rPr lang="fr-FR" sz="3600"/>
              <a:t>Diable</a:t>
            </a:r>
          </a:p>
          <a:p>
            <a:pPr marL="0" indent="0">
              <a:buNone/>
            </a:pPr>
            <a:r>
              <a:rPr lang="fr-FR" sz="3600"/>
              <a:t>Planètes</a:t>
            </a:r>
          </a:p>
          <a:p>
            <a:pPr marL="0" indent="0">
              <a:buNone/>
            </a:pPr>
            <a:r>
              <a:rPr lang="fr-FR" sz="3600"/>
              <a:t>Gestation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C99AEA8-00FD-7F49-A8DB-5A15EA6306F2}"/>
              </a:ext>
            </a:extLst>
          </p:cNvPr>
          <p:cNvCxnSpPr>
            <a:cxnSpLocks/>
          </p:cNvCxnSpPr>
          <p:nvPr/>
        </p:nvCxnSpPr>
        <p:spPr>
          <a:xfrm flipH="1">
            <a:off x="5940483" y="1268694"/>
            <a:ext cx="7579" cy="665541"/>
          </a:xfrm>
          <a:prstGeom prst="straightConnector1">
            <a:avLst/>
          </a:prstGeom>
          <a:ln w="76200">
            <a:solidFill>
              <a:srgbClr val="D80605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23562" name="Picture 10" descr="Ambroise Paré, 'A sea unicorn', illustrated in 1582. | Animaux sous-marins,  Monstre marin, Animal imaginaire">
            <a:extLst>
              <a:ext uri="{FF2B5EF4-FFF2-40B4-BE49-F238E27FC236}">
                <a16:creationId xmlns:a16="http://schemas.microsoft.com/office/drawing/2014/main" id="{1CD25DED-22A6-544D-9A04-962039A51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4694" y="2862121"/>
            <a:ext cx="4809002" cy="4078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4" name="Picture 12" descr="19 idées de Ambroise PARE | champ de bataille, chirurgie, chirurgien">
            <a:extLst>
              <a:ext uri="{FF2B5EF4-FFF2-40B4-BE49-F238E27FC236}">
                <a16:creationId xmlns:a16="http://schemas.microsoft.com/office/drawing/2014/main" id="{42A5A256-2E7B-644B-ACF4-A55C41536A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3309" y="3090"/>
            <a:ext cx="3794035" cy="4842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6" name="Picture 14" descr="Ambroise Paré, Des monstres et prodiges | Lion sculpture, Art, Evolution">
            <a:extLst>
              <a:ext uri="{FF2B5EF4-FFF2-40B4-BE49-F238E27FC236}">
                <a16:creationId xmlns:a16="http://schemas.microsoft.com/office/drawing/2014/main" id="{3D7FD58E-2F67-854D-90C5-106B85D36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211" y="0"/>
            <a:ext cx="4586958" cy="2857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Le « monstre » humain - Les monstres chez Ambroise Paré : un regard  rétrospectif - Presses universitaires de Provence">
            <a:extLst>
              <a:ext uri="{FF2B5EF4-FFF2-40B4-BE49-F238E27FC236}">
                <a16:creationId xmlns:a16="http://schemas.microsoft.com/office/drawing/2014/main" id="{C6B261DB-0AD7-1F4D-BF1F-9D62755617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211" y="-7243"/>
            <a:ext cx="2594683" cy="4042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Le « monstre » humain - Les monstres chez Ambroise Paré : un regard  rétrospectif - Presses universitaires de Provence">
            <a:extLst>
              <a:ext uri="{FF2B5EF4-FFF2-40B4-BE49-F238E27FC236}">
                <a16:creationId xmlns:a16="http://schemas.microsoft.com/office/drawing/2014/main" id="{132AA343-10E1-A848-A941-E5313B3F9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893" y="2656702"/>
            <a:ext cx="2727121" cy="432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Le « monstre » humain - Les monstres chez Ambroise Paré : un regard  rétrospectif - Presses universitaires de Provence">
            <a:extLst>
              <a:ext uri="{FF2B5EF4-FFF2-40B4-BE49-F238E27FC236}">
                <a16:creationId xmlns:a16="http://schemas.microsoft.com/office/drawing/2014/main" id="{BA855C4B-A4EB-F346-989D-0EEDD3B491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7447" y="2497788"/>
            <a:ext cx="2359097" cy="3867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Le « monstre » humain - Les monstres chez Ambroise Paré : un regard  rétrospectif - Presses universitaires de Provence">
            <a:extLst>
              <a:ext uri="{FF2B5EF4-FFF2-40B4-BE49-F238E27FC236}">
                <a16:creationId xmlns:a16="http://schemas.microsoft.com/office/drawing/2014/main" id="{933FFCE5-338E-694C-AC09-048CC1C19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624" y="-7243"/>
            <a:ext cx="2359096" cy="370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E15BF03-2294-C14F-902F-58A72A13AAFA}"/>
              </a:ext>
            </a:extLst>
          </p:cNvPr>
          <p:cNvSpPr txBox="1"/>
          <p:nvPr/>
        </p:nvSpPr>
        <p:spPr>
          <a:xfrm>
            <a:off x="7488025" y="232555"/>
            <a:ext cx="1723164" cy="2062103"/>
          </a:xfrm>
          <a:prstGeom prst="rect">
            <a:avLst/>
          </a:prstGeom>
          <a:solidFill>
            <a:srgbClr val="D80605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monstrer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montrer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indiquer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avertir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D9CA1CA-34FA-9D43-86C0-29B134B02421}"/>
              </a:ext>
            </a:extLst>
          </p:cNvPr>
          <p:cNvSpPr txBox="1"/>
          <p:nvPr/>
        </p:nvSpPr>
        <p:spPr>
          <a:xfrm>
            <a:off x="4661846" y="111909"/>
            <a:ext cx="26100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du Latin: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MONSTRARE</a:t>
            </a:r>
          </a:p>
        </p:txBody>
      </p:sp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40B138BC-F6E6-2647-91F6-26A16884CB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25270" y="4287794"/>
            <a:ext cx="2566730" cy="277550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82CEC6EE-1E72-5F4C-8FCE-17DF23C53E97}"/>
                  </a:ext>
                </a:extLst>
              </p14:cNvPr>
              <p14:cNvContentPartPr/>
              <p14:nvPr/>
            </p14:nvContentPartPr>
            <p14:xfrm>
              <a:off x="4536806" y="1973918"/>
              <a:ext cx="2850120" cy="8485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82CEC6EE-1E72-5F4C-8FCE-17DF23C53E9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518806" y="1955918"/>
                <a:ext cx="2885760" cy="88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705AD6B-CA51-6149-A6F0-FB31D2F4E809}"/>
                  </a:ext>
                </a:extLst>
              </p14:cNvPr>
              <p14:cNvContentPartPr/>
              <p14:nvPr/>
            </p14:nvContentPartPr>
            <p14:xfrm>
              <a:off x="2815200" y="4471110"/>
              <a:ext cx="1018800" cy="8697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705AD6B-CA51-6149-A6F0-FB31D2F4E809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797200" y="4453470"/>
                <a:ext cx="1054440" cy="905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0893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uiExpand="1" build="p"/>
      <p:bldP spid="20" grpId="0" animBg="1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588" name="Rectangle 78">
            <a:extLst>
              <a:ext uri="{FF2B5EF4-FFF2-40B4-BE49-F238E27FC236}">
                <a16:creationId xmlns:a16="http://schemas.microsoft.com/office/drawing/2014/main" id="{D2B82E2D-5822-450E-85CC-AE5EDD01EC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578" name="Picture 2" descr="Les espaces parallèles de la Renaissance Les monstres à la Renaissance  Anaïs FONTAINE Résumé Les monstres, comme les prodiges, sont très présents  à la Renaissance. Les récits de leurs apparitions sont diffusés et repris à  travers toute l'Europe ...">
            <a:extLst>
              <a:ext uri="{FF2B5EF4-FFF2-40B4-BE49-F238E27FC236}">
                <a16:creationId xmlns:a16="http://schemas.microsoft.com/office/drawing/2014/main" id="{96BFAD5D-79F4-184C-98DF-4267A48844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5" r="4933"/>
          <a:stretch/>
        </p:blipFill>
        <p:spPr bwMode="auto">
          <a:xfrm>
            <a:off x="2" y="10"/>
            <a:ext cx="4063593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4" name="Picture 8" descr="Sold Price: BOAISTUAU, Pierre Histoires prodigieuses les plus mémorables  qui ayent esté observées, depuis la nat - December 5, 0119 1:00 PM CET">
            <a:extLst>
              <a:ext uri="{FF2B5EF4-FFF2-40B4-BE49-F238E27FC236}">
                <a16:creationId xmlns:a16="http://schemas.microsoft.com/office/drawing/2014/main" id="{6E3CD23A-C3E0-1C41-9955-2DD548F766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" r="13499"/>
          <a:stretch/>
        </p:blipFill>
        <p:spPr bwMode="auto">
          <a:xfrm>
            <a:off x="8151469" y="0"/>
            <a:ext cx="4131147" cy="6907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6" name="Picture 10" descr="Sold Price: BOAISTUAU, Pierre Histoires prodigieuses les plus mémorables  qui ayent esté observées, depuis la nat - December 5, 0119 1:00 PM CET">
            <a:extLst>
              <a:ext uri="{FF2B5EF4-FFF2-40B4-BE49-F238E27FC236}">
                <a16:creationId xmlns:a16="http://schemas.microsoft.com/office/drawing/2014/main" id="{884643F9-C943-534D-AEAE-484B37B730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9" t="1621" r="15799"/>
          <a:stretch/>
        </p:blipFill>
        <p:spPr bwMode="auto">
          <a:xfrm>
            <a:off x="4015946" y="0"/>
            <a:ext cx="4160108" cy="6907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0C94B99-6CA8-DD41-B7C5-4D0F56AC957F}"/>
              </a:ext>
            </a:extLst>
          </p:cNvPr>
          <p:cNvSpPr txBox="1"/>
          <p:nvPr/>
        </p:nvSpPr>
        <p:spPr>
          <a:xfrm>
            <a:off x="4053681" y="5869721"/>
            <a:ext cx="40977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Pierre Boaistuau (1517-1566)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Histoires prodigieuses</a:t>
            </a: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(1ère éd. 1560)</a:t>
            </a:r>
            <a:endParaRPr kumimoji="0" lang="fr-FR" sz="20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ED3968-8507-5945-8BA3-48283EB7DEC4}"/>
              </a:ext>
            </a:extLst>
          </p:cNvPr>
          <p:cNvSpPr txBox="1"/>
          <p:nvPr/>
        </p:nvSpPr>
        <p:spPr>
          <a:xfrm>
            <a:off x="4802746" y="3429000"/>
            <a:ext cx="2681503" cy="3046988"/>
          </a:xfrm>
          <a:prstGeom prst="rect">
            <a:avLst/>
          </a:prstGeom>
          <a:solidFill>
            <a:srgbClr val="D80605"/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prodige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dirty="0">
                <a:solidFill>
                  <a:prstClr val="white">
                    <a:lumMod val="85000"/>
                  </a:prstClr>
                </a:solidFill>
                <a:latin typeface="Calibri" panose="020F0502020204030204"/>
              </a:rPr>
              <a:t>produit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naturel</a:t>
            </a:r>
          </a:p>
        </p:txBody>
      </p:sp>
    </p:spTree>
    <p:extLst>
      <p:ext uri="{BB962C8B-B14F-4D97-AF65-F5344CB8AC3E}">
        <p14:creationId xmlns:p14="http://schemas.microsoft.com/office/powerpoint/2010/main" val="198398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Parédeuxfillesmaslefemelle.jpg                                 00089298Macintosh HD                   BD21845A:">
            <a:extLst>
              <a:ext uri="{FF2B5EF4-FFF2-40B4-BE49-F238E27FC236}">
                <a16:creationId xmlns:a16="http://schemas.microsoft.com/office/drawing/2014/main" id="{7ED0C9AC-9358-1A4A-B67C-697D66D94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105"/>
          <a:stretch>
            <a:fillRect/>
          </a:stretch>
        </p:blipFill>
        <p:spPr bwMode="auto">
          <a:xfrm>
            <a:off x="1697006" y="0"/>
            <a:ext cx="3494088" cy="684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 Box 3">
            <a:extLst>
              <a:ext uri="{FF2B5EF4-FFF2-40B4-BE49-F238E27FC236}">
                <a16:creationId xmlns:a16="http://schemas.microsoft.com/office/drawing/2014/main" id="{059AD3C8-D29B-6A43-AB10-85BAAAEFC3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50" y="4828554"/>
            <a:ext cx="1692275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Amboise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Paré, </a:t>
            </a:r>
            <a:r>
              <a:rPr kumimoji="0" lang="en-US" altLang="en-US" sz="24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Monstres et prodiges</a:t>
            </a: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(1573)</a:t>
            </a:r>
          </a:p>
        </p:txBody>
      </p:sp>
      <p:pic>
        <p:nvPicPr>
          <p:cNvPr id="14339" name="Picture 5" descr="ParéHermafroditehommefemme.jpg                                 00089298Macintosh HD                   BD21845A:">
            <a:extLst>
              <a:ext uri="{FF2B5EF4-FFF2-40B4-BE49-F238E27FC236}">
                <a16:creationId xmlns:a16="http://schemas.microsoft.com/office/drawing/2014/main" id="{2F9AD887-3807-144D-9F5D-2FC816504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529" y="-15875"/>
            <a:ext cx="3303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 descr="Parédeuxenfantsgemeauxherm.jpg                                 00089298Macintosh HD                   BD21845A:">
            <a:extLst>
              <a:ext uri="{FF2B5EF4-FFF2-40B4-BE49-F238E27FC236}">
                <a16:creationId xmlns:a16="http://schemas.microsoft.com/office/drawing/2014/main" id="{FFEC4F6D-0F7B-DB44-8392-E7ED7B0BB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80" r="9578"/>
          <a:stretch>
            <a:fillRect/>
          </a:stretch>
        </p:blipFill>
        <p:spPr bwMode="auto">
          <a:xfrm>
            <a:off x="8993219" y="0"/>
            <a:ext cx="30035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3FCD8C-AE3B-0545-BD61-207626CDA2BF}"/>
              </a:ext>
            </a:extLst>
          </p:cNvPr>
          <p:cNvSpPr txBox="1"/>
          <p:nvPr/>
        </p:nvSpPr>
        <p:spPr>
          <a:xfrm>
            <a:off x="25313" y="734324"/>
            <a:ext cx="312713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Intersexuation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à l’époque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moderne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E9B1963-7DAC-944B-A830-F6811988C4A4}"/>
              </a:ext>
            </a:extLst>
          </p:cNvPr>
          <p:cNvSpPr/>
          <p:nvPr/>
        </p:nvSpPr>
        <p:spPr>
          <a:xfrm>
            <a:off x="25313" y="3072348"/>
            <a:ext cx="12192000" cy="3785652"/>
          </a:xfrm>
          <a:prstGeom prst="rect">
            <a:avLst/>
          </a:prstGeom>
          <a:solidFill>
            <a:srgbClr val="EDE7C8"/>
          </a:solidFill>
        </p:spPr>
        <p:txBody>
          <a:bodyPr wrap="square">
            <a:spAutoFit/>
          </a:bodyPr>
          <a:lstStyle/>
          <a:p>
            <a:pPr lvl="0" algn="ctr"/>
            <a:r>
              <a:rPr kumimoji="0" lang="fr-FR" altLang="en-US" sz="4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Quelles sont les </a:t>
            </a:r>
            <a:r>
              <a:rPr lang="fr-FR" altLang="en-US" sz="4000" noProof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catégories</a:t>
            </a:r>
            <a:r>
              <a:rPr lang="fr-FR" altLang="en-US" sz="400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kumimoji="0" lang="fr-FR" altLang="en-US" sz="4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d’« hermaphrodite » d’après Paré ? </a:t>
            </a:r>
            <a:r>
              <a:rPr lang="fr-FR" altLang="en-US" sz="400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Par quels critères les distingue-t-il ?</a:t>
            </a:r>
            <a:r>
              <a:rPr kumimoji="0" lang="fr-FR" altLang="en-US" sz="4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altLang="en-US" sz="400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Quelles en sont</a:t>
            </a:r>
            <a:r>
              <a:rPr kumimoji="0" lang="fr-FR" altLang="en-US" sz="4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 les causes </a:t>
            </a:r>
            <a:r>
              <a:rPr kumimoji="0" lang="fr-FR" altLang="en-US" sz="400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?</a:t>
            </a:r>
          </a:p>
          <a:p>
            <a:pPr algn="ctr"/>
            <a:r>
              <a:rPr lang="fr-FR" alt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Quelles sont les idées maitresses qui informent le système de pensée médicale de Paré ?</a:t>
            </a:r>
          </a:p>
          <a:p>
            <a:pPr algn="ctr"/>
            <a:r>
              <a:rPr lang="fr-FR" alt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Qui détermine le sexe/le genre dans sa société 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EC301-16CB-EE1B-43A3-27EEBE386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3EB41F-E0D6-9346-13B4-6BCD732BF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79268"/>
            <a:ext cx="12192000" cy="566928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fr-FR" altLang="en-US" dirty="0">
              <a:latin typeface="+mj-lt"/>
            </a:endParaRPr>
          </a:p>
          <a:p>
            <a:pPr marL="0" indent="0" algn="ctr">
              <a:buNone/>
            </a:pPr>
            <a:r>
              <a:rPr lang="fr-FR" altLang="en-US" sz="4400" dirty="0">
                <a:latin typeface="+mj-lt"/>
              </a:rPr>
              <a:t>HISTOIRES DE CHANGEMENT DE SEXE</a:t>
            </a:r>
          </a:p>
          <a:p>
            <a:pPr marL="0" indent="0" algn="ctr">
              <a:buNone/>
            </a:pPr>
            <a:endParaRPr lang="fr-FR" altLang="en-US" sz="3600" dirty="0">
              <a:latin typeface="+mj-lt"/>
            </a:endParaRPr>
          </a:p>
          <a:p>
            <a:pPr marL="0" indent="0" algn="ctr">
              <a:buNone/>
            </a:pPr>
            <a:r>
              <a:rPr lang="fr-FR" altLang="en-US" sz="3900" dirty="0">
                <a:latin typeface="+mj-lt"/>
              </a:rPr>
              <a:t>Quelles conceptions médicales de l’anatomie et la physiologie masculines et féminines rendent possibles les histoires de « transformation » spontanée entre femme et homme?</a:t>
            </a:r>
          </a:p>
          <a:p>
            <a:pPr marL="0" indent="0" algn="ctr">
              <a:buNone/>
            </a:pPr>
            <a:endParaRPr lang="fr-FR" altLang="en-US" sz="3900" dirty="0">
              <a:latin typeface="+mj-lt"/>
            </a:endParaRPr>
          </a:p>
          <a:p>
            <a:pPr marL="0" indent="0" algn="ctr">
              <a:buNone/>
            </a:pPr>
            <a:endParaRPr lang="en-US" altLang="en-US" sz="3600" dirty="0">
              <a:latin typeface="+mj-lt"/>
            </a:endParaRPr>
          </a:p>
          <a:p>
            <a:pPr marL="0" indent="0" algn="ctr">
              <a:buNone/>
            </a:pPr>
            <a:r>
              <a:rPr lang="fr-FR" altLang="en-US" sz="3600" dirty="0"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431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VesaliusTabulaesex1538.jpg                                     0008929CMacintosh HD                   BD21845A:">
            <a:extLst>
              <a:ext uri="{FF2B5EF4-FFF2-40B4-BE49-F238E27FC236}">
                <a16:creationId xmlns:a16="http://schemas.microsoft.com/office/drawing/2014/main" id="{FD216BDA-BECF-6242-882C-53ABA6E0C1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0" t="4021" r="5610"/>
          <a:stretch/>
        </p:blipFill>
        <p:spPr bwMode="auto">
          <a:xfrm>
            <a:off x="0" y="0"/>
            <a:ext cx="7376985" cy="5014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3">
            <a:extLst>
              <a:ext uri="{FF2B5EF4-FFF2-40B4-BE49-F238E27FC236}">
                <a16:creationId xmlns:a16="http://schemas.microsoft.com/office/drawing/2014/main" id="{55AF52F0-6ED8-0D42-A739-B37EEBE683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568" y="2889502"/>
            <a:ext cx="130067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charset="0"/>
                <a:cs typeface="+mn-cs"/>
              </a:rPr>
              <a:t>Vesalius,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charset="0"/>
                <a:cs typeface="+mn-cs"/>
              </a:rPr>
              <a:t>Tabulae sex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charset="0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charset="0"/>
                <a:cs typeface="+mn-cs"/>
              </a:rPr>
              <a:t>(1538)</a:t>
            </a:r>
          </a:p>
        </p:txBody>
      </p:sp>
      <p:pic>
        <p:nvPicPr>
          <p:cNvPr id="4" name="Picture 4" descr="torsefemme.jpg                                                 0008929CMacintosh HD                   BD21845A:">
            <a:extLst>
              <a:ext uri="{FF2B5EF4-FFF2-40B4-BE49-F238E27FC236}">
                <a16:creationId xmlns:a16="http://schemas.microsoft.com/office/drawing/2014/main" id="{5773A52B-A940-964A-B2F6-6B872786AC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5"/>
          <a:stretch/>
        </p:blipFill>
        <p:spPr bwMode="auto">
          <a:xfrm>
            <a:off x="7142204" y="0"/>
            <a:ext cx="5049795" cy="6606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8DAD3BB-A979-F94F-BE40-9BD784CEE491}"/>
              </a:ext>
            </a:extLst>
          </p:cNvPr>
          <p:cNvSpPr/>
          <p:nvPr/>
        </p:nvSpPr>
        <p:spPr>
          <a:xfrm>
            <a:off x="10453816" y="179859"/>
            <a:ext cx="15825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charset="0"/>
                <a:cs typeface="+mn-cs"/>
              </a:rPr>
              <a:t>Valverde, 1586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B052F9-738D-BD43-BB79-5A7737A4F133}"/>
              </a:ext>
            </a:extLst>
          </p:cNvPr>
          <p:cNvSpPr txBox="1"/>
          <p:nvPr/>
        </p:nvSpPr>
        <p:spPr>
          <a:xfrm>
            <a:off x="7086524" y="6531955"/>
            <a:ext cx="51611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images tirées de Thomas LAQUEUR, </a:t>
            </a:r>
            <a:r>
              <a:rPr kumimoji="0" lang="fr-FR" sz="20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Making Sex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142612-F1F1-1D48-85F4-5E7299E88B81}"/>
              </a:ext>
            </a:extLst>
          </p:cNvPr>
          <p:cNvSpPr/>
          <p:nvPr/>
        </p:nvSpPr>
        <p:spPr>
          <a:xfrm>
            <a:off x="0" y="4869962"/>
            <a:ext cx="727095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Pourquoi est-ce que les transformations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d’homme en femme sont plus rares 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Quelle en est l’explication ? Quelles en sont les implications?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66D6C-A5F9-0D4D-8A5B-6F787B9C6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901485"/>
            <a:ext cx="11851105" cy="1325563"/>
          </a:xfrm>
        </p:spPr>
        <p:txBody>
          <a:bodyPr>
            <a:normAutofit fontScale="90000"/>
          </a:bodyPr>
          <a:lstStyle/>
          <a:p>
            <a:r>
              <a:rPr lang="fr-FR" dirty="0"/>
              <a:t>Les histoires de </a:t>
            </a:r>
            <a:r>
              <a:rPr lang="fr-FR" dirty="0" err="1"/>
              <a:t>Marie-Germain</a:t>
            </a:r>
            <a:r>
              <a:rPr lang="fr-FR" dirty="0"/>
              <a:t> et de Mary</a:t>
            </a:r>
            <a:br>
              <a:rPr lang="fr-FR" dirty="0"/>
            </a:br>
            <a:r>
              <a:rPr lang="fr-FR" dirty="0"/>
              <a:t>chez Paré et Montaigne (ainsi que d’autres)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400718-A51A-DE4F-ABC2-0549C6AAC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564266"/>
            <a:ext cx="11561805" cy="501684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altLang="en-US" dirty="0">
                <a:latin typeface="+mj-lt"/>
              </a:rPr>
              <a:t>Examinez chaque histoire. Qu’est-ce qui s’est passé ? Comment chaque histoire finit-elle ?</a:t>
            </a:r>
          </a:p>
          <a:p>
            <a:pPr marL="514350" indent="-514350">
              <a:buFont typeface="+mj-lt"/>
              <a:buAutoNum type="arabicPeriod"/>
            </a:pPr>
            <a:r>
              <a:rPr lang="fr-FR" altLang="en-US" dirty="0">
                <a:latin typeface="+mj-lt"/>
              </a:rPr>
              <a:t>Qu’est-ce qui vous frappe ou vous étonne dans ces histoires ?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>
                <a:latin typeface="+mj-lt"/>
              </a:rPr>
              <a:t>Comment comprendre l’acceptation d’une nouvelle identité « mâle » ou « masculine » pour </a:t>
            </a:r>
            <a:r>
              <a:rPr lang="fr-FR" dirty="0" err="1">
                <a:latin typeface="+mj-lt"/>
              </a:rPr>
              <a:t>Marie-Germain</a:t>
            </a:r>
            <a:r>
              <a:rPr lang="fr-FR" dirty="0">
                <a:latin typeface="+mj-lt"/>
              </a:rPr>
              <a:t> ?</a:t>
            </a:r>
            <a:r>
              <a:rPr lang="en-US" dirty="0">
                <a:effectLst/>
                <a:latin typeface="+mj-lt"/>
              </a:rPr>
              <a:t> Le manque </a:t>
            </a:r>
            <a:r>
              <a:rPr lang="en-US" dirty="0" err="1">
                <a:effectLst/>
                <a:latin typeface="+mj-lt"/>
              </a:rPr>
              <a:t>tolérance</a:t>
            </a:r>
            <a:r>
              <a:rPr lang="en-US" dirty="0">
                <a:effectLst/>
                <a:latin typeface="+mj-lt"/>
              </a:rPr>
              <a:t> de </a:t>
            </a:r>
            <a:r>
              <a:rPr lang="en-US" dirty="0">
                <a:latin typeface="+mj-lt"/>
              </a:rPr>
              <a:t>nouvelle </a:t>
            </a:r>
            <a:r>
              <a:rPr lang="en-US" dirty="0" err="1">
                <a:effectLst/>
                <a:latin typeface="+mj-lt"/>
              </a:rPr>
              <a:t>identité</a:t>
            </a:r>
            <a:r>
              <a:rPr lang="en-US" dirty="0">
                <a:effectLst/>
                <a:latin typeface="+mj-lt"/>
              </a:rPr>
              <a:t> de Mary ?</a:t>
            </a:r>
          </a:p>
          <a:p>
            <a:pPr marL="514350" indent="-514350">
              <a:buFont typeface="+mj-lt"/>
              <a:buAutoNum type="arabicPeriod"/>
            </a:pPr>
            <a:r>
              <a:rPr lang="fr-FR" altLang="en-US" dirty="0">
                <a:latin typeface="+mj-lt"/>
              </a:rPr>
              <a:t>A partir de quel moment est-ce que l’intersexuation devient intenable pour cette société ? A partir de quel moment est-ce que les choses commencent à aller mal pour la personne intersexe ?</a:t>
            </a:r>
          </a:p>
          <a:p>
            <a:pPr marL="514350" indent="-514350">
              <a:buFont typeface="+mj-lt"/>
              <a:buAutoNum type="arabicPeriod"/>
            </a:pPr>
            <a:r>
              <a:rPr lang="fr-FR" alt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Quel rôle pour le personnel médical dans ces cas ? La justice ? La personne examinée elle-même?</a:t>
            </a:r>
          </a:p>
          <a:p>
            <a:pPr marL="514350" indent="-514350">
              <a:buFont typeface="+mj-lt"/>
              <a:buAutoNum type="arabicPeriod"/>
            </a:pPr>
            <a:endParaRPr lang="fr-FR" altLang="en-US" dirty="0">
              <a:latin typeface="+mj-lt"/>
            </a:endParaRP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6124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, letter&#10;&#10;Description automatically generated">
            <a:extLst>
              <a:ext uri="{FF2B5EF4-FFF2-40B4-BE49-F238E27FC236}">
                <a16:creationId xmlns:a16="http://schemas.microsoft.com/office/drawing/2014/main" id="{BC541FA3-33CE-E445-8EB9-8A347D411C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2" r="2024"/>
          <a:stretch/>
        </p:blipFill>
        <p:spPr>
          <a:xfrm>
            <a:off x="3513737" y="0"/>
            <a:ext cx="5164526" cy="6882444"/>
          </a:xfrm>
          <a:prstGeom prst="rect">
            <a:avLst/>
          </a:prstGeom>
        </p:spPr>
      </p:pic>
      <p:pic>
        <p:nvPicPr>
          <p:cNvPr id="3" name="Picture 2" descr="Hermaphrodites in Renaissance Europe - 1st Edition - Kathleen P. Long">
            <a:extLst>
              <a:ext uri="{FF2B5EF4-FFF2-40B4-BE49-F238E27FC236}">
                <a16:creationId xmlns:a16="http://schemas.microsoft.com/office/drawing/2014/main" id="{18429115-BE1C-1C4C-8EEC-C588A53C6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661200"/>
            <a:ext cx="3513737" cy="532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L'Hermaphrodite de la Renaissance aux Lumières - Représenter l'ambiguïté  dans l'Encyclopédie de Diderot et">
            <a:extLst>
              <a:ext uri="{FF2B5EF4-FFF2-40B4-BE49-F238E27FC236}">
                <a16:creationId xmlns:a16="http://schemas.microsoft.com/office/drawing/2014/main" id="{4A0066B7-F7CF-F24D-90F7-5A4A9758D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78263" y="661200"/>
            <a:ext cx="3513737" cy="5280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7F53F270-CE1C-494D-A100-CD847C6B8669}"/>
                  </a:ext>
                </a:extLst>
              </p14:cNvPr>
              <p14:cNvContentPartPr/>
              <p14:nvPr/>
            </p14:nvContentPartPr>
            <p14:xfrm>
              <a:off x="5871454" y="3495172"/>
              <a:ext cx="2238840" cy="17859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7F53F270-CE1C-494D-A100-CD847C6B866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853814" y="3477172"/>
                <a:ext cx="2274480" cy="182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563CEC77-74A6-F645-9035-311E1E735B93}"/>
                  </a:ext>
                </a:extLst>
              </p14:cNvPr>
              <p14:cNvContentPartPr/>
              <p14:nvPr/>
            </p14:nvContentPartPr>
            <p14:xfrm>
              <a:off x="6294454" y="4469332"/>
              <a:ext cx="926640" cy="140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563CEC77-74A6-F645-9035-311E1E735B9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40454" y="4361692"/>
                <a:ext cx="1034280" cy="22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83CD7B4F-9AF8-3C4B-8D7F-917DA7C1617C}"/>
                  </a:ext>
                </a:extLst>
              </p14:cNvPr>
              <p14:cNvContentPartPr/>
              <p14:nvPr/>
            </p14:nvContentPartPr>
            <p14:xfrm>
              <a:off x="7149454" y="2678692"/>
              <a:ext cx="492120" cy="828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83CD7B4F-9AF8-3C4B-8D7F-917DA7C1617C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095814" y="2570692"/>
                <a:ext cx="599760" cy="22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5DCE4B24-9D28-F244-AC62-A9DA7E1D88B2}"/>
                  </a:ext>
                </a:extLst>
              </p14:cNvPr>
              <p14:cNvContentPartPr/>
              <p14:nvPr/>
            </p14:nvContentPartPr>
            <p14:xfrm>
              <a:off x="3572854" y="3669772"/>
              <a:ext cx="1576080" cy="96012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5DCE4B24-9D28-F244-AC62-A9DA7E1D88B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564214" y="3660772"/>
                <a:ext cx="1593720" cy="97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1C18B282-85B0-C74F-8062-7A7710DE154A}"/>
                  </a:ext>
                </a:extLst>
              </p14:cNvPr>
              <p14:cNvContentPartPr/>
              <p14:nvPr/>
            </p14:nvContentPartPr>
            <p14:xfrm>
              <a:off x="3989734" y="3693892"/>
              <a:ext cx="360" cy="36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1C18B282-85B0-C74F-8062-7A7710DE154A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980734" y="3684892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7253200F-C5F3-6C49-88AB-C3D496FE4B2A}"/>
              </a:ext>
            </a:extLst>
          </p:cNvPr>
          <p:cNvSpPr txBox="1"/>
          <p:nvPr/>
        </p:nvSpPr>
        <p:spPr>
          <a:xfrm>
            <a:off x="3724164" y="492605"/>
            <a:ext cx="469378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beaucoup d’intérêt critique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pour « hermaphrodite »</a:t>
            </a:r>
          </a:p>
        </p:txBody>
      </p:sp>
    </p:spTree>
    <p:extLst>
      <p:ext uri="{BB962C8B-B14F-4D97-AF65-F5344CB8AC3E}">
        <p14:creationId xmlns:p14="http://schemas.microsoft.com/office/powerpoint/2010/main" val="102414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63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38CDC8-00D2-DFDB-0C42-30221A047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32771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E149F-E9EB-B933-87DF-CA38FA82E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>
            <a:extLst>
              <a:ext uri="{FF2B5EF4-FFF2-40B4-BE49-F238E27FC236}">
                <a16:creationId xmlns:a16="http://schemas.microsoft.com/office/drawing/2014/main" id="{8A1A1BD9-9BA3-D9A5-E17D-D1EB4E3E2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2131" y="5838568"/>
            <a:ext cx="364548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Aldrovandi, « </a:t>
            </a:r>
            <a:r>
              <a:rPr kumimoji="0" lang="fr-FR" altLang="ja-JP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Androgynos »</a:t>
            </a:r>
            <a:r>
              <a:rPr kumimoji="0" lang="fr-FR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Monstrorum</a:t>
            </a:r>
            <a:r>
              <a:rPr kumimoji="0" lang="fr-FR" alt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 historia</a:t>
            </a:r>
            <a:r>
              <a:rPr kumimoji="0" lang="fr-F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 (1642)</a:t>
            </a:r>
          </a:p>
        </p:txBody>
      </p:sp>
      <p:pic>
        <p:nvPicPr>
          <p:cNvPr id="1028" name="Picture 4" descr="Monsters &amp; Madness... The Drawings of Ulisse Aldrovandi - | Human oddities,  Drawings, Monster">
            <a:extLst>
              <a:ext uri="{FF2B5EF4-FFF2-40B4-BE49-F238E27FC236}">
                <a16:creationId xmlns:a16="http://schemas.microsoft.com/office/drawing/2014/main" id="{1862CD30-51C2-28A6-D0D6-AD78FD407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60" y="0"/>
            <a:ext cx="44354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70FE352-233E-B92B-39DA-D090591E6401}"/>
                  </a:ext>
                </a:extLst>
              </p14:cNvPr>
              <p14:cNvContentPartPr/>
              <p14:nvPr/>
            </p14:nvContentPartPr>
            <p14:xfrm>
              <a:off x="2351623" y="900154"/>
              <a:ext cx="466200" cy="48787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EEBF750-0A63-2947-AB9B-8A15D310E74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42623" y="891514"/>
                <a:ext cx="483840" cy="489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5ECFD77D-7384-F8C4-F3E4-9C8BEFA63E4C}"/>
                  </a:ext>
                </a:extLst>
              </p14:cNvPr>
              <p14:cNvContentPartPr/>
              <p14:nvPr/>
            </p14:nvContentPartPr>
            <p14:xfrm>
              <a:off x="2756263" y="915994"/>
              <a:ext cx="360" cy="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DA80C06-4DB7-2B49-BD12-AB93CF2E414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747263" y="907354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Oval 8">
            <a:extLst>
              <a:ext uri="{FF2B5EF4-FFF2-40B4-BE49-F238E27FC236}">
                <a16:creationId xmlns:a16="http://schemas.microsoft.com/office/drawing/2014/main" id="{514DDD50-8278-157E-2FDE-75312EF6B686}"/>
              </a:ext>
            </a:extLst>
          </p:cNvPr>
          <p:cNvSpPr/>
          <p:nvPr/>
        </p:nvSpPr>
        <p:spPr>
          <a:xfrm>
            <a:off x="4319589" y="4137582"/>
            <a:ext cx="1655879" cy="1641292"/>
          </a:xfrm>
          <a:prstGeom prst="ellipse">
            <a:avLst/>
          </a:prstGeom>
          <a:solidFill>
            <a:srgbClr val="D80605"/>
          </a:solidFill>
          <a:ln>
            <a:solidFill>
              <a:srgbClr val="EDE7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EDE7C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anatomie des organes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35A320-F071-4E12-47D6-AC728987AD8C}"/>
              </a:ext>
            </a:extLst>
          </p:cNvPr>
          <p:cNvSpPr/>
          <p:nvPr/>
        </p:nvSpPr>
        <p:spPr>
          <a:xfrm>
            <a:off x="878209" y="5943974"/>
            <a:ext cx="3072128" cy="914400"/>
          </a:xfrm>
          <a:prstGeom prst="rect">
            <a:avLst/>
          </a:prstGeom>
          <a:solidFill>
            <a:srgbClr val="D80605"/>
          </a:solidFill>
          <a:ln>
            <a:solidFill>
              <a:srgbClr val="EDE7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EDE7C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pensée binaire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EDE7C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 normative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EDE7C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mâle ------------- femelle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BA82688-E28A-DFA8-4661-1ADB2D108AD6}"/>
              </a:ext>
            </a:extLst>
          </p:cNvPr>
          <p:cNvSpPr/>
          <p:nvPr/>
        </p:nvSpPr>
        <p:spPr>
          <a:xfrm>
            <a:off x="5575998" y="3459350"/>
            <a:ext cx="1636068" cy="1536443"/>
          </a:xfrm>
          <a:prstGeom prst="ellipse">
            <a:avLst/>
          </a:prstGeom>
          <a:solidFill>
            <a:srgbClr val="D80605"/>
          </a:solidFill>
          <a:ln>
            <a:solidFill>
              <a:srgbClr val="EDE7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EDE7C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gonades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F19036E-FFA4-3EF4-79FE-0A7EAD4C0088}"/>
              </a:ext>
            </a:extLst>
          </p:cNvPr>
          <p:cNvSpPr/>
          <p:nvPr/>
        </p:nvSpPr>
        <p:spPr>
          <a:xfrm>
            <a:off x="6772664" y="4300538"/>
            <a:ext cx="1636068" cy="1536443"/>
          </a:xfrm>
          <a:prstGeom prst="ellipse">
            <a:avLst/>
          </a:prstGeom>
          <a:solidFill>
            <a:srgbClr val="D80605"/>
          </a:solidFill>
          <a:ln>
            <a:solidFill>
              <a:srgbClr val="EDE7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EDE7C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chromo-somes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41920FF-5B7C-BCDD-7B7B-07C3A01B83AE}"/>
              </a:ext>
            </a:extLst>
          </p:cNvPr>
          <p:cNvSpPr/>
          <p:nvPr/>
        </p:nvSpPr>
        <p:spPr>
          <a:xfrm>
            <a:off x="8009262" y="3508376"/>
            <a:ext cx="1636068" cy="1581150"/>
          </a:xfrm>
          <a:prstGeom prst="ellipse">
            <a:avLst/>
          </a:prstGeom>
          <a:solidFill>
            <a:srgbClr val="D80605"/>
          </a:solidFill>
          <a:ln>
            <a:solidFill>
              <a:srgbClr val="EDE7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EDE7C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hormones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5A9098A-68F3-FC6E-CBDA-F49F6CDE07D1}"/>
              </a:ext>
            </a:extLst>
          </p:cNvPr>
          <p:cNvSpPr/>
          <p:nvPr/>
        </p:nvSpPr>
        <p:spPr>
          <a:xfrm>
            <a:off x="9091815" y="4378327"/>
            <a:ext cx="1636068" cy="1581150"/>
          </a:xfrm>
          <a:prstGeom prst="ellipse">
            <a:avLst/>
          </a:prstGeom>
          <a:solidFill>
            <a:srgbClr val="D80605"/>
          </a:solidFill>
          <a:ln>
            <a:solidFill>
              <a:srgbClr val="EDE7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EDE7C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pilosité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1BB6168-C722-87F9-C756-9305D62E0B72}"/>
              </a:ext>
            </a:extLst>
          </p:cNvPr>
          <p:cNvSpPr/>
          <p:nvPr/>
        </p:nvSpPr>
        <p:spPr>
          <a:xfrm>
            <a:off x="10267530" y="3508377"/>
            <a:ext cx="1636068" cy="1581149"/>
          </a:xfrm>
          <a:prstGeom prst="ellipse">
            <a:avLst/>
          </a:prstGeom>
          <a:solidFill>
            <a:srgbClr val="D80605"/>
          </a:solidFill>
          <a:ln>
            <a:solidFill>
              <a:srgbClr val="EDE7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EDE7C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graisses &amp; muscles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05B0E319-03FE-E3D8-0B4B-854CBB188C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5520" y="122272"/>
            <a:ext cx="6166423" cy="267765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en-US" sz="800" b="0" i="0" u="none" strike="noStrike" kern="1200" cap="none" spc="0" normalizeH="0" baseline="0" noProof="0" dirty="0">
              <a:ln>
                <a:noFill/>
              </a:ln>
              <a:solidFill>
                <a:srgbClr val="EDE7C8"/>
              </a:solidFill>
              <a:effectLst/>
              <a:uLnTx/>
              <a:uFillTx/>
              <a:latin typeface="Perpetua Titling MT" panose="02020502060505020804" pitchFamily="18" charset="77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E7C8"/>
                </a:solidFill>
                <a:effectLst/>
                <a:uLnTx/>
                <a:uFillTx/>
                <a:latin typeface="Perpetua Titling MT" panose="02020502060505020804" pitchFamily="18" charset="77"/>
                <a:ea typeface="ＭＳ Ｐゴシック" panose="020B0600070205080204" pitchFamily="34" charset="-128"/>
                <a:cs typeface="+mn-cs"/>
              </a:rPr>
              <a:t>aujourd’hui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E7C8"/>
                </a:solidFill>
                <a:effectLst/>
                <a:uLnTx/>
                <a:uFillTx/>
                <a:latin typeface="Perpetua Titling MT" panose="02020502060505020804" pitchFamily="18" charset="77"/>
                <a:ea typeface="ＭＳ Ｐゴシック" panose="020B0600070205080204" pitchFamily="34" charset="-128"/>
                <a:cs typeface="+mn-cs"/>
              </a:rPr>
              <a:t>Comment détermine-t-on le sexe ? </a:t>
            </a:r>
            <a:r>
              <a:rPr lang="fr-FR" altLang="en-US" sz="3200" dirty="0">
                <a:solidFill>
                  <a:srgbClr val="EDE7C8"/>
                </a:solidFill>
                <a:latin typeface="Perpetua Titling MT" panose="02020502060505020804" pitchFamily="18" charset="77"/>
              </a:rPr>
              <a:t>Comment distingue-t-on l’homme et la femme? </a:t>
            </a:r>
            <a:r>
              <a:rPr kumimoji="0" lang="fr-FR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E7C8"/>
                </a:solidFill>
                <a:effectLst/>
                <a:uLnTx/>
                <a:uFillTx/>
                <a:latin typeface="Perpetua Titling MT" panose="02020502060505020804" pitchFamily="18" charset="77"/>
                <a:ea typeface="ＭＳ Ｐゴシック" panose="020B0600070205080204" pitchFamily="34" charset="-128"/>
                <a:cs typeface="+mn-cs"/>
              </a:rPr>
              <a:t> 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E466D669-A1D8-EFF5-7090-91A6B5E54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5519" y="3008309"/>
            <a:ext cx="6166423" cy="707886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en-US" sz="800" b="0" i="0" u="none" strike="noStrike" kern="1200" cap="none" spc="0" normalizeH="0" baseline="0" noProof="0" dirty="0">
              <a:ln>
                <a:noFill/>
              </a:ln>
              <a:solidFill>
                <a:srgbClr val="EDE7C8"/>
              </a:solidFill>
              <a:effectLst/>
              <a:uLnTx/>
              <a:uFillTx/>
              <a:latin typeface="Perpetua Titling MT" panose="02020502060505020804" pitchFamily="18" charset="77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E7C8"/>
                </a:solidFill>
                <a:effectLst/>
                <a:uLnTx/>
                <a:uFillTx/>
                <a:latin typeface="Perpetua Titling MT" panose="02020502060505020804" pitchFamily="18" charset="77"/>
                <a:ea typeface="ＭＳ Ｐゴシック" panose="020B0600070205080204" pitchFamily="34" charset="-128"/>
                <a:cs typeface="+mn-cs"/>
              </a:rPr>
              <a:t>ET le GENRE ? </a:t>
            </a:r>
          </a:p>
        </p:txBody>
      </p:sp>
    </p:spTree>
    <p:extLst>
      <p:ext uri="{BB962C8B-B14F-4D97-AF65-F5344CB8AC3E}">
        <p14:creationId xmlns:p14="http://schemas.microsoft.com/office/powerpoint/2010/main" val="210288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/>
      <p:bldP spid="9" grpId="0" animBg="1"/>
      <p:bldP spid="5" grpId="0" animBg="1"/>
      <p:bldP spid="10" grpId="0" animBg="1"/>
      <p:bldP spid="14" grpId="0" animBg="1"/>
      <p:bldP spid="15" grpId="0" animBg="1"/>
      <p:bldP spid="17" grpId="0" animBg="1"/>
      <p:bldP spid="18" grpId="0" animBg="1"/>
      <p:bldP spid="4" grpId="0" animBg="1"/>
      <p:bldP spid="6" grpId="0" animBg="1"/>
      <p:bldP spid="6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>
            <a:extLst>
              <a:ext uri="{FF2B5EF4-FFF2-40B4-BE49-F238E27FC236}">
                <a16:creationId xmlns:a16="http://schemas.microsoft.com/office/drawing/2014/main" id="{96EA6446-0538-4342-87E4-90F0B517A0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2131" y="5838568"/>
            <a:ext cx="364548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Aldrovandi, « </a:t>
            </a:r>
            <a:r>
              <a:rPr kumimoji="0" lang="fr-FR" altLang="ja-JP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Androgynos »</a:t>
            </a:r>
            <a:r>
              <a:rPr kumimoji="0" lang="fr-FR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Monstrorum</a:t>
            </a:r>
            <a:r>
              <a:rPr kumimoji="0" lang="fr-FR" alt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 historia</a:t>
            </a:r>
            <a:r>
              <a:rPr kumimoji="0" lang="fr-F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 (1642)</a:t>
            </a:r>
          </a:p>
        </p:txBody>
      </p:sp>
      <p:pic>
        <p:nvPicPr>
          <p:cNvPr id="1028" name="Picture 4" descr="Monsters &amp; Madness... The Drawings of Ulisse Aldrovandi - | Human oddities,  Drawings, Monster">
            <a:extLst>
              <a:ext uri="{FF2B5EF4-FFF2-40B4-BE49-F238E27FC236}">
                <a16:creationId xmlns:a16="http://schemas.microsoft.com/office/drawing/2014/main" id="{F2A4FA46-972C-B84E-AABE-DE3ABF7F0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60" y="0"/>
            <a:ext cx="44354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DA80C06-4DB7-2B49-BD12-AB93CF2E4140}"/>
                  </a:ext>
                </a:extLst>
              </p14:cNvPr>
              <p14:cNvContentPartPr/>
              <p14:nvPr/>
            </p14:nvContentPartPr>
            <p14:xfrm>
              <a:off x="2756263" y="915994"/>
              <a:ext cx="360" cy="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DA80C06-4DB7-2B49-BD12-AB93CF2E414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747263" y="907354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 Box 4">
            <a:extLst>
              <a:ext uri="{FF2B5EF4-FFF2-40B4-BE49-F238E27FC236}">
                <a16:creationId xmlns:a16="http://schemas.microsoft.com/office/drawing/2014/main" id="{439C0AB0-579C-97C1-4071-987E953167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3827" y="293972"/>
            <a:ext cx="6166423" cy="3046988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E7C8"/>
                </a:solidFill>
                <a:effectLst/>
                <a:uLnTx/>
                <a:uFillTx/>
                <a:latin typeface="Perpetua Titling MT" panose="02020502060505020804" pitchFamily="18" charset="77"/>
                <a:ea typeface="ＭＳ Ｐゴシック" panose="020B0600070205080204" pitchFamily="34" charset="-128"/>
                <a:cs typeface="+mn-cs"/>
              </a:rPr>
              <a:t>d</a:t>
            </a:r>
            <a:r>
              <a:rPr kumimoji="0" lang="fr-FR" altLang="ja-JP" sz="3200" b="0" i="0" u="none" strike="noStrike" kern="1200" cap="none" spc="0" normalizeH="0" baseline="0" noProof="0" dirty="0">
                <a:ln>
                  <a:noFill/>
                </a:ln>
                <a:solidFill>
                  <a:srgbClr val="EDE7C8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’</a:t>
            </a:r>
            <a:r>
              <a:rPr kumimoji="0" lang="fr-FR" altLang="ja-JP" sz="3200" b="0" i="0" u="none" strike="noStrike" kern="1200" cap="none" spc="0" normalizeH="0" baseline="0" noProof="0" dirty="0">
                <a:ln>
                  <a:noFill/>
                </a:ln>
                <a:solidFill>
                  <a:srgbClr val="EDE7C8"/>
                </a:solidFill>
                <a:effectLst/>
                <a:uLnTx/>
                <a:uFillTx/>
                <a:latin typeface="Perpetua Titling MT" panose="02020502060505020804" pitchFamily="18" charset="77"/>
                <a:ea typeface="ＭＳ Ｐゴシック" panose="020B0600070205080204" pitchFamily="34" charset="-128"/>
                <a:cs typeface="+mn-cs"/>
              </a:rPr>
              <a:t>après les médecins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E7C8"/>
                </a:solidFill>
                <a:effectLst/>
                <a:uLnTx/>
                <a:uFillTx/>
                <a:latin typeface="Perpetua Titling MT" panose="02020502060505020804" pitchFamily="18" charset="77"/>
                <a:ea typeface="ＭＳ Ｐゴシック" panose="020B0600070205080204" pitchFamily="34" charset="-128"/>
                <a:cs typeface="+mn-cs"/>
              </a:rPr>
              <a:t>du 17ème siècle…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EDE7C8"/>
              </a:solidFill>
              <a:effectLst/>
              <a:uLnTx/>
              <a:uFillTx/>
              <a:latin typeface="Perpetua Titling MT" panose="02020502060505020804" pitchFamily="18" charset="77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E7C8"/>
                </a:solidFill>
                <a:effectLst/>
                <a:uLnTx/>
                <a:uFillTx/>
                <a:latin typeface="Perpetua Titling MT" panose="02020502060505020804" pitchFamily="18" charset="77"/>
                <a:ea typeface="ＭＳ Ｐゴシック" panose="020B0600070205080204" pitchFamily="34" charset="-128"/>
                <a:cs typeface="+mn-cs"/>
              </a:rPr>
              <a:t>Comment détermine-t-on le sexe ? par</a:t>
            </a:r>
            <a:r>
              <a:rPr kumimoji="0" lang="fr-FR" altLang="en-US" sz="3200" b="0" i="0" u="none" strike="noStrike" kern="1200" cap="none" spc="0" normalizeH="0" noProof="0" dirty="0">
                <a:ln>
                  <a:noFill/>
                </a:ln>
                <a:solidFill>
                  <a:srgbClr val="EDE7C8"/>
                </a:solidFill>
                <a:effectLst/>
                <a:uLnTx/>
                <a:uFillTx/>
                <a:latin typeface="Perpetua Titling MT" panose="02020502060505020804" pitchFamily="18" charset="77"/>
                <a:ea typeface="ＭＳ Ｐゴシック" panose="020B0600070205080204" pitchFamily="34" charset="-128"/>
                <a:cs typeface="+mn-cs"/>
              </a:rPr>
              <a:t> quels signes et critères ?</a:t>
            </a:r>
            <a:r>
              <a:rPr kumimoji="0" lang="fr-FR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E7C8"/>
                </a:solidFill>
                <a:effectLst/>
                <a:uLnTx/>
                <a:uFillTx/>
                <a:latin typeface="Perpetua Titling MT" panose="02020502060505020804" pitchFamily="18" charset="77"/>
                <a:ea typeface="ＭＳ Ｐゴシック" panose="020B0600070205080204" pitchFamily="34" charset="-128"/>
                <a:cs typeface="+mn-cs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BFBEB8-27BC-9056-EA25-755ED239DCEB}"/>
              </a:ext>
            </a:extLst>
          </p:cNvPr>
          <p:cNvSpPr txBox="1"/>
          <p:nvPr/>
        </p:nvSpPr>
        <p:spPr>
          <a:xfrm>
            <a:off x="5303827" y="3517041"/>
            <a:ext cx="632523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groupes: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Paré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dirty="0" err="1">
                <a:solidFill>
                  <a:prstClr val="black"/>
                </a:solidFill>
                <a:latin typeface="Calibri" panose="020F0502020204030204"/>
              </a:rPr>
              <a:t>Riolan</a:t>
            </a:r>
            <a:endParaRPr lang="fr-FR" sz="36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Venette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/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3E8D519-11AD-EB35-E918-F387176C739F}"/>
              </a:ext>
            </a:extLst>
          </p:cNvPr>
          <p:cNvSpPr txBox="1"/>
          <p:nvPr/>
        </p:nvSpPr>
        <p:spPr>
          <a:xfrm>
            <a:off x="771525" y="857250"/>
            <a:ext cx="1037272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Quelles idées/écoles de pensée informent la réflexion sur la différence homme-femme à la Renaissance ?</a:t>
            </a:r>
          </a:p>
          <a:p>
            <a:endParaRPr lang="fr-FR" sz="3600" dirty="0"/>
          </a:p>
          <a:p>
            <a:r>
              <a:rPr lang="fr-FR" sz="3600" dirty="0"/>
              <a:t>Aristote</a:t>
            </a:r>
          </a:p>
          <a:p>
            <a:endParaRPr lang="fr-FR" sz="3600" dirty="0"/>
          </a:p>
          <a:p>
            <a:r>
              <a:rPr lang="fr-FR" sz="3600" dirty="0"/>
              <a:t>Hippocrate/Galien</a:t>
            </a:r>
          </a:p>
          <a:p>
            <a:endParaRPr lang="fr-FR" sz="3600" dirty="0"/>
          </a:p>
          <a:p>
            <a:r>
              <a:rPr lang="fr-FR" sz="3600" dirty="0"/>
              <a:t>Platon </a:t>
            </a:r>
          </a:p>
        </p:txBody>
      </p:sp>
    </p:spTree>
    <p:extLst>
      <p:ext uri="{BB962C8B-B14F-4D97-AF65-F5344CB8AC3E}">
        <p14:creationId xmlns:p14="http://schemas.microsoft.com/office/powerpoint/2010/main" val="10024859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6F9180-961C-4E16-8656-20ACA7AB2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Statut légal des « hermaphrodites »?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2C4234-1DB8-9E25-3FB6-FAB3CDF654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3200" dirty="0">
                <a:latin typeface="+mj-lt"/>
              </a:rPr>
              <a:t>Paré (ainsi que  d’autres) parle des « lois anciens et modernes » (24-25). Quelles sont les lois modernes (à l’époque) ? </a:t>
            </a:r>
          </a:p>
          <a:p>
            <a:pPr marL="0" indent="0">
              <a:buNone/>
            </a:pPr>
            <a:r>
              <a:rPr lang="fr-FR" sz="3200" dirty="0">
                <a:latin typeface="+mj-lt"/>
              </a:rPr>
              <a:t>Pourquoi, pensez-vous, ces lois existent-</a:t>
            </a:r>
            <a:r>
              <a:rPr lang="fr-FR" sz="3200" dirty="0" err="1">
                <a:latin typeface="+mj-lt"/>
              </a:rPr>
              <a:t>t</a:t>
            </a:r>
            <a:r>
              <a:rPr lang="fr-FR" sz="3200" dirty="0">
                <a:latin typeface="+mj-lt"/>
              </a:rPr>
              <a:t>-elles ? </a:t>
            </a:r>
          </a:p>
          <a:p>
            <a:pPr marL="0" indent="0">
              <a:buNone/>
            </a:pPr>
            <a:r>
              <a:rPr lang="fr-FR" sz="3200" dirty="0">
                <a:latin typeface="+mj-lt"/>
              </a:rPr>
              <a:t>Pourquoi est-ce si grave selon ces gens de « changer de sexe » après avoir vécu comme un certain sexe un certain temps ?</a:t>
            </a:r>
            <a:r>
              <a:rPr lang="en-US" sz="3200" dirty="0">
                <a:latin typeface="+mj-lt"/>
              </a:rPr>
              <a:t> </a:t>
            </a:r>
            <a:endParaRPr lang="fr-FR" altLang="en-US" sz="3200" dirty="0">
              <a:latin typeface="+mj-lt"/>
            </a:endParaRP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05086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D5D06-C73C-B64A-8FB8-B0021926F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9911"/>
            <a:ext cx="6172200" cy="1677081"/>
          </a:xfrm>
        </p:spPr>
        <p:txBody>
          <a:bodyPr>
            <a:normAutofit fontScale="90000"/>
          </a:bodyPr>
          <a:lstStyle/>
          <a:p>
            <a:r>
              <a:rPr lang="fr-FR" dirty="0"/>
              <a:t>Jacques Duval </a:t>
            </a:r>
            <a:r>
              <a:rPr lang="fr-FR" sz="3600" dirty="0"/>
              <a:t>(médecin)</a:t>
            </a:r>
            <a:br>
              <a:rPr lang="fr-FR" dirty="0"/>
            </a:br>
            <a:r>
              <a:rPr lang="fr-FR" sz="3200" i="1" dirty="0"/>
              <a:t>Traité des </a:t>
            </a:r>
            <a:r>
              <a:rPr lang="fr-FR" sz="3200" i="1" dirty="0" err="1"/>
              <a:t>hermaphrodits</a:t>
            </a:r>
            <a:r>
              <a:rPr lang="fr-FR" sz="3200" i="1" dirty="0"/>
              <a:t>, parties génitales, </a:t>
            </a:r>
            <a:r>
              <a:rPr lang="fr-FR" sz="3200" i="1" dirty="0" err="1"/>
              <a:t>accouchemens</a:t>
            </a:r>
            <a:r>
              <a:rPr lang="fr-FR" sz="3200" i="1" dirty="0"/>
              <a:t> des femmes… </a:t>
            </a:r>
            <a:br>
              <a:rPr lang="fr-FR" sz="3200" i="1" dirty="0"/>
            </a:br>
            <a:r>
              <a:rPr lang="fr-FR" sz="3200" dirty="0"/>
              <a:t>(Rouen, 1612)</a:t>
            </a:r>
            <a:endParaRPr lang="fr-FR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2C820E9-6DF0-034A-BAC1-E7C8C9992159}"/>
              </a:ext>
            </a:extLst>
          </p:cNvPr>
          <p:cNvSpPr txBox="1">
            <a:spLocks/>
          </p:cNvSpPr>
          <p:nvPr/>
        </p:nvSpPr>
        <p:spPr>
          <a:xfrm>
            <a:off x="6629400" y="4783478"/>
            <a:ext cx="6662058" cy="1901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Jean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Riolan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fr-FR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(anatomiste)</a:t>
            </a:r>
            <a:b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fr-FR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Discours sur les </a:t>
            </a:r>
            <a:r>
              <a:rPr kumimoji="0" lang="fr-FR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hermaphrodits</a:t>
            </a:r>
            <a:endParaRPr kumimoji="0" lang="fr-FR" sz="3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(Paris 1614)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D714121-CD89-034E-ABDD-CE28B39AF4CD}"/>
              </a:ext>
            </a:extLst>
          </p:cNvPr>
          <p:cNvCxnSpPr/>
          <p:nvPr/>
        </p:nvCxnSpPr>
        <p:spPr>
          <a:xfrm>
            <a:off x="4376057" y="1980738"/>
            <a:ext cx="2253343" cy="2401886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5" name="Picture 4" descr="A black and white document with text&#10;&#10;AI-generated content may be incorrect.">
            <a:extLst>
              <a:ext uri="{FF2B5EF4-FFF2-40B4-BE49-F238E27FC236}">
                <a16:creationId xmlns:a16="http://schemas.microsoft.com/office/drawing/2014/main" id="{2F778F45-DDC5-B69F-0DBF-E26C629C3A8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791154" y="2149226"/>
            <a:ext cx="3102429" cy="4508863"/>
          </a:xfrm>
          <a:prstGeom prst="rect">
            <a:avLst/>
          </a:prstGeom>
        </p:spPr>
      </p:pic>
      <p:pic>
        <p:nvPicPr>
          <p:cNvPr id="8" name="Picture 7" descr="A close-up of a book&#10;&#10;AI-generated content may be incorrect.">
            <a:extLst>
              <a:ext uri="{FF2B5EF4-FFF2-40B4-BE49-F238E27FC236}">
                <a16:creationId xmlns:a16="http://schemas.microsoft.com/office/drawing/2014/main" id="{C6CB9B43-4A97-697D-464A-BC78D34BFD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4429" y="172697"/>
            <a:ext cx="3102429" cy="469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8166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171765-F6F4-D625-93D7-1F60B61E1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3" y="332468"/>
            <a:ext cx="10738757" cy="1325563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Le procès de </a:t>
            </a:r>
            <a:r>
              <a:rPr lang="fr-FR" b="1" dirty="0" err="1"/>
              <a:t>Marie-Marin</a:t>
            </a:r>
            <a:r>
              <a:rPr lang="fr-FR" b="1" dirty="0"/>
              <a:t> Le Marcis</a:t>
            </a:r>
            <a:br>
              <a:rPr lang="fr-FR" b="1" dirty="0"/>
            </a:br>
            <a:r>
              <a:rPr lang="fr-FR" b="1" dirty="0"/>
              <a:t>Nous sommes à Rouen en 1615… </a:t>
            </a:r>
            <a:br>
              <a:rPr lang="fr-US" sz="9600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B9D792B-A0F8-66B3-0D39-7896C6B2F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313" y="1527403"/>
            <a:ext cx="11457216" cy="515393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fr-FR" sz="12300" dirty="0" err="1">
                <a:latin typeface="+mj-lt"/>
              </a:rPr>
              <a:t>Marie-Marin</a:t>
            </a:r>
            <a:r>
              <a:rPr lang="fr-FR" sz="12300" dirty="0">
                <a:latin typeface="+mj-lt"/>
              </a:rPr>
              <a:t> Le Marcis, qui a vécu en tailleur, habillé en homme depuis son procès en 1601, vient d’être </a:t>
            </a:r>
            <a:r>
              <a:rPr lang="fr-FR" sz="12300" dirty="0" err="1">
                <a:latin typeface="+mj-lt"/>
              </a:rPr>
              <a:t>arrêté·e</a:t>
            </a:r>
            <a:r>
              <a:rPr lang="fr-FR" sz="12300" dirty="0">
                <a:latin typeface="+mj-lt"/>
              </a:rPr>
              <a:t> par la justice parce qu’iel s’est </a:t>
            </a:r>
            <a:r>
              <a:rPr lang="fr-FR" sz="12300" dirty="0" err="1">
                <a:latin typeface="+mj-lt"/>
              </a:rPr>
              <a:t>habillé·e</a:t>
            </a:r>
            <a:r>
              <a:rPr lang="fr-FR" sz="12300" dirty="0">
                <a:latin typeface="+mj-lt"/>
              </a:rPr>
              <a:t> en fille. Iel a essayé une </a:t>
            </a:r>
            <a:r>
              <a:rPr lang="fr-FR" sz="12300" dirty="0" err="1">
                <a:latin typeface="+mj-lt"/>
              </a:rPr>
              <a:t>rôbe</a:t>
            </a:r>
            <a:r>
              <a:rPr lang="fr-FR" sz="12300" dirty="0">
                <a:latin typeface="+mj-lt"/>
              </a:rPr>
              <a:t> qu’iel était en train de préparer pour la femme du maire et s’est promené la nuit ainsi </a:t>
            </a:r>
            <a:r>
              <a:rPr lang="fr-FR" sz="12300" dirty="0" err="1">
                <a:latin typeface="+mj-lt"/>
              </a:rPr>
              <a:t>habillé·e</a:t>
            </a:r>
            <a:r>
              <a:rPr lang="fr-FR" sz="12300" dirty="0">
                <a:latin typeface="+mj-lt"/>
              </a:rPr>
              <a:t>. </a:t>
            </a:r>
          </a:p>
          <a:p>
            <a:pPr marL="0" indent="0">
              <a:buNone/>
            </a:pPr>
            <a:endParaRPr lang="fr-FR" sz="12300" dirty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fr-FR" sz="12300" dirty="0">
                <a:latin typeface="+mj-lt"/>
              </a:rPr>
              <a:t>Groupe 1: </a:t>
            </a:r>
            <a:r>
              <a:rPr lang="en-US" sz="12300" dirty="0">
                <a:latin typeface="+mj-lt"/>
              </a:rPr>
              <a:t>deux </a:t>
            </a:r>
            <a:r>
              <a:rPr lang="fr-FR" sz="12300" dirty="0">
                <a:latin typeface="+mj-lt"/>
              </a:rPr>
              <a:t>magistrats qui dirigeront le procès</a:t>
            </a:r>
            <a:endParaRPr lang="fr-US" sz="12300" dirty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fr-FR" sz="12300" dirty="0">
                <a:latin typeface="+mj-lt"/>
              </a:rPr>
              <a:t>Groupe 2 :</a:t>
            </a:r>
            <a:r>
              <a:rPr lang="fr-US" sz="12300" dirty="0">
                <a:latin typeface="+mj-lt"/>
              </a:rPr>
              <a:t> </a:t>
            </a:r>
            <a:r>
              <a:rPr lang="fr-FR" sz="12300" dirty="0" err="1">
                <a:latin typeface="+mj-lt"/>
              </a:rPr>
              <a:t>Marie-Marin</a:t>
            </a:r>
            <a:r>
              <a:rPr lang="fr-FR" sz="12300" dirty="0">
                <a:latin typeface="+mj-lt"/>
              </a:rPr>
              <a:t> Le Marcis</a:t>
            </a:r>
            <a:r>
              <a:rPr lang="fr-US" sz="12300" dirty="0">
                <a:latin typeface="+mj-lt"/>
              </a:rPr>
              <a:t> et </a:t>
            </a:r>
            <a:r>
              <a:rPr lang="fr-FR" sz="12300" dirty="0">
                <a:latin typeface="+mj-lt"/>
              </a:rPr>
              <a:t>Jeanne le Febvre </a:t>
            </a:r>
            <a:endParaRPr lang="fr-US" sz="12300" dirty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fr-FR" sz="12300" dirty="0">
                <a:latin typeface="+mj-lt"/>
              </a:rPr>
              <a:t>Groupe 3 : Jean </a:t>
            </a:r>
            <a:r>
              <a:rPr lang="fr-FR" sz="12300" dirty="0" err="1">
                <a:latin typeface="+mj-lt"/>
              </a:rPr>
              <a:t>Riolan</a:t>
            </a:r>
            <a:r>
              <a:rPr lang="fr-FR" sz="12300" dirty="0">
                <a:latin typeface="+mj-lt"/>
              </a:rPr>
              <a:t> et Nicolas Venette</a:t>
            </a:r>
            <a:endParaRPr lang="fr-US" sz="12300" dirty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fr-FR" sz="12300" dirty="0">
                <a:latin typeface="+mj-lt"/>
              </a:rPr>
              <a:t>Groupe 4 :</a:t>
            </a:r>
            <a:r>
              <a:rPr lang="fr-US" sz="12300" dirty="0">
                <a:latin typeface="+mj-lt"/>
              </a:rPr>
              <a:t> </a:t>
            </a:r>
            <a:r>
              <a:rPr lang="fr-FR" sz="12300" dirty="0">
                <a:latin typeface="+mj-lt"/>
              </a:rPr>
              <a:t>Jaques Duval (le sieur Du Val) et Amboise Paré (revenu du tombeau pour servir comme expert)</a:t>
            </a:r>
          </a:p>
          <a:p>
            <a:pPr>
              <a:lnSpc>
                <a:spcPct val="120000"/>
              </a:lnSpc>
            </a:pPr>
            <a:endParaRPr lang="fr-FR" sz="12300" dirty="0">
              <a:latin typeface="+mj-lt"/>
            </a:endParaRPr>
          </a:p>
          <a:p>
            <a:pPr>
              <a:lnSpc>
                <a:spcPct val="120000"/>
              </a:lnSpc>
            </a:pPr>
            <a:endParaRPr lang="fr-F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491364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58B33F5-1888-7441-A589-841D679F88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05" r="10734" b="-1"/>
          <a:stretch/>
        </p:blipFill>
        <p:spPr bwMode="auto">
          <a:xfrm>
            <a:off x="20" y="-1"/>
            <a:ext cx="799820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Journal des sçavans - Wikipedia">
            <a:extLst>
              <a:ext uri="{FF2B5EF4-FFF2-40B4-BE49-F238E27FC236}">
                <a16:creationId xmlns:a16="http://schemas.microsoft.com/office/drawing/2014/main" id="{058899CE-46CB-EB4A-A7C7-52E9E6868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2" b="655"/>
          <a:stretch/>
        </p:blipFill>
        <p:spPr bwMode="auto">
          <a:xfrm>
            <a:off x="7998225" y="-1"/>
            <a:ext cx="4193775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18FB5B-831D-FD44-9E9A-C9F5EA1F05F9}"/>
              </a:ext>
            </a:extLst>
          </p:cNvPr>
          <p:cNvSpPr txBox="1"/>
          <p:nvPr/>
        </p:nvSpPr>
        <p:spPr>
          <a:xfrm>
            <a:off x="1562935" y="0"/>
            <a:ext cx="529042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>
                <a:ln>
                  <a:noFill/>
                </a:ln>
                <a:solidFill>
                  <a:srgbClr val="EDE7C8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l’Académie royale des sciences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>
                <a:ln>
                  <a:noFill/>
                </a:ln>
                <a:solidFill>
                  <a:srgbClr val="EDE7C8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(fondée en 1666)</a:t>
            </a:r>
          </a:p>
        </p:txBody>
      </p:sp>
    </p:spTree>
    <p:extLst>
      <p:ext uri="{BB962C8B-B14F-4D97-AF65-F5344CB8AC3E}">
        <p14:creationId xmlns:p14="http://schemas.microsoft.com/office/powerpoint/2010/main" val="2566412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EFEE1ED4-2A51-F34B-B0FE-790F028451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8" y="383059"/>
            <a:ext cx="12192000" cy="554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ermaphroditeParis1749.jpg                                     0008929CMacintosh HD                   BD21845A:">
            <a:extLst>
              <a:ext uri="{FF2B5EF4-FFF2-40B4-BE49-F238E27FC236}">
                <a16:creationId xmlns:a16="http://schemas.microsoft.com/office/drawing/2014/main" id="{1DD86B5D-A793-114E-8DD7-3D4F797B6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8" y="0"/>
            <a:ext cx="3448484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hermaphrodite18e.jpg                                           0008929CMacintosh HD                   BD21845A:">
            <a:extLst>
              <a:ext uri="{FF2B5EF4-FFF2-40B4-BE49-F238E27FC236}">
                <a16:creationId xmlns:a16="http://schemas.microsoft.com/office/drawing/2014/main" id="{C3AC22AA-5767-9E4E-A925-CA830FE2A2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199" y="0"/>
            <a:ext cx="3611563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5">
            <a:extLst>
              <a:ext uri="{FF2B5EF4-FFF2-40B4-BE49-F238E27FC236}">
                <a16:creationId xmlns:a16="http://schemas.microsoft.com/office/drawing/2014/main" id="{29B1D7C1-C4D3-6E4C-A8CA-8F27FCAEFE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9228" y="6013187"/>
            <a:ext cx="1100987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Gravures des organes génitaux de Michel-Anne Drouart,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decrit par l’</a:t>
            </a:r>
            <a:r>
              <a:rPr kumimoji="0" lang="en-US" altLang="ja-JP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Academie Royale des 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Sciences de Paris (1754)</a:t>
            </a:r>
          </a:p>
        </p:txBody>
      </p:sp>
    </p:spTree>
    <p:extLst>
      <p:ext uri="{BB962C8B-B14F-4D97-AF65-F5344CB8AC3E}">
        <p14:creationId xmlns:p14="http://schemas.microsoft.com/office/powerpoint/2010/main" val="3492446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ERMAPHRODITE -- [MOREAU le jeune, Jean-Michel (1741-1814).] Garçon et  fille hermaphrodites vus et dessinés">
            <a:extLst>
              <a:ext uri="{FF2B5EF4-FFF2-40B4-BE49-F238E27FC236}">
                <a16:creationId xmlns:a16="http://schemas.microsoft.com/office/drawing/2014/main" id="{DFE68F09-F38E-C44D-B1CC-7309BEFD3E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989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A7B627F-BBA3-8F43-BB77-A82F5ECC8784}"/>
              </a:ext>
            </a:extLst>
          </p:cNvPr>
          <p:cNvSpPr txBox="1"/>
          <p:nvPr/>
        </p:nvSpPr>
        <p:spPr>
          <a:xfrm>
            <a:off x="4657688" y="117954"/>
            <a:ext cx="287662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Gravures par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Jean-Michel MOREAU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(Paris 1772-1773)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apparues dans</a:t>
            </a:r>
          </a:p>
        </p:txBody>
      </p:sp>
      <p:pic>
        <p:nvPicPr>
          <p:cNvPr id="8196" name="Picture 4" descr="Garçon et fille hermaphrodites vus et dessinés d'après nature par un des  plus célébres artistes et gravés avec tout le soin possible pour l'utilité  des studieux. Paris [1772-1773]. | The Historical Library">
            <a:extLst>
              <a:ext uri="{FF2B5EF4-FFF2-40B4-BE49-F238E27FC236}">
                <a16:creationId xmlns:a16="http://schemas.microsoft.com/office/drawing/2014/main" id="{EC4CAF6D-F87E-8846-B443-F3F2C96A21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3" t="3276" r="12002" b="5304"/>
          <a:stretch/>
        </p:blipFill>
        <p:spPr bwMode="auto">
          <a:xfrm>
            <a:off x="8193087" y="0"/>
            <a:ext cx="3998913" cy="6883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B270A00-B578-4848-8DB2-3ECC2042F326}"/>
              </a:ext>
            </a:extLst>
          </p:cNvPr>
          <p:cNvSpPr txBox="1"/>
          <p:nvPr/>
        </p:nvSpPr>
        <p:spPr>
          <a:xfrm>
            <a:off x="156358" y="117953"/>
            <a:ext cx="4155273" cy="1569660"/>
          </a:xfrm>
          <a:prstGeom prst="rect">
            <a:avLst/>
          </a:prstGeom>
          <a:solidFill>
            <a:srgbClr val="EDE7C8">
              <a:alpha val="69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Louis Hainault (1752-1773),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né·e aux environs de Rouen, découvert·e « hermaphrodite » quelques jours avant sa mort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1E76F7-E9E4-4E4E-A251-DE8AD7012F02}"/>
              </a:ext>
            </a:extLst>
          </p:cNvPr>
          <p:cNvSpPr txBox="1"/>
          <p:nvPr/>
        </p:nvSpPr>
        <p:spPr>
          <a:xfrm>
            <a:off x="8036727" y="117954"/>
            <a:ext cx="4155273" cy="1569660"/>
          </a:xfrm>
          <a:prstGeom prst="rect">
            <a:avLst/>
          </a:prstGeom>
          <a:solidFill>
            <a:srgbClr val="EDE7C8">
              <a:alpha val="72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Marie Augé (né·e 1755),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élevé·e comme fille, montrée à Paris et à Londres comme animal de foire</a:t>
            </a:r>
          </a:p>
        </p:txBody>
      </p:sp>
      <p:pic>
        <p:nvPicPr>
          <p:cNvPr id="10" name="Picture 9" descr="Text, letter&#10;&#10;Description automatically generated">
            <a:extLst>
              <a:ext uri="{FF2B5EF4-FFF2-40B4-BE49-F238E27FC236}">
                <a16:creationId xmlns:a16="http://schemas.microsoft.com/office/drawing/2014/main" id="{EDD43E34-3F00-8C43-ADD7-A7C4F2AB8D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7618" y="1753809"/>
            <a:ext cx="2906691" cy="510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350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 descr="A picture containing text, many, different, screenshot&#10;&#10;Description automatically generated">
            <a:extLst>
              <a:ext uri="{FF2B5EF4-FFF2-40B4-BE49-F238E27FC236}">
                <a16:creationId xmlns:a16="http://schemas.microsoft.com/office/drawing/2014/main" id="{95B46459-2976-A945-9CC3-A4B6C62E8D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29"/>
          <a:stretch/>
        </p:blipFill>
        <p:spPr>
          <a:xfrm>
            <a:off x="196850" y="172618"/>
            <a:ext cx="11798300" cy="65127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9E9DC8-0E87-E24A-8158-45216D65C6B9}"/>
              </a:ext>
            </a:extLst>
          </p:cNvPr>
          <p:cNvSpPr txBox="1"/>
          <p:nvPr/>
        </p:nvSpPr>
        <p:spPr>
          <a:xfrm>
            <a:off x="1021149" y="2273644"/>
            <a:ext cx="10149702" cy="584775"/>
          </a:xfrm>
          <a:prstGeom prst="rect">
            <a:avLst/>
          </a:prstGeom>
          <a:solidFill>
            <a:srgbClr val="EA61A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Pourquoi tant d’intérêt populaire pour  « l’hermaphrodite »?</a:t>
            </a:r>
          </a:p>
        </p:txBody>
      </p:sp>
    </p:spTree>
    <p:extLst>
      <p:ext uri="{BB962C8B-B14F-4D97-AF65-F5344CB8AC3E}">
        <p14:creationId xmlns:p14="http://schemas.microsoft.com/office/powerpoint/2010/main" val="325782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old, posing, vintage&#10;&#10;Description automatically generated">
            <a:extLst>
              <a:ext uri="{FF2B5EF4-FFF2-40B4-BE49-F238E27FC236}">
                <a16:creationId xmlns:a16="http://schemas.microsoft.com/office/drawing/2014/main" id="{9D9193B6-7398-F64D-91A9-7A2FCA46B1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071372" cy="6858000"/>
          </a:xfrm>
          <a:prstGeom prst="rect">
            <a:avLst/>
          </a:prstGeom>
        </p:spPr>
      </p:pic>
      <p:pic>
        <p:nvPicPr>
          <p:cNvPr id="5" name="Picture 4" descr="A picture containing text, book, old&#10;&#10;Description automatically generated">
            <a:extLst>
              <a:ext uri="{FF2B5EF4-FFF2-40B4-BE49-F238E27FC236}">
                <a16:creationId xmlns:a16="http://schemas.microsoft.com/office/drawing/2014/main" id="{025F38EE-D848-AE4F-9B16-01D77BC00E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5105" y="0"/>
            <a:ext cx="3941789" cy="6858000"/>
          </a:xfrm>
          <a:prstGeom prst="rect">
            <a:avLst/>
          </a:prstGeom>
        </p:spPr>
      </p:pic>
      <p:sp>
        <p:nvSpPr>
          <p:cNvPr id="11" name="Text Box 4">
            <a:extLst>
              <a:ext uri="{FF2B5EF4-FFF2-40B4-BE49-F238E27FC236}">
                <a16:creationId xmlns:a16="http://schemas.microsoft.com/office/drawing/2014/main" id="{DD7DD5FA-FB43-2146-8167-24E2B0A08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924" y="6312845"/>
            <a:ext cx="642551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Diderot, « </a:t>
            </a:r>
            <a:r>
              <a:rPr kumimoji="0" lang="fr-FR" altLang="ja-JP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Hermaphrodite » </a:t>
            </a:r>
            <a:r>
              <a:rPr kumimoji="0" lang="fr-FR" altLang="en-US" sz="24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Encyclopedie</a:t>
            </a:r>
            <a:r>
              <a:rPr kumimoji="0" lang="fr-FR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 (1777)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 </a:t>
            </a:r>
          </a:p>
        </p:txBody>
      </p:sp>
      <p:pic>
        <p:nvPicPr>
          <p:cNvPr id="7" name="Picture 6" descr="A picture containing text, book, old&#10;&#10;Description automatically generated">
            <a:extLst>
              <a:ext uri="{FF2B5EF4-FFF2-40B4-BE49-F238E27FC236}">
                <a16:creationId xmlns:a16="http://schemas.microsoft.com/office/drawing/2014/main" id="{85CCBC45-C2B6-994F-8DB1-2AE5B01E64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5484" y="0"/>
            <a:ext cx="40065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73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hermaphrodite18eme2couleur.jpg                                 0008929CMacintosh HD                   BD21845A:">
            <a:extLst>
              <a:ext uri="{FF2B5EF4-FFF2-40B4-BE49-F238E27FC236}">
                <a16:creationId xmlns:a16="http://schemas.microsoft.com/office/drawing/2014/main" id="{85D1F681-35F5-5D4E-9821-0DE6E3AF6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227" y="4589"/>
            <a:ext cx="4833265" cy="6853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4" name="Picture 3" descr="hermaphrodite18emecouleur.jpg                                  0008929CMacintosh HD                   BD21845A:">
            <a:extLst>
              <a:ext uri="{FF2B5EF4-FFF2-40B4-BE49-F238E27FC236}">
                <a16:creationId xmlns:a16="http://schemas.microsoft.com/office/drawing/2014/main" id="{3ECAA8B7-D24C-2F4A-8C20-55D374624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6071" y="0"/>
            <a:ext cx="4915929" cy="6908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E86191-D544-B944-BA31-3313B69AC45F}"/>
              </a:ext>
            </a:extLst>
          </p:cNvPr>
          <p:cNvSpPr txBox="1"/>
          <p:nvPr/>
        </p:nvSpPr>
        <p:spPr>
          <a:xfrm>
            <a:off x="0" y="5653082"/>
            <a:ext cx="31142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Planches antatomiques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pour </a:t>
            </a:r>
            <a:r>
              <a:rPr kumimoji="0" lang="fr-FR" sz="24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Histoire naturelle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(19</a:t>
            </a:r>
            <a:r>
              <a:rPr kumimoji="0" lang="fr-FR" sz="2400" b="0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siècle)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0682ADE9-B811-594E-9E29-CE0C74126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81661" cy="3732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DECCDCB-EC5D-9E4A-B7AA-089A230356C7}"/>
              </a:ext>
            </a:extLst>
          </p:cNvPr>
          <p:cNvSpPr txBox="1"/>
          <p:nvPr/>
        </p:nvSpPr>
        <p:spPr>
          <a:xfrm>
            <a:off x="2880813" y="2611002"/>
            <a:ext cx="8972087" cy="2246769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>
              <a:ln>
                <a:noFill/>
              </a:ln>
              <a:solidFill>
                <a:srgbClr val="EDE7C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>
                <a:ln>
                  <a:noFill/>
                </a:ln>
                <a:solidFill>
                  <a:srgbClr val="EDE7C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Pourquoi tant d’intérêt médical porté à l’identité intersexe?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>
                <a:ln>
                  <a:noFill/>
                </a:ln>
                <a:solidFill>
                  <a:srgbClr val="EDE7C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Pourquoi tant de désir d’étudier, de catégoriser et de « corriger » la nature?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>
              <a:ln>
                <a:noFill/>
              </a:ln>
              <a:solidFill>
                <a:srgbClr val="EDE7C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857F27-A29A-C44E-B098-E66071F506C7}"/>
              </a:ext>
            </a:extLst>
          </p:cNvPr>
          <p:cNvSpPr txBox="1"/>
          <p:nvPr/>
        </p:nvSpPr>
        <p:spPr>
          <a:xfrm>
            <a:off x="122195" y="3834905"/>
            <a:ext cx="13715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Caster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Semenya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en 2010</a:t>
            </a:r>
          </a:p>
        </p:txBody>
      </p:sp>
    </p:spTree>
    <p:extLst>
      <p:ext uri="{BB962C8B-B14F-4D97-AF65-F5344CB8AC3E}">
        <p14:creationId xmlns:p14="http://schemas.microsoft.com/office/powerpoint/2010/main" val="317476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RTUS (Thomas)]. - Description de l'isle des hermaphrodites  nouvellement[...] | lot 4 | Bibliothèque Georges Wendling et à divers chez  Alde | Auction.fr">
            <a:extLst>
              <a:ext uri="{FF2B5EF4-FFF2-40B4-BE49-F238E27FC236}">
                <a16:creationId xmlns:a16="http://schemas.microsoft.com/office/drawing/2014/main" id="{A9CB6EFB-02AA-0446-A288-5F24534C6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022" y="0"/>
            <a:ext cx="83010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Text, letter&#10;&#10;Description automatically generated">
            <a:extLst>
              <a:ext uri="{FF2B5EF4-FFF2-40B4-BE49-F238E27FC236}">
                <a16:creationId xmlns:a16="http://schemas.microsoft.com/office/drawing/2014/main" id="{5E200E4E-03FA-C646-9C4D-0B55286B7A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3857" y="1640578"/>
            <a:ext cx="7814793" cy="338252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8BA3E379-08EC-DC4B-84DE-B2167F3729AF}"/>
                  </a:ext>
                </a:extLst>
              </p14:cNvPr>
              <p14:cNvContentPartPr/>
              <p14:nvPr/>
            </p14:nvContentPartPr>
            <p14:xfrm>
              <a:off x="7504980" y="4439860"/>
              <a:ext cx="2884680" cy="727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8BA3E379-08EC-DC4B-84DE-B2167F3729A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414980" y="4259860"/>
                <a:ext cx="3064320" cy="43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958661A-85D7-934D-A0B3-68BD1047F7DF}"/>
                  </a:ext>
                </a:extLst>
              </p14:cNvPr>
              <p14:cNvContentPartPr/>
              <p14:nvPr/>
            </p14:nvContentPartPr>
            <p14:xfrm>
              <a:off x="5628660" y="2395780"/>
              <a:ext cx="357480" cy="302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958661A-85D7-934D-A0B3-68BD1047F7D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539020" y="2216140"/>
                <a:ext cx="537120" cy="38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5F3CBA6-CE20-F441-9B77-74F5CEB3924D}"/>
                  </a:ext>
                </a:extLst>
              </p14:cNvPr>
              <p14:cNvContentPartPr/>
              <p14:nvPr/>
            </p14:nvContentPartPr>
            <p14:xfrm>
              <a:off x="8595420" y="2411980"/>
              <a:ext cx="508680" cy="212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5F3CBA6-CE20-F441-9B77-74F5CEB3924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505420" y="2231980"/>
                <a:ext cx="688320" cy="38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7330CCEB-DB55-1D44-ABB0-E0D68F93411C}"/>
                  </a:ext>
                </a:extLst>
              </p14:cNvPr>
              <p14:cNvContentPartPr/>
              <p14:nvPr/>
            </p14:nvContentPartPr>
            <p14:xfrm>
              <a:off x="10065660" y="3284260"/>
              <a:ext cx="1242360" cy="187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7330CCEB-DB55-1D44-ABB0-E0D68F93411C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975660" y="3104620"/>
                <a:ext cx="1422000" cy="37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4AF3BC1C-C94D-5D4F-94C8-CE9DA4A5F5D8}"/>
                  </a:ext>
                </a:extLst>
              </p14:cNvPr>
              <p14:cNvContentPartPr/>
              <p14:nvPr/>
            </p14:nvContentPartPr>
            <p14:xfrm>
              <a:off x="6047340" y="3618700"/>
              <a:ext cx="1659240" cy="338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4AF3BC1C-C94D-5D4F-94C8-CE9DA4A5F5D8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957340" y="3439060"/>
                <a:ext cx="1838880" cy="39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D9AC3D6E-D8E2-7C4E-8D80-C58C5D1AB513}"/>
                  </a:ext>
                </a:extLst>
              </p14:cNvPr>
              <p14:cNvContentPartPr/>
              <p14:nvPr/>
            </p14:nvContentPartPr>
            <p14:xfrm>
              <a:off x="4892100" y="3956740"/>
              <a:ext cx="6584040" cy="10512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D9AC3D6E-D8E2-7C4E-8D80-C58C5D1AB513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802460" y="3777100"/>
                <a:ext cx="6763680" cy="464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25596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16FA60-2463-B5B6-D01B-0282F0150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14" y="463096"/>
            <a:ext cx="10515600" cy="1325563"/>
          </a:xfrm>
        </p:spPr>
        <p:txBody>
          <a:bodyPr/>
          <a:lstStyle/>
          <a:p>
            <a:r>
              <a:rPr lang="fr-FR" dirty="0"/>
              <a:t>Autre obsession médicale et culturelle : </a:t>
            </a:r>
            <a:br>
              <a:rPr lang="fr-FR" dirty="0"/>
            </a:br>
            <a:r>
              <a:rPr lang="fr-FR" dirty="0"/>
              <a:t>les TRIBADES</a:t>
            </a:r>
          </a:p>
        </p:txBody>
      </p:sp>
    </p:spTree>
    <p:extLst>
      <p:ext uri="{BB962C8B-B14F-4D97-AF65-F5344CB8AC3E}">
        <p14:creationId xmlns:p14="http://schemas.microsoft.com/office/powerpoint/2010/main" val="6534992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79898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descr="&quot;Je m'appelle Hanne et je suis née intersexe&quot;">
            <a:hlinkClick r:id="" action="ppaction://media"/>
            <a:extLst>
              <a:ext uri="{FF2B5EF4-FFF2-40B4-BE49-F238E27FC236}">
                <a16:creationId xmlns:a16="http://schemas.microsoft.com/office/drawing/2014/main" id="{80F92B20-BBFA-7943-A5CC-14A1BA0A3A0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65852" y="996163"/>
            <a:ext cx="9860295" cy="55710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66898DA-0374-2547-A318-BA7C7560835B}"/>
              </a:ext>
            </a:extLst>
          </p:cNvPr>
          <p:cNvSpPr txBox="1"/>
          <p:nvPr/>
        </p:nvSpPr>
        <p:spPr>
          <a:xfrm>
            <a:off x="126275" y="5366901"/>
            <a:ext cx="8002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clip 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durée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1m30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7B3832-294C-4E45-8A08-6A82FC311EF0}"/>
              </a:ext>
            </a:extLst>
          </p:cNvPr>
          <p:cNvSpPr txBox="1"/>
          <p:nvPr/>
        </p:nvSpPr>
        <p:spPr>
          <a:xfrm>
            <a:off x="352697" y="169816"/>
            <a:ext cx="11743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 expériences et droits des personnes intersexes aujourd</a:t>
            </a:r>
            <a:r>
              <a:rPr kumimoji="0" lang="fr-FR" alt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’</a:t>
            </a:r>
            <a:r>
              <a:rPr kumimoji="0" lang="fr-FR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hui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5184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Bioéthique : L'Assemblée refuse d'interdire les mutilations des enfants  intersexe - Elle">
            <a:extLst>
              <a:ext uri="{FF2B5EF4-FFF2-40B4-BE49-F238E27FC236}">
                <a16:creationId xmlns:a16="http://schemas.microsoft.com/office/drawing/2014/main" id="{39E83876-489C-A24E-B301-9996C105B6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64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C31EF52-2CE1-F748-B1E4-1BDF14A5D5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1036" y="2097100"/>
            <a:ext cx="6043999" cy="49303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088B02E-FBAD-8746-8B3F-69FCC209FA58}"/>
              </a:ext>
            </a:extLst>
          </p:cNvPr>
          <p:cNvSpPr txBox="1"/>
          <p:nvPr/>
        </p:nvSpPr>
        <p:spPr>
          <a:xfrm>
            <a:off x="7846559" y="256396"/>
            <a:ext cx="3443399" cy="4555093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France continue de rejeter des propositions de loi pour interdire les opérations dès la naissance (même dans la loi bioéthique 2021). Pourquoi, pensez-vous 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B05C7F-865C-2143-9589-75DB2492B5E2}"/>
              </a:ext>
            </a:extLst>
          </p:cNvPr>
          <p:cNvSpPr/>
          <p:nvPr/>
        </p:nvSpPr>
        <p:spPr>
          <a:xfrm>
            <a:off x="154079" y="170746"/>
            <a:ext cx="7500755" cy="1754326"/>
          </a:xfrm>
          <a:prstGeom prst="rect">
            <a:avLst/>
          </a:prstGeom>
          <a:solidFill>
            <a:srgbClr val="FAF10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-Regular"/>
                <a:ea typeface="+mn-ea"/>
                <a:cs typeface="+mn-cs"/>
              </a:rPr>
              <a:t>Amendement proposé en 2019 au code de la santé publique: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-Regular"/>
                <a:ea typeface="+mn-ea"/>
                <a:cs typeface="+mn-cs"/>
              </a:rPr>
              <a:t>« Hors nécessité vitale, aucun traitement irréversible ou acte chirurgical visant à la définition des caractéristiques sexuelles ne peut être effectué sur une personne mineure tant que l’intéressée n’est pas en mesure d’exprimer par elle-même son consentement après avoir reçu une information adaptée à son âge. »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768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E4870-D5CE-3345-87A9-017AB4DAB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839" y="241557"/>
            <a:ext cx="10515600" cy="1325563"/>
          </a:xfrm>
        </p:spPr>
        <p:txBody>
          <a:bodyPr/>
          <a:lstStyle/>
          <a:p>
            <a:r>
              <a:rPr lang="fr-FR" dirty="0"/>
              <a:t>Amboise Paré</a:t>
            </a:r>
            <a:br>
              <a:rPr lang="fr-FR" dirty="0"/>
            </a:br>
            <a:r>
              <a:rPr lang="fr-FR" sz="3200" dirty="0"/>
              <a:t>(1509/10-1590)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4D17E-AEF3-6644-9AA0-D9E5646C51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924" y="1837981"/>
            <a:ext cx="3459892" cy="4778461"/>
          </a:xfrm>
        </p:spPr>
        <p:txBody>
          <a:bodyPr>
            <a:normAutofit/>
          </a:bodyPr>
          <a:lstStyle/>
          <a:p>
            <a:r>
              <a:rPr lang="fr-FR">
                <a:latin typeface="+mj-lt"/>
              </a:rPr>
              <a:t>chirurgien de plusieurs rois de France</a:t>
            </a:r>
          </a:p>
          <a:p>
            <a:r>
              <a:rPr lang="fr-FR">
                <a:latin typeface="+mj-lt"/>
              </a:rPr>
              <a:t>renommée internationale</a:t>
            </a:r>
          </a:p>
          <a:p>
            <a:r>
              <a:rPr lang="fr-FR">
                <a:latin typeface="+mj-lt"/>
              </a:rPr>
              <a:t>connaissances diverses &amp; étendues</a:t>
            </a:r>
          </a:p>
          <a:p>
            <a:r>
              <a:rPr lang="fr-FR">
                <a:latin typeface="+mj-lt"/>
              </a:rPr>
              <a:t>inventeur</a:t>
            </a:r>
          </a:p>
          <a:p>
            <a:r>
              <a:rPr lang="fr-FR">
                <a:latin typeface="+mj-lt"/>
              </a:rPr>
              <a:t>blessures de guerre</a:t>
            </a:r>
          </a:p>
          <a:p>
            <a:r>
              <a:rPr lang="fr-FR">
                <a:latin typeface="+mj-lt"/>
              </a:rPr>
              <a:t>cautérisation</a:t>
            </a:r>
          </a:p>
          <a:p>
            <a:endParaRPr lang="fr-FR">
              <a:latin typeface="+mj-lt"/>
            </a:endParaRPr>
          </a:p>
        </p:txBody>
      </p:sp>
      <p:pic>
        <p:nvPicPr>
          <p:cNvPr id="27650" name="Picture 2" descr="Credit: Getty Images/Archive Photos">
            <a:extLst>
              <a:ext uri="{FF2B5EF4-FFF2-40B4-BE49-F238E27FC236}">
                <a16:creationId xmlns:a16="http://schemas.microsoft.com/office/drawing/2014/main" id="{2C553972-1045-834B-A98E-D65A0C08BF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" b="26487"/>
          <a:stretch/>
        </p:blipFill>
        <p:spPr bwMode="auto">
          <a:xfrm>
            <a:off x="6679858" y="7745"/>
            <a:ext cx="5494638" cy="6905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Title page of 1634 English edition of Ambroise Paré works">
            <a:extLst>
              <a:ext uri="{FF2B5EF4-FFF2-40B4-BE49-F238E27FC236}">
                <a16:creationId xmlns:a16="http://schemas.microsoft.com/office/drawing/2014/main" id="{B34196FD-0C73-C545-AA78-AB3B05204C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4" t="1441" r="3415" b="3243"/>
          <a:stretch/>
        </p:blipFill>
        <p:spPr bwMode="auto">
          <a:xfrm>
            <a:off x="3595816" y="0"/>
            <a:ext cx="4312509" cy="691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C2CDF1EF-6976-5EEB-4F17-762583A0D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338" y="715645"/>
            <a:ext cx="4132040" cy="547404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50800" dir="5400000" algn="ctr" rotWithShape="0">
              <a:srgbClr val="000000">
                <a:alpha val="8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558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10897-B6E1-D04B-9432-584FD7A22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5671" y="316691"/>
            <a:ext cx="6922273" cy="1325563"/>
          </a:xfrm>
        </p:spPr>
        <p:txBody>
          <a:bodyPr/>
          <a:lstStyle/>
          <a:p>
            <a:pPr algn="r"/>
            <a:r>
              <a:rPr lang="fr-FR" dirty="0"/>
              <a:t>Michel de Montaigne</a:t>
            </a:r>
            <a:br>
              <a:rPr lang="fr-FR" dirty="0"/>
            </a:br>
            <a:r>
              <a:rPr lang="fr-FR" sz="3600" dirty="0"/>
              <a:t>(1533-1592)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FABCDB-182F-5D46-9013-CFC6662B62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5464" y="1890938"/>
            <a:ext cx="4258490" cy="4967062"/>
          </a:xfrm>
        </p:spPr>
        <p:txBody>
          <a:bodyPr>
            <a:normAutofit/>
          </a:bodyPr>
          <a:lstStyle/>
          <a:p>
            <a:pPr lvl="1"/>
            <a:r>
              <a:rPr lang="fr-FR" sz="2800">
                <a:latin typeface="+mj-lt"/>
              </a:rPr>
              <a:t>famille anoblie, maire de Bordeaux</a:t>
            </a:r>
          </a:p>
          <a:p>
            <a:pPr lvl="1"/>
            <a:r>
              <a:rPr lang="fr-FR" sz="2800" i="1">
                <a:latin typeface="+mj-lt"/>
              </a:rPr>
              <a:t>Essais </a:t>
            </a:r>
            <a:r>
              <a:rPr lang="fr-FR" sz="2800">
                <a:latin typeface="+mj-lt"/>
              </a:rPr>
              <a:t>(3 tomes): toutes sortes de sujets !</a:t>
            </a:r>
          </a:p>
          <a:p>
            <a:pPr lvl="1"/>
            <a:r>
              <a:rPr lang="fr-FR" sz="2800">
                <a:latin typeface="+mj-lt"/>
              </a:rPr>
              <a:t>Voyage en Allemagne et en Italie du 22 juin 1580 au 30 novembre 1581</a:t>
            </a:r>
          </a:p>
          <a:p>
            <a:pPr lvl="1">
              <a:buFont typeface="Wingdings" pitchFamily="2" charset="2"/>
              <a:buChar char="Ø"/>
            </a:pPr>
            <a:r>
              <a:rPr lang="fr-FR" sz="2800" i="1">
                <a:latin typeface="+mj-lt"/>
              </a:rPr>
              <a:t> Journal de voyage</a:t>
            </a:r>
            <a:r>
              <a:rPr lang="fr-FR" sz="2800">
                <a:latin typeface="+mj-lt"/>
              </a:rPr>
              <a:t> </a:t>
            </a:r>
          </a:p>
          <a:p>
            <a:pPr marL="457200" lvl="1" indent="0">
              <a:buNone/>
            </a:pPr>
            <a:r>
              <a:rPr lang="fr-FR" sz="2800">
                <a:latin typeface="+mj-lt"/>
              </a:rPr>
              <a:t>(pas déstiné à la   publication)</a:t>
            </a:r>
          </a:p>
        </p:txBody>
      </p:sp>
      <p:pic>
        <p:nvPicPr>
          <p:cNvPr id="22532" name="Picture 4" descr="Michel de Montaigne — Wikipédia">
            <a:extLst>
              <a:ext uri="{FF2B5EF4-FFF2-40B4-BE49-F238E27FC236}">
                <a16:creationId xmlns:a16="http://schemas.microsoft.com/office/drawing/2014/main" id="{7F2E0289-A6BC-B24E-BC1C-4195476E9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181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D5C81BF-E3EE-3A4D-8072-E774EA53F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920" y="1642254"/>
            <a:ext cx="3937225" cy="5251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AF8906A6-1791-FB4C-A327-E8DC744EC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551" y="0"/>
            <a:ext cx="8121696" cy="692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0044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D5D06-C73C-B64A-8FB8-B0021926F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9911"/>
            <a:ext cx="6172200" cy="1677081"/>
          </a:xfrm>
        </p:spPr>
        <p:txBody>
          <a:bodyPr>
            <a:normAutofit fontScale="90000"/>
          </a:bodyPr>
          <a:lstStyle/>
          <a:p>
            <a:r>
              <a:rPr lang="fr-FR" dirty="0"/>
              <a:t>Jacques Duval </a:t>
            </a:r>
            <a:r>
              <a:rPr lang="fr-FR" sz="3600" dirty="0"/>
              <a:t>(médecin)</a:t>
            </a:r>
            <a:br>
              <a:rPr lang="fr-FR" dirty="0"/>
            </a:br>
            <a:r>
              <a:rPr lang="fr-FR" sz="3200" i="1" dirty="0"/>
              <a:t>Traité des </a:t>
            </a:r>
            <a:r>
              <a:rPr lang="fr-FR" sz="3200" i="1" dirty="0" err="1"/>
              <a:t>hermaphrodits</a:t>
            </a:r>
            <a:r>
              <a:rPr lang="fr-FR" sz="3200" i="1" dirty="0"/>
              <a:t>, parties génitales, </a:t>
            </a:r>
            <a:r>
              <a:rPr lang="fr-FR" sz="3200" i="1" dirty="0" err="1"/>
              <a:t>accouchemens</a:t>
            </a:r>
            <a:r>
              <a:rPr lang="fr-FR" sz="3200" i="1" dirty="0"/>
              <a:t> des femmes… </a:t>
            </a:r>
            <a:br>
              <a:rPr lang="fr-FR" sz="3200" i="1" dirty="0"/>
            </a:br>
            <a:r>
              <a:rPr lang="fr-FR" sz="3200" dirty="0"/>
              <a:t>(Rouen, 1612)</a:t>
            </a:r>
            <a:endParaRPr lang="fr-FR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2C820E9-6DF0-034A-BAC1-E7C8C9992159}"/>
              </a:ext>
            </a:extLst>
          </p:cNvPr>
          <p:cNvSpPr txBox="1">
            <a:spLocks/>
          </p:cNvSpPr>
          <p:nvPr/>
        </p:nvSpPr>
        <p:spPr>
          <a:xfrm>
            <a:off x="6629400" y="4783478"/>
            <a:ext cx="6662058" cy="1901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Jean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Riolan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fr-FR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(anatomiste)</a:t>
            </a:r>
            <a:b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fr-FR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Discours sur les </a:t>
            </a:r>
            <a:r>
              <a:rPr kumimoji="0" lang="fr-FR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hermaphrodits</a:t>
            </a:r>
            <a:endParaRPr kumimoji="0" lang="fr-FR" sz="3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(Paris 1614)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D714121-CD89-034E-ABDD-CE28B39AF4CD}"/>
              </a:ext>
            </a:extLst>
          </p:cNvPr>
          <p:cNvCxnSpPr/>
          <p:nvPr/>
        </p:nvCxnSpPr>
        <p:spPr>
          <a:xfrm>
            <a:off x="4376057" y="1980738"/>
            <a:ext cx="2253343" cy="2401886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5" name="Picture 4" descr="A black and white document with text&#10;&#10;AI-generated content may be incorrect.">
            <a:extLst>
              <a:ext uri="{FF2B5EF4-FFF2-40B4-BE49-F238E27FC236}">
                <a16:creationId xmlns:a16="http://schemas.microsoft.com/office/drawing/2014/main" id="{2F778F45-DDC5-B69F-0DBF-E26C629C3A8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791154" y="2149226"/>
            <a:ext cx="3102429" cy="4508863"/>
          </a:xfrm>
          <a:prstGeom prst="rect">
            <a:avLst/>
          </a:prstGeom>
        </p:spPr>
      </p:pic>
      <p:pic>
        <p:nvPicPr>
          <p:cNvPr id="8" name="Picture 7" descr="A close-up of a book&#10;&#10;AI-generated content may be incorrect.">
            <a:extLst>
              <a:ext uri="{FF2B5EF4-FFF2-40B4-BE49-F238E27FC236}">
                <a16:creationId xmlns:a16="http://schemas.microsoft.com/office/drawing/2014/main" id="{C6CB9B43-4A97-697D-464A-BC78D34BFD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4429" y="172697"/>
            <a:ext cx="3102429" cy="469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8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871FC4-12D5-167B-5680-B0633881D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407" y="3289153"/>
            <a:ext cx="4344743" cy="1325563"/>
          </a:xfrm>
        </p:spPr>
        <p:txBody>
          <a:bodyPr>
            <a:normAutofit fontScale="90000"/>
          </a:bodyPr>
          <a:lstStyle/>
          <a:p>
            <a:r>
              <a:rPr lang="fr-US" dirty="0"/>
              <a:t>Nicolas Venette (1633-1698)</a:t>
            </a:r>
            <a:br>
              <a:rPr lang="fr-US" dirty="0"/>
            </a:br>
            <a:r>
              <a:rPr lang="fr-US" dirty="0"/>
              <a:t>médecin-sexologue</a:t>
            </a:r>
            <a:br>
              <a:rPr lang="fr-US" dirty="0"/>
            </a:br>
            <a:br>
              <a:rPr lang="fr-US" dirty="0"/>
            </a:br>
            <a:r>
              <a:rPr lang="fr-FR" sz="4000" i="1" dirty="0"/>
              <a:t>La Génération de l’homme, ou Tableau de l’amour conjugal, considéré dans l’état du mariage</a:t>
            </a:r>
            <a:r>
              <a:rPr lang="fr-FR" sz="4000" dirty="0"/>
              <a:t> (Amsterdam, 1686)</a:t>
            </a:r>
            <a:br>
              <a:rPr lang="fr-FR" sz="4000" dirty="0"/>
            </a:br>
            <a:br>
              <a:rPr lang="fr-FR" sz="4000" dirty="0"/>
            </a:br>
            <a:r>
              <a:rPr lang="fr-FR" sz="4000" i="1" dirty="0"/>
              <a:t>(facultatif pour les étudiants de licence)</a:t>
            </a:r>
            <a:br>
              <a:rPr lang="fr-US" i="1" dirty="0"/>
            </a:br>
            <a:br>
              <a:rPr lang="fr-US" i="1" dirty="0"/>
            </a:br>
            <a:endParaRPr lang="fr-US" i="1" dirty="0"/>
          </a:p>
        </p:txBody>
      </p:sp>
      <p:pic>
        <p:nvPicPr>
          <p:cNvPr id="4" name="Image 3" descr="Proantic: 1776 Par Venette : La Génération De l'Homme Ou Tableau De l'">
            <a:extLst>
              <a:ext uri="{FF2B5EF4-FFF2-40B4-BE49-F238E27FC236}">
                <a16:creationId xmlns:a16="http://schemas.microsoft.com/office/drawing/2014/main" id="{9206C1EA-E669-9983-CEBC-7A4506BBCD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83" r="1715"/>
          <a:stretch>
            <a:fillRect/>
          </a:stretch>
        </p:blipFill>
        <p:spPr>
          <a:xfrm>
            <a:off x="4751979" y="409575"/>
            <a:ext cx="7440021" cy="603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51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ermfemmedaprèsParé1614.jpg                                    0008929CMacintosh HD                   BD21845A:">
            <a:extLst>
              <a:ext uri="{FF2B5EF4-FFF2-40B4-BE49-F238E27FC236}">
                <a16:creationId xmlns:a16="http://schemas.microsoft.com/office/drawing/2014/main" id="{81EB3D60-E6B7-7490-19D6-72978D663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373" y="0"/>
            <a:ext cx="3798627" cy="683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05B54A05-0167-E48E-C86F-39E261EEA442}"/>
              </a:ext>
            </a:extLst>
          </p:cNvPr>
          <p:cNvSpPr txBox="1">
            <a:spLocks/>
          </p:cNvSpPr>
          <p:nvPr/>
        </p:nvSpPr>
        <p:spPr>
          <a:xfrm>
            <a:off x="165751" y="235528"/>
            <a:ext cx="9069924" cy="73420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4000" dirty="0">
                <a:latin typeface="+mj-lt"/>
                <a:cs typeface="Calibri Light" panose="020F0302020204030204" pitchFamily="34" charset="0"/>
              </a:rPr>
              <a:t>Un peu de terminologie… </a:t>
            </a:r>
            <a:endParaRPr lang="fr-FR" sz="4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3600" dirty="0">
                <a:latin typeface="+mj-lt"/>
              </a:rPr>
              <a:t>« hermaphrodites » (= « intersexes »)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3600" dirty="0">
                <a:latin typeface="+mj-lt"/>
              </a:rPr>
              <a:t>(« personnes en transition »)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3600" dirty="0">
                <a:latin typeface="+mj-lt"/>
              </a:rPr>
              <a:t>« tribades », « ribaudes », « </a:t>
            </a:r>
            <a:r>
              <a:rPr lang="fr-FR" sz="3600" dirty="0" err="1">
                <a:latin typeface="+mj-lt"/>
              </a:rPr>
              <a:t>fricatrices</a:t>
            </a:r>
            <a:r>
              <a:rPr lang="fr-FR" sz="3600" dirty="0">
                <a:latin typeface="+mj-lt"/>
              </a:rPr>
              <a:t> »</a:t>
            </a:r>
          </a:p>
          <a:p>
            <a:pPr marL="0" indent="0">
              <a:buNone/>
            </a:pPr>
            <a:r>
              <a:rPr lang="fr-FR" sz="3600" dirty="0">
                <a:solidFill>
                  <a:prstClr val="black"/>
                </a:solidFill>
                <a:latin typeface="Calibri Light" panose="020F0302020204030204"/>
              </a:rPr>
              <a:t>« nymphes », « </a:t>
            </a:r>
            <a:r>
              <a:rPr lang="fr-FR" sz="3600" dirty="0" err="1">
                <a:solidFill>
                  <a:prstClr val="black"/>
                </a:solidFill>
                <a:latin typeface="Calibri Light" panose="020F0302020204030204"/>
              </a:rPr>
              <a:t>labias</a:t>
            </a:r>
            <a:r>
              <a:rPr lang="fr-FR" sz="3600" dirty="0">
                <a:solidFill>
                  <a:prstClr val="black"/>
                </a:solidFill>
                <a:latin typeface="Calibri Light" panose="020F0302020204030204"/>
              </a:rPr>
              <a:t> » = « lèvres »</a:t>
            </a:r>
          </a:p>
          <a:p>
            <a:pPr marL="0" indent="0">
              <a:buNone/>
            </a:pPr>
            <a:r>
              <a:rPr lang="fr-FR" sz="3600" dirty="0">
                <a:solidFill>
                  <a:prstClr val="black"/>
                </a:solidFill>
                <a:latin typeface="Calibri Light" panose="020F0302020204030204"/>
              </a:rPr>
              <a:t>(« clitoris</a:t>
            </a:r>
            <a:r>
              <a:rPr lang="fr-FR" sz="3600" dirty="0">
                <a:solidFill>
                  <a:prstClr val="black"/>
                </a:solidFill>
                <a:latin typeface="+mj-lt"/>
              </a:rPr>
              <a:t> </a:t>
            </a:r>
            <a:r>
              <a:rPr lang="fr-FR" sz="3600" dirty="0">
                <a:latin typeface="+mj-lt"/>
              </a:rPr>
              <a:t>hypertrophié</a:t>
            </a:r>
            <a:r>
              <a:rPr lang="fr-FR" sz="3600" dirty="0">
                <a:solidFill>
                  <a:prstClr val="black"/>
                </a:solidFill>
                <a:latin typeface="+mj-lt"/>
              </a:rPr>
              <a:t> »)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3600" dirty="0">
                <a:solidFill>
                  <a:prstClr val="black"/>
                </a:solidFill>
                <a:latin typeface="Calibri Light" panose="020F0302020204030204"/>
              </a:rPr>
              <a:t>(« efféminer/masculiniser qqn ») = représenter de façon féminine/masculine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3600" dirty="0">
                <a:solidFill>
                  <a:prstClr val="black"/>
                </a:solidFill>
                <a:latin typeface="Calibri Light" panose="020F0302020204030204"/>
              </a:rPr>
              <a:t>quels autres mots ou termes de ces traités?</a:t>
            </a:r>
            <a:endParaRPr lang="fr-FR" sz="3600" dirty="0">
              <a:latin typeface="+mj-lt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3600" dirty="0">
                <a:latin typeface="+mj-lt"/>
              </a:rPr>
              <a:t>(plusieurs métaphores, langage imagé : « la conduite de Vénus », « caresser », etc.)</a:t>
            </a:r>
          </a:p>
        </p:txBody>
      </p:sp>
    </p:spTree>
    <p:extLst>
      <p:ext uri="{BB962C8B-B14F-4D97-AF65-F5344CB8AC3E}">
        <p14:creationId xmlns:p14="http://schemas.microsoft.com/office/powerpoint/2010/main" val="398329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491D5D-57AF-57B8-3E64-A753F05EE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072" y="260930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fr-US" dirty="0"/>
              <a:t>Premières réflexions… avec un partenaire d’abord</a:t>
            </a:r>
            <a:br>
              <a:rPr lang="fr-US" dirty="0"/>
            </a:br>
            <a:br>
              <a:rPr lang="fr-US" dirty="0"/>
            </a:br>
            <a:r>
              <a:rPr lang="fr-US" dirty="0"/>
              <a:t>Qu’est-ce qui vous a intéressé dans les lectures de Daston et Park ? </a:t>
            </a:r>
            <a:br>
              <a:rPr lang="fr-US" dirty="0"/>
            </a:br>
            <a:br>
              <a:rPr lang="fr-US" dirty="0"/>
            </a:br>
            <a:r>
              <a:rPr lang="fr-US" dirty="0"/>
              <a:t>Qu’est-ce qui vous a le plus frappé dans la lecture des textes sources pour aujourd’hui ? </a:t>
            </a:r>
            <a:br>
              <a:rPr lang="fr-US" dirty="0"/>
            </a:br>
            <a:br>
              <a:rPr lang="fr-US" dirty="0"/>
            </a:br>
            <a:r>
              <a:rPr lang="fr-US" dirty="0"/>
              <a:t>Partagez vos observations faites dans votre journal. </a:t>
            </a:r>
          </a:p>
        </p:txBody>
      </p:sp>
    </p:spTree>
    <p:extLst>
      <p:ext uri="{BB962C8B-B14F-4D97-AF65-F5344CB8AC3E}">
        <p14:creationId xmlns:p14="http://schemas.microsoft.com/office/powerpoint/2010/main" val="31366316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2778</TotalTime>
  <Words>1278</Words>
  <Application>Microsoft Macintosh PowerPoint</Application>
  <PresentationFormat>Grand écran</PresentationFormat>
  <Paragraphs>176</Paragraphs>
  <Slides>36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36</vt:i4>
      </vt:variant>
    </vt:vector>
  </HeadingPairs>
  <TitlesOfParts>
    <vt:vector size="45" baseType="lpstr">
      <vt:lpstr>Arial</vt:lpstr>
      <vt:lpstr>Calibri</vt:lpstr>
      <vt:lpstr>Calibri Light</vt:lpstr>
      <vt:lpstr>Lato-Regular</vt:lpstr>
      <vt:lpstr>Perpetua Titling MT</vt:lpstr>
      <vt:lpstr>Times</vt:lpstr>
      <vt:lpstr>Wingdings</vt:lpstr>
      <vt:lpstr>Office Theme</vt:lpstr>
      <vt:lpstr>1_Office Theme</vt:lpstr>
      <vt:lpstr>SEXES, GENRES, SEXUALITÉS: « HERMAPHRODITES » ET « TRIBADES »</vt:lpstr>
      <vt:lpstr>Présentation PowerPoint</vt:lpstr>
      <vt:lpstr>Présentation PowerPoint</vt:lpstr>
      <vt:lpstr>Amboise Paré (1509/10-1590)</vt:lpstr>
      <vt:lpstr>Michel de Montaigne (1533-1592)</vt:lpstr>
      <vt:lpstr>Jacques Duval (médecin) Traité des hermaphrodits, parties génitales, accouchemens des femmes…  (Rouen, 1612)</vt:lpstr>
      <vt:lpstr>Nicolas Venette (1633-1698) médecin-sexologue  La Génération de l’homme, ou Tableau de l’amour conjugal, considéré dans l’état du mariage (Amsterdam, 1686)  (facultatif pour les étudiants de licence)  </vt:lpstr>
      <vt:lpstr>Présentation PowerPoint</vt:lpstr>
      <vt:lpstr>Premières réflexions… avec un partenaire d’abord  Qu’est-ce qui vous a intéressé dans les lectures de Daston et Park ?   Qu’est-ce qui vous a le plus frappé dans la lecture des textes sources pour aujourd’hui ?   Partagez vos observations faites dans votre journal. </vt:lpstr>
      <vt:lpstr>Comment caractériser le discours médical sur les hermaphrodites et les tribades ?  Comment construisent-ils leur autorité?  Sur quelles sources est-ce qu’ils se fondent et lesquelles citent-ils pour renforcer leurs propos ?   </vt:lpstr>
      <vt:lpstr>Amboise Paré (1509/10-1590)</vt:lpstr>
      <vt:lpstr>Présentation PowerPoint</vt:lpstr>
      <vt:lpstr>Présentation PowerPoint</vt:lpstr>
      <vt:lpstr>Paré, Traité des monstres</vt:lpstr>
      <vt:lpstr>Présentation PowerPoint</vt:lpstr>
      <vt:lpstr>Présentation PowerPoint</vt:lpstr>
      <vt:lpstr>Présentation PowerPoint</vt:lpstr>
      <vt:lpstr>Présentation PowerPoint</vt:lpstr>
      <vt:lpstr>Les histoires de Marie-Germain et de Mary chez Paré et Montaigne (ainsi que d’autres)   </vt:lpstr>
      <vt:lpstr>Présentation PowerPoint</vt:lpstr>
      <vt:lpstr>Présentation PowerPoint</vt:lpstr>
      <vt:lpstr>Présentation PowerPoint</vt:lpstr>
      <vt:lpstr>Présentation PowerPoint</vt:lpstr>
      <vt:lpstr>Statut légal des « hermaphrodites »?</vt:lpstr>
      <vt:lpstr>Jacques Duval (médecin) Traité des hermaphrodits, parties génitales, accouchemens des femmes…  (Rouen, 1612)</vt:lpstr>
      <vt:lpstr>Le procès de Marie-Marin Le Marcis Nous sommes à Rouen en 1615…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Autre obsession médicale et culturelle :  les TRIBADES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Aujourd’hui:</dc:title>
  <dc:creator>Katherine Dauge-Roth</dc:creator>
  <cp:lastModifiedBy>Katherine Dauge-Roth</cp:lastModifiedBy>
  <cp:revision>5</cp:revision>
  <dcterms:created xsi:type="dcterms:W3CDTF">2022-01-26T02:21:39Z</dcterms:created>
  <dcterms:modified xsi:type="dcterms:W3CDTF">2026-06-16T11:46:02Z</dcterms:modified>
</cp:coreProperties>
</file>