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1" r:id="rId2"/>
    <p:sldId id="35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3E0"/>
    <a:srgbClr val="A65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8"/>
    <p:restoredTop sz="94714"/>
  </p:normalViewPr>
  <p:slideViewPr>
    <p:cSldViewPr snapToGrid="0">
      <p:cViewPr varScale="1">
        <p:scale>
          <a:sx n="115" d="100"/>
          <a:sy n="115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uge-Roth" userId="96b89bbe-0d38-4b80-a994-0e4fe9d47262" providerId="ADAL" clId="{9C9D7CDE-F2FF-564D-9B6A-4748A834EAB7}"/>
    <pc:docChg chg="custSel addSld delSld modSld">
      <pc:chgData name="Katherine Dauge-Roth" userId="96b89bbe-0d38-4b80-a994-0e4fe9d47262" providerId="ADAL" clId="{9C9D7CDE-F2FF-564D-9B6A-4748A834EAB7}" dt="2026-06-23T07:41:35.680" v="17" actId="20577"/>
      <pc:docMkLst>
        <pc:docMk/>
      </pc:docMkLst>
      <pc:sldChg chg="del">
        <pc:chgData name="Katherine Dauge-Roth" userId="96b89bbe-0d38-4b80-a994-0e4fe9d47262" providerId="ADAL" clId="{9C9D7CDE-F2FF-564D-9B6A-4748A834EAB7}" dt="2026-06-23T07:40:24.441" v="1" actId="2696"/>
        <pc:sldMkLst>
          <pc:docMk/>
          <pc:sldMk cId="1575109225" sldId="256"/>
        </pc:sldMkLst>
      </pc:sldChg>
      <pc:sldChg chg="modSp mod">
        <pc:chgData name="Katherine Dauge-Roth" userId="96b89bbe-0d38-4b80-a994-0e4fe9d47262" providerId="ADAL" clId="{9C9D7CDE-F2FF-564D-9B6A-4748A834EAB7}" dt="2026-06-23T07:41:35.680" v="17" actId="20577"/>
        <pc:sldMkLst>
          <pc:docMk/>
          <pc:sldMk cId="3128298215" sldId="350"/>
        </pc:sldMkLst>
        <pc:spChg chg="mod">
          <ac:chgData name="Katherine Dauge-Roth" userId="96b89bbe-0d38-4b80-a994-0e4fe9d47262" providerId="ADAL" clId="{9C9D7CDE-F2FF-564D-9B6A-4748A834EAB7}" dt="2026-06-23T07:41:35.680" v="17" actId="20577"/>
          <ac:spMkLst>
            <pc:docMk/>
            <pc:sldMk cId="3128298215" sldId="350"/>
            <ac:spMk id="5" creationId="{00000000-0000-0000-0000-000000000000}"/>
          </ac:spMkLst>
        </pc:spChg>
      </pc:sldChg>
      <pc:sldChg chg="addSp delSp modSp new mod">
        <pc:chgData name="Katherine Dauge-Roth" userId="96b89bbe-0d38-4b80-a994-0e4fe9d47262" providerId="ADAL" clId="{9C9D7CDE-F2FF-564D-9B6A-4748A834EAB7}" dt="2026-06-23T07:41:00.326" v="10" actId="1076"/>
        <pc:sldMkLst>
          <pc:docMk/>
          <pc:sldMk cId="3735973142" sldId="351"/>
        </pc:sldMkLst>
        <pc:spChg chg="del">
          <ac:chgData name="Katherine Dauge-Roth" userId="96b89bbe-0d38-4b80-a994-0e4fe9d47262" providerId="ADAL" clId="{9C9D7CDE-F2FF-564D-9B6A-4748A834EAB7}" dt="2026-06-23T07:40:37.993" v="4" actId="478"/>
          <ac:spMkLst>
            <pc:docMk/>
            <pc:sldMk cId="3735973142" sldId="351"/>
            <ac:spMk id="2" creationId="{1AD6C557-6E5B-D0FA-B59E-0377911D1816}"/>
          </ac:spMkLst>
        </pc:spChg>
        <pc:spChg chg="del">
          <ac:chgData name="Katherine Dauge-Roth" userId="96b89bbe-0d38-4b80-a994-0e4fe9d47262" providerId="ADAL" clId="{9C9D7CDE-F2FF-564D-9B6A-4748A834EAB7}" dt="2026-06-23T07:40:40.245" v="5" actId="478"/>
          <ac:spMkLst>
            <pc:docMk/>
            <pc:sldMk cId="3735973142" sldId="351"/>
            <ac:spMk id="3" creationId="{EDE35ADF-5B1D-0A07-8BBB-C4247B8AEB07}"/>
          </ac:spMkLst>
        </pc:spChg>
        <pc:picChg chg="add mod">
          <ac:chgData name="Katherine Dauge-Roth" userId="96b89bbe-0d38-4b80-a994-0e4fe9d47262" providerId="ADAL" clId="{9C9D7CDE-F2FF-564D-9B6A-4748A834EAB7}" dt="2026-06-23T07:41:00.326" v="10" actId="1076"/>
          <ac:picMkLst>
            <pc:docMk/>
            <pc:sldMk cId="3735973142" sldId="351"/>
            <ac:picMk id="5" creationId="{20EA4E65-9C50-B73F-1691-ADFE36FE6A92}"/>
          </ac:picMkLst>
        </pc:picChg>
      </pc:sldChg>
      <pc:sldChg chg="del">
        <pc:chgData name="Katherine Dauge-Roth" userId="96b89bbe-0d38-4b80-a994-0e4fe9d47262" providerId="ADAL" clId="{9C9D7CDE-F2FF-564D-9B6A-4748A834EAB7}" dt="2026-06-23T07:40:24.440" v="0" actId="2696"/>
        <pc:sldMkLst>
          <pc:docMk/>
          <pc:sldMk cId="4277129471" sldId="351"/>
        </pc:sldMkLst>
      </pc:sldChg>
      <pc:sldChg chg="del">
        <pc:chgData name="Katherine Dauge-Roth" userId="96b89bbe-0d38-4b80-a994-0e4fe9d47262" providerId="ADAL" clId="{9C9D7CDE-F2FF-564D-9B6A-4748A834EAB7}" dt="2026-06-23T07:40:24.443" v="2" actId="2696"/>
        <pc:sldMkLst>
          <pc:docMk/>
          <pc:sldMk cId="4200940780" sldId="35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E57C2-271E-99B9-75A5-8791BDB4E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0CD8E-6CE9-40DE-32C8-3AB580BF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DF6A2-9F41-5B91-62FE-685865728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FB152-2D64-D5A0-FCF6-22903E814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CA5E9-8B07-A7B3-AD3E-60A03148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30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2D7A7-3EE1-2065-6043-C807C5B8D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5A065-0E51-D83D-7428-35FE4E4E2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9B108-D871-914F-AC4B-B3AFC528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C7A67-DEAB-9316-0F9E-49C51BA5D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82C4F-06B8-4CB9-4EBF-E3389268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01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F4D91-9276-4916-F597-C61DEF04E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69A946-38F2-93DA-8F4A-5285266CA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DF0EF-E700-6247-071E-766EB44AB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3054-89EC-7C5D-609A-392C1D46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2DC68-69F3-4CA5-AD91-669D6565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01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B281E-6F5B-E9ED-E702-A4BAFACF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371DE-2290-4F65-D230-4064C315D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328DE-709F-8939-FAFA-8C091EFF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B13A4-C973-238E-D9AB-7AA8269D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A3E4-BE66-E7B6-B995-753800DB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4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10C0-CB25-C811-67A3-98196F54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0D733-5925-7197-58F9-638D646E4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90ECF-33A0-E244-989B-95D27286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35F70-ADF6-31AA-7C1B-EF2BCA11B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6717F-C173-299A-A889-7414DF352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96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F645-AC86-643E-A45F-4AC3A30F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DE634-07BA-8A5E-9E6A-6A2776C51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9A52C-D81C-EAEB-E30B-A63833407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89E5C-A134-3764-0224-FACAFD648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72836B-B30F-3C08-26BE-53A4431D4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5B964-D11F-08BC-80BD-D6C6AB8D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07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336B3-4746-A044-41AD-0778790C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5BDC0-7614-DEC1-FD98-10D0A6548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78A81-F821-5DEE-4BA2-F84EB0A42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19C3DF-29E4-6328-1B90-52F45988F7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8598E3-8079-1FA7-7CBC-C9858710C6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7E7B76-E51C-81AE-01F7-7FDE801AE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3F1045-8DF4-CEAD-BD3F-91B26639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74DFC0-0508-791F-8234-7D00964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36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25BD1-ABC2-29BB-1DF2-9151438D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CE2B68-ACB7-5A74-B749-259CE7E3B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6C1472-5EE3-5D75-39FB-CDC5589ED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FCBDA7-11DE-6443-282F-01039D01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07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7EC23-357C-238D-D61A-A8B040C44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DC4A53-624A-36F9-57D3-96C0CAC58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CD850D-9DF4-7475-A8DE-37B44597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69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FC3C-0E95-DE63-B6F0-0EEBCBD6F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54913-2223-A009-4BEB-7DCF07AC0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06D05-2D9E-F198-4798-8B5F6DAC2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569BCB-DBE2-4A38-FA10-CB6EF915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78699-6995-5477-81DC-169B158B7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89711-6374-24F0-9798-FE75AF458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53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C04EC-B9A5-4F85-4FB2-C0FACE1DD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4A25E4-22F3-CEFF-95FB-C0CFC1EA01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985A0-1F56-2D4F-B311-4D1958313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9D512-740E-DB17-43B2-0792CED9C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2378D-E110-64EF-4618-938AD94C4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E11E3-27C1-12A0-8F1E-21BF9D1A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3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FC14ED-6638-6252-F9ED-964A26CB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CE730-80DC-7DAA-E1B4-C6384C5E8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9D004-4231-9944-621D-8665BD26D4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AF552F-B282-884D-AB2F-A92B76DA4A9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D835A-3503-38E8-0B8B-44584F3BF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BF259-C0C8-45A5-5395-FC91C44A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AC11B4-553C-6B43-8ECF-431C2CB2B1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43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0EA4E65-9C50-B73F-1691-ADFE36FE6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64" y="200891"/>
            <a:ext cx="11387671" cy="645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7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5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378" y="0"/>
            <a:ext cx="424053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892378" cy="6984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51470" y="136056"/>
            <a:ext cx="424053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200" dirty="0">
                <a:solidFill>
                  <a:srgbClr val="F1F3E0"/>
                </a:solidFill>
              </a:rPr>
              <a:t>Jean-Baptiste Labat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(1663-1738)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Martinique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(et Guadeloupe)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1694-</a:t>
            </a:r>
          </a:p>
          <a:p>
            <a:pPr algn="r"/>
            <a:endParaRPr lang="fr-FR" sz="3200" dirty="0">
              <a:solidFill>
                <a:srgbClr val="F1F3E0"/>
              </a:solidFill>
            </a:endParaRP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missionnaire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botaniste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ingénieur 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planteur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esclavagiste</a:t>
            </a:r>
          </a:p>
          <a:p>
            <a:pPr algn="r"/>
            <a:r>
              <a:rPr lang="fr-FR" sz="3200" dirty="0">
                <a:solidFill>
                  <a:srgbClr val="F1F3E0"/>
                </a:solidFill>
              </a:rPr>
              <a:t>« le père Labat viendra te prendre » </a:t>
            </a:r>
          </a:p>
          <a:p>
            <a:endParaRPr lang="fr-FR" sz="3200" dirty="0"/>
          </a:p>
          <a:p>
            <a:endParaRPr lang="fr-FR" sz="3200" dirty="0"/>
          </a:p>
          <a:p>
            <a:endParaRPr lang="fr-FR" sz="3200" dirty="0"/>
          </a:p>
          <a:p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28298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</Words>
  <Application>Microsoft Macintosh PowerPoint</Application>
  <PresentationFormat>Grand écran</PresentationFormat>
  <Paragraphs>15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Dauge-Roth</dc:creator>
  <cp:lastModifiedBy>Katherine Dauge-Roth</cp:lastModifiedBy>
  <cp:revision>2</cp:revision>
  <dcterms:created xsi:type="dcterms:W3CDTF">2026-04-06T16:32:36Z</dcterms:created>
  <dcterms:modified xsi:type="dcterms:W3CDTF">2026-06-23T07:42:08Z</dcterms:modified>
</cp:coreProperties>
</file>