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ink/ink1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72" r:id="rId3"/>
  </p:sldMasterIdLst>
  <p:sldIdLst>
    <p:sldId id="256" r:id="rId4"/>
    <p:sldId id="264" r:id="rId5"/>
    <p:sldId id="349" r:id="rId6"/>
    <p:sldId id="257" r:id="rId7"/>
    <p:sldId id="348" r:id="rId8"/>
    <p:sldId id="271" r:id="rId9"/>
    <p:sldId id="347" r:id="rId10"/>
    <p:sldId id="262" r:id="rId11"/>
    <p:sldId id="269" r:id="rId12"/>
    <p:sldId id="261" r:id="rId13"/>
    <p:sldId id="268" r:id="rId14"/>
    <p:sldId id="270" r:id="rId15"/>
    <p:sldId id="341" r:id="rId16"/>
    <p:sldId id="343" r:id="rId17"/>
    <p:sldId id="273" r:id="rId18"/>
    <p:sldId id="278" r:id="rId19"/>
    <p:sldId id="345" r:id="rId20"/>
    <p:sldId id="344" r:id="rId21"/>
    <p:sldId id="346" r:id="rId22"/>
    <p:sldId id="332" r:id="rId23"/>
    <p:sldId id="829" r:id="rId24"/>
    <p:sldId id="324" r:id="rId25"/>
    <p:sldId id="325" r:id="rId26"/>
    <p:sldId id="334" r:id="rId27"/>
    <p:sldId id="323" r:id="rId28"/>
    <p:sldId id="335" r:id="rId29"/>
    <p:sldId id="351" r:id="rId30"/>
    <p:sldId id="336" r:id="rId31"/>
    <p:sldId id="317" r:id="rId32"/>
    <p:sldId id="319" r:id="rId33"/>
    <p:sldId id="321" r:id="rId34"/>
    <p:sldId id="338" r:id="rId35"/>
    <p:sldId id="337" r:id="rId36"/>
    <p:sldId id="288" r:id="rId37"/>
    <p:sldId id="827" r:id="rId38"/>
    <p:sldId id="289" r:id="rId39"/>
    <p:sldId id="290" r:id="rId40"/>
    <p:sldId id="285" r:id="rId41"/>
    <p:sldId id="286" r:id="rId42"/>
    <p:sldId id="826" r:id="rId43"/>
    <p:sldId id="825" r:id="rId44"/>
    <p:sldId id="823" r:id="rId45"/>
    <p:sldId id="824" r:id="rId46"/>
    <p:sldId id="283" r:id="rId47"/>
    <p:sldId id="828" r:id="rId4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BE4D4"/>
    <a:srgbClr val="B763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BD84A25-383E-8743-A6EA-8DF599557099}" v="54" dt="2026-06-30T13:52:36.86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989"/>
    <p:restoredTop sz="94714"/>
  </p:normalViewPr>
  <p:slideViewPr>
    <p:cSldViewPr snapToGrid="0" snapToObjects="1">
      <p:cViewPr varScale="1">
        <p:scale>
          <a:sx n="78" d="100"/>
          <a:sy n="78" d="100"/>
        </p:scale>
        <p:origin x="176" y="9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viewProps" Target="view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microsoft.com/office/2016/11/relationships/changesInfo" Target="changesInfos/changesInfo1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8" Type="http://schemas.openxmlformats.org/officeDocument/2006/relationships/slide" Target="slides/slide5.xml"/><Relationship Id="rId51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therine Dauge-Roth" userId="96b89bbe-0d38-4b80-a994-0e4fe9d47262" providerId="ADAL" clId="{9C9D7CDE-F2FF-564D-9B6A-4748A834EAB7}"/>
    <pc:docChg chg="undo custSel addSld delSld modSld sldOrd">
      <pc:chgData name="Katherine Dauge-Roth" userId="96b89bbe-0d38-4b80-a994-0e4fe9d47262" providerId="ADAL" clId="{9C9D7CDE-F2FF-564D-9B6A-4748A834EAB7}" dt="2026-06-30T13:52:39.209" v="3150" actId="478"/>
      <pc:docMkLst>
        <pc:docMk/>
      </pc:docMkLst>
      <pc:sldChg chg="modSp add mod">
        <pc:chgData name="Katherine Dauge-Roth" userId="96b89bbe-0d38-4b80-a994-0e4fe9d47262" providerId="ADAL" clId="{9C9D7CDE-F2FF-564D-9B6A-4748A834EAB7}" dt="2026-06-30T10:09:01.982" v="1824" actId="20577"/>
        <pc:sldMkLst>
          <pc:docMk/>
          <pc:sldMk cId="74727047" sldId="256"/>
        </pc:sldMkLst>
        <pc:spChg chg="mod">
          <ac:chgData name="Katherine Dauge-Roth" userId="96b89bbe-0d38-4b80-a994-0e4fe9d47262" providerId="ADAL" clId="{9C9D7CDE-F2FF-564D-9B6A-4748A834EAB7}" dt="2026-06-30T10:09:01.982" v="1824" actId="20577"/>
          <ac:spMkLst>
            <pc:docMk/>
            <pc:sldMk cId="74727047" sldId="256"/>
            <ac:spMk id="2" creationId="{6D05D709-2E05-E746-928B-CA3A15659A73}"/>
          </ac:spMkLst>
        </pc:spChg>
      </pc:sldChg>
      <pc:sldChg chg="add del setBg">
        <pc:chgData name="Katherine Dauge-Roth" userId="96b89bbe-0d38-4b80-a994-0e4fe9d47262" providerId="ADAL" clId="{9C9D7CDE-F2FF-564D-9B6A-4748A834EAB7}" dt="2026-06-30T10:01:22.089" v="1001" actId="2696"/>
        <pc:sldMkLst>
          <pc:docMk/>
          <pc:sldMk cId="3856479163" sldId="256"/>
        </pc:sldMkLst>
      </pc:sldChg>
      <pc:sldChg chg="modSp add mod ord setBg">
        <pc:chgData name="Katherine Dauge-Roth" userId="96b89bbe-0d38-4b80-a994-0e4fe9d47262" providerId="ADAL" clId="{9C9D7CDE-F2FF-564D-9B6A-4748A834EAB7}" dt="2026-06-30T09:59:31.916" v="927" actId="1076"/>
        <pc:sldMkLst>
          <pc:docMk/>
          <pc:sldMk cId="3947814655" sldId="257"/>
        </pc:sldMkLst>
        <pc:spChg chg="mod">
          <ac:chgData name="Katherine Dauge-Roth" userId="96b89bbe-0d38-4b80-a994-0e4fe9d47262" providerId="ADAL" clId="{9C9D7CDE-F2FF-564D-9B6A-4748A834EAB7}" dt="2026-06-30T09:59:29.948" v="926" actId="1076"/>
          <ac:spMkLst>
            <pc:docMk/>
            <pc:sldMk cId="3947814655" sldId="257"/>
            <ac:spMk id="5" creationId="{92AB0CCB-4589-49DE-F7D4-5729C2053F64}"/>
          </ac:spMkLst>
        </pc:spChg>
        <pc:picChg chg="mod">
          <ac:chgData name="Katherine Dauge-Roth" userId="96b89bbe-0d38-4b80-a994-0e4fe9d47262" providerId="ADAL" clId="{9C9D7CDE-F2FF-564D-9B6A-4748A834EAB7}" dt="2026-06-30T09:59:31.916" v="927" actId="1076"/>
          <ac:picMkLst>
            <pc:docMk/>
            <pc:sldMk cId="3947814655" sldId="257"/>
            <ac:picMk id="4" creationId="{CE3168A3-053D-A47C-A765-3F4C61F8A1B3}"/>
          </ac:picMkLst>
        </pc:picChg>
      </pc:sldChg>
      <pc:sldChg chg="del">
        <pc:chgData name="Katherine Dauge-Roth" userId="96b89bbe-0d38-4b80-a994-0e4fe9d47262" providerId="ADAL" clId="{9C9D7CDE-F2FF-564D-9B6A-4748A834EAB7}" dt="2026-06-30T10:21:50.658" v="2093" actId="2696"/>
        <pc:sldMkLst>
          <pc:docMk/>
          <pc:sldMk cId="990582811" sldId="259"/>
        </pc:sldMkLst>
      </pc:sldChg>
      <pc:sldChg chg="add setBg">
        <pc:chgData name="Katherine Dauge-Roth" userId="96b89bbe-0d38-4b80-a994-0e4fe9d47262" providerId="ADAL" clId="{9C9D7CDE-F2FF-564D-9B6A-4748A834EAB7}" dt="2026-06-29T15:50:45.643" v="0"/>
        <pc:sldMkLst>
          <pc:docMk/>
          <pc:sldMk cId="4881855" sldId="261"/>
        </pc:sldMkLst>
      </pc:sldChg>
      <pc:sldChg chg="modSp add mod setBg">
        <pc:chgData name="Katherine Dauge-Roth" userId="96b89bbe-0d38-4b80-a994-0e4fe9d47262" providerId="ADAL" clId="{9C9D7CDE-F2FF-564D-9B6A-4748A834EAB7}" dt="2026-06-30T10:17:03.414" v="2009" actId="27636"/>
        <pc:sldMkLst>
          <pc:docMk/>
          <pc:sldMk cId="3350632280" sldId="262"/>
        </pc:sldMkLst>
        <pc:spChg chg="mod">
          <ac:chgData name="Katherine Dauge-Roth" userId="96b89bbe-0d38-4b80-a994-0e4fe9d47262" providerId="ADAL" clId="{9C9D7CDE-F2FF-564D-9B6A-4748A834EAB7}" dt="2026-06-30T10:17:03.414" v="2009" actId="27636"/>
          <ac:spMkLst>
            <pc:docMk/>
            <pc:sldMk cId="3350632280" sldId="262"/>
            <ac:spMk id="3" creationId="{84A78388-F61C-C242-8497-B5D216614CED}"/>
          </ac:spMkLst>
        </pc:spChg>
      </pc:sldChg>
      <pc:sldChg chg="del">
        <pc:chgData name="Katherine Dauge-Roth" userId="96b89bbe-0d38-4b80-a994-0e4fe9d47262" providerId="ADAL" clId="{9C9D7CDE-F2FF-564D-9B6A-4748A834EAB7}" dt="2026-06-30T10:21:47.772" v="2092" actId="2696"/>
        <pc:sldMkLst>
          <pc:docMk/>
          <pc:sldMk cId="3559120605" sldId="263"/>
        </pc:sldMkLst>
      </pc:sldChg>
      <pc:sldChg chg="add">
        <pc:chgData name="Katherine Dauge-Roth" userId="96b89bbe-0d38-4b80-a994-0e4fe9d47262" providerId="ADAL" clId="{9C9D7CDE-F2FF-564D-9B6A-4748A834EAB7}" dt="2026-06-30T10:01:25.050" v="1002"/>
        <pc:sldMkLst>
          <pc:docMk/>
          <pc:sldMk cId="97716167" sldId="264"/>
        </pc:sldMkLst>
      </pc:sldChg>
      <pc:sldChg chg="add del setBg">
        <pc:chgData name="Katherine Dauge-Roth" userId="96b89bbe-0d38-4b80-a994-0e4fe9d47262" providerId="ADAL" clId="{9C9D7CDE-F2FF-564D-9B6A-4748A834EAB7}" dt="2026-06-30T10:01:22.089" v="1001" actId="2696"/>
        <pc:sldMkLst>
          <pc:docMk/>
          <pc:sldMk cId="705069508" sldId="264"/>
        </pc:sldMkLst>
      </pc:sldChg>
      <pc:sldChg chg="addSp delSp modSp del mod ord">
        <pc:chgData name="Katherine Dauge-Roth" userId="96b89bbe-0d38-4b80-a994-0e4fe9d47262" providerId="ADAL" clId="{9C9D7CDE-F2FF-564D-9B6A-4748A834EAB7}" dt="2026-06-30T10:25:40.921" v="2320" actId="2696"/>
        <pc:sldMkLst>
          <pc:docMk/>
          <pc:sldMk cId="3324492961" sldId="265"/>
        </pc:sldMkLst>
        <pc:spChg chg="mod">
          <ac:chgData name="Katherine Dauge-Roth" userId="96b89bbe-0d38-4b80-a994-0e4fe9d47262" providerId="ADAL" clId="{9C9D7CDE-F2FF-564D-9B6A-4748A834EAB7}" dt="2026-06-30T10:25:39.419" v="2319" actId="27636"/>
          <ac:spMkLst>
            <pc:docMk/>
            <pc:sldMk cId="3324492961" sldId="265"/>
            <ac:spMk id="2" creationId="{D4D4345C-B9F7-FA4C-B50C-17C657FFDA2D}"/>
          </ac:spMkLst>
        </pc:spChg>
        <pc:spChg chg="add del mod">
          <ac:chgData name="Katherine Dauge-Roth" userId="96b89bbe-0d38-4b80-a994-0e4fe9d47262" providerId="ADAL" clId="{9C9D7CDE-F2FF-564D-9B6A-4748A834EAB7}" dt="2026-06-30T10:24:50.358" v="2316"/>
          <ac:spMkLst>
            <pc:docMk/>
            <pc:sldMk cId="3324492961" sldId="265"/>
            <ac:spMk id="4" creationId="{E93AEA5A-233F-0A4F-7291-6496D80B89A4}"/>
          </ac:spMkLst>
        </pc:spChg>
        <pc:spChg chg="add del">
          <ac:chgData name="Katherine Dauge-Roth" userId="96b89bbe-0d38-4b80-a994-0e4fe9d47262" providerId="ADAL" clId="{9C9D7CDE-F2FF-564D-9B6A-4748A834EAB7}" dt="2026-06-30T10:24:47.557" v="2315" actId="21"/>
          <ac:spMkLst>
            <pc:docMk/>
            <pc:sldMk cId="3324492961" sldId="265"/>
            <ac:spMk id="6" creationId="{30983FAD-9D0F-93AA-1F4E-2184384411DD}"/>
          </ac:spMkLst>
        </pc:spChg>
        <pc:spChg chg="add mod">
          <ac:chgData name="Katherine Dauge-Roth" userId="96b89bbe-0d38-4b80-a994-0e4fe9d47262" providerId="ADAL" clId="{9C9D7CDE-F2FF-564D-9B6A-4748A834EAB7}" dt="2026-06-30T10:24:53.638" v="2317" actId="21"/>
          <ac:spMkLst>
            <pc:docMk/>
            <pc:sldMk cId="3324492961" sldId="265"/>
            <ac:spMk id="7" creationId="{5AE10E09-7139-E91E-71F3-4238FC528716}"/>
          </ac:spMkLst>
        </pc:spChg>
        <pc:spChg chg="del">
          <ac:chgData name="Katherine Dauge-Roth" userId="96b89bbe-0d38-4b80-a994-0e4fe9d47262" providerId="ADAL" clId="{9C9D7CDE-F2FF-564D-9B6A-4748A834EAB7}" dt="2026-06-30T10:24:23.368" v="2310" actId="478"/>
          <ac:spMkLst>
            <pc:docMk/>
            <pc:sldMk cId="3324492961" sldId="265"/>
            <ac:spMk id="9" creationId="{C81F02FB-F223-3148-A65C-AC4A71D54594}"/>
          </ac:spMkLst>
        </pc:spChg>
      </pc:sldChg>
      <pc:sldChg chg="modSp add mod setBg">
        <pc:chgData name="Katherine Dauge-Roth" userId="96b89bbe-0d38-4b80-a994-0e4fe9d47262" providerId="ADAL" clId="{9C9D7CDE-F2FF-564D-9B6A-4748A834EAB7}" dt="2026-06-30T10:18:25.141" v="2061" actId="1076"/>
        <pc:sldMkLst>
          <pc:docMk/>
          <pc:sldMk cId="4248754835" sldId="268"/>
        </pc:sldMkLst>
        <pc:spChg chg="mod">
          <ac:chgData name="Katherine Dauge-Roth" userId="96b89bbe-0d38-4b80-a994-0e4fe9d47262" providerId="ADAL" clId="{9C9D7CDE-F2FF-564D-9B6A-4748A834EAB7}" dt="2026-06-30T10:18:25.141" v="2061" actId="1076"/>
          <ac:spMkLst>
            <pc:docMk/>
            <pc:sldMk cId="4248754835" sldId="268"/>
            <ac:spMk id="3" creationId="{672BC7E2-CE07-6A40-AB1F-2973E123A00A}"/>
          </ac:spMkLst>
        </pc:spChg>
      </pc:sldChg>
      <pc:sldChg chg="add del ord setBg">
        <pc:chgData name="Katherine Dauge-Roth" userId="96b89bbe-0d38-4b80-a994-0e4fe9d47262" providerId="ADAL" clId="{9C9D7CDE-F2FF-564D-9B6A-4748A834EAB7}" dt="2026-06-30T10:27:49.855" v="2342" actId="2696"/>
        <pc:sldMkLst>
          <pc:docMk/>
          <pc:sldMk cId="1577670736" sldId="269"/>
        </pc:sldMkLst>
      </pc:sldChg>
      <pc:sldChg chg="add">
        <pc:chgData name="Katherine Dauge-Roth" userId="96b89bbe-0d38-4b80-a994-0e4fe9d47262" providerId="ADAL" clId="{9C9D7CDE-F2FF-564D-9B6A-4748A834EAB7}" dt="2026-06-30T10:28:00.066" v="2343"/>
        <pc:sldMkLst>
          <pc:docMk/>
          <pc:sldMk cId="4140274915" sldId="269"/>
        </pc:sldMkLst>
      </pc:sldChg>
      <pc:sldChg chg="modSp add mod ord setBg">
        <pc:chgData name="Katherine Dauge-Roth" userId="96b89bbe-0d38-4b80-a994-0e4fe9d47262" providerId="ADAL" clId="{9C9D7CDE-F2FF-564D-9B6A-4748A834EAB7}" dt="2026-06-30T10:28:24.430" v="2344" actId="1076"/>
        <pc:sldMkLst>
          <pc:docMk/>
          <pc:sldMk cId="1227347211" sldId="270"/>
        </pc:sldMkLst>
        <pc:spChg chg="mod">
          <ac:chgData name="Katherine Dauge-Roth" userId="96b89bbe-0d38-4b80-a994-0e4fe9d47262" providerId="ADAL" clId="{9C9D7CDE-F2FF-564D-9B6A-4748A834EAB7}" dt="2026-06-30T10:28:24.430" v="2344" actId="1076"/>
          <ac:spMkLst>
            <pc:docMk/>
            <pc:sldMk cId="1227347211" sldId="270"/>
            <ac:spMk id="2" creationId="{6D05D709-2E05-E746-928B-CA3A15659A73}"/>
          </ac:spMkLst>
        </pc:spChg>
      </pc:sldChg>
      <pc:sldChg chg="modSp add mod setBg">
        <pc:chgData name="Katherine Dauge-Roth" userId="96b89bbe-0d38-4b80-a994-0e4fe9d47262" providerId="ADAL" clId="{9C9D7CDE-F2FF-564D-9B6A-4748A834EAB7}" dt="2026-06-30T09:58:50.350" v="920" actId="1076"/>
        <pc:sldMkLst>
          <pc:docMk/>
          <pc:sldMk cId="2676464352" sldId="271"/>
        </pc:sldMkLst>
        <pc:picChg chg="mod">
          <ac:chgData name="Katherine Dauge-Roth" userId="96b89bbe-0d38-4b80-a994-0e4fe9d47262" providerId="ADAL" clId="{9C9D7CDE-F2FF-564D-9B6A-4748A834EAB7}" dt="2026-06-30T09:58:50.350" v="920" actId="1076"/>
          <ac:picMkLst>
            <pc:docMk/>
            <pc:sldMk cId="2676464352" sldId="271"/>
            <ac:picMk id="5" creationId="{689BE3B4-C024-DBAC-4340-301418C70B77}"/>
          </ac:picMkLst>
        </pc:picChg>
      </pc:sldChg>
      <pc:sldChg chg="add del">
        <pc:chgData name="Katherine Dauge-Roth" userId="96b89bbe-0d38-4b80-a994-0e4fe9d47262" providerId="ADAL" clId="{9C9D7CDE-F2FF-564D-9B6A-4748A834EAB7}" dt="2026-06-30T10:48:00.347" v="2858"/>
        <pc:sldMkLst>
          <pc:docMk/>
          <pc:sldMk cId="388718607" sldId="273"/>
        </pc:sldMkLst>
      </pc:sldChg>
      <pc:sldChg chg="add">
        <pc:chgData name="Katherine Dauge-Roth" userId="96b89bbe-0d38-4b80-a994-0e4fe9d47262" providerId="ADAL" clId="{9C9D7CDE-F2FF-564D-9B6A-4748A834EAB7}" dt="2026-06-30T10:48:00.370" v="2859"/>
        <pc:sldMkLst>
          <pc:docMk/>
          <pc:sldMk cId="2128801406" sldId="273"/>
        </pc:sldMkLst>
      </pc:sldChg>
      <pc:sldChg chg="add del">
        <pc:chgData name="Katherine Dauge-Roth" userId="96b89bbe-0d38-4b80-a994-0e4fe9d47262" providerId="ADAL" clId="{9C9D7CDE-F2FF-564D-9B6A-4748A834EAB7}" dt="2026-06-30T10:47:44.361" v="2855" actId="2696"/>
        <pc:sldMkLst>
          <pc:docMk/>
          <pc:sldMk cId="2274738461" sldId="273"/>
        </pc:sldMkLst>
      </pc:sldChg>
      <pc:sldChg chg="modSp del mod">
        <pc:chgData name="Katherine Dauge-Roth" userId="96b89bbe-0d38-4b80-a994-0e4fe9d47262" providerId="ADAL" clId="{9C9D7CDE-F2FF-564D-9B6A-4748A834EAB7}" dt="2026-06-30T10:47:38.962" v="2853" actId="2696"/>
        <pc:sldMkLst>
          <pc:docMk/>
          <pc:sldMk cId="3977133501" sldId="273"/>
        </pc:sldMkLst>
        <pc:spChg chg="mod">
          <ac:chgData name="Katherine Dauge-Roth" userId="96b89bbe-0d38-4b80-a994-0e4fe9d47262" providerId="ADAL" clId="{9C9D7CDE-F2FF-564D-9B6A-4748A834EAB7}" dt="2026-06-30T10:23:08.069" v="2306" actId="20577"/>
          <ac:spMkLst>
            <pc:docMk/>
            <pc:sldMk cId="3977133501" sldId="273"/>
            <ac:spMk id="2" creationId="{A4F0FC03-894E-D349-8F1F-8D4117EEE150}"/>
          </ac:spMkLst>
        </pc:spChg>
      </pc:sldChg>
      <pc:sldChg chg="modSp del mod">
        <pc:chgData name="Katherine Dauge-Roth" userId="96b89bbe-0d38-4b80-a994-0e4fe9d47262" providerId="ADAL" clId="{9C9D7CDE-F2FF-564D-9B6A-4748A834EAB7}" dt="2026-06-30T10:23:32.683" v="2308" actId="2696"/>
        <pc:sldMkLst>
          <pc:docMk/>
          <pc:sldMk cId="3884731030" sldId="274"/>
        </pc:sldMkLst>
        <pc:spChg chg="mod">
          <ac:chgData name="Katherine Dauge-Roth" userId="96b89bbe-0d38-4b80-a994-0e4fe9d47262" providerId="ADAL" clId="{9C9D7CDE-F2FF-564D-9B6A-4748A834EAB7}" dt="2026-06-30T10:23:29.857" v="2307" actId="21"/>
          <ac:spMkLst>
            <pc:docMk/>
            <pc:sldMk cId="3884731030" sldId="274"/>
            <ac:spMk id="2" creationId="{E3010F86-D84A-3143-9E2E-4320AF9BD670}"/>
          </ac:spMkLst>
        </pc:spChg>
      </pc:sldChg>
      <pc:sldChg chg="del ord">
        <pc:chgData name="Katherine Dauge-Roth" userId="96b89bbe-0d38-4b80-a994-0e4fe9d47262" providerId="ADAL" clId="{9C9D7CDE-F2FF-564D-9B6A-4748A834EAB7}" dt="2026-06-30T10:47:44.361" v="2855" actId="2696"/>
        <pc:sldMkLst>
          <pc:docMk/>
          <pc:sldMk cId="125198870" sldId="278"/>
        </pc:sldMkLst>
      </pc:sldChg>
      <pc:sldChg chg="add">
        <pc:chgData name="Katherine Dauge-Roth" userId="96b89bbe-0d38-4b80-a994-0e4fe9d47262" providerId="ADAL" clId="{9C9D7CDE-F2FF-564D-9B6A-4748A834EAB7}" dt="2026-06-30T10:48:00.370" v="2859"/>
        <pc:sldMkLst>
          <pc:docMk/>
          <pc:sldMk cId="998226378" sldId="278"/>
        </pc:sldMkLst>
      </pc:sldChg>
      <pc:sldChg chg="addSp delSp add del setBg delDesignElem">
        <pc:chgData name="Katherine Dauge-Roth" userId="96b89bbe-0d38-4b80-a994-0e4fe9d47262" providerId="ADAL" clId="{9C9D7CDE-F2FF-564D-9B6A-4748A834EAB7}" dt="2026-06-30T10:48:00.347" v="2858"/>
        <pc:sldMkLst>
          <pc:docMk/>
          <pc:sldMk cId="1545210247" sldId="278"/>
        </pc:sldMkLst>
        <pc:spChg chg="add del">
          <ac:chgData name="Katherine Dauge-Roth" userId="96b89bbe-0d38-4b80-a994-0e4fe9d47262" providerId="ADAL" clId="{9C9D7CDE-F2FF-564D-9B6A-4748A834EAB7}" dt="2026-06-30T10:48:00.347" v="2858"/>
          <ac:spMkLst>
            <pc:docMk/>
            <pc:sldMk cId="1545210247" sldId="278"/>
            <ac:spMk id="7" creationId="{04812C46-200A-4DEB-A05E-3ED6C68C2387}"/>
          </ac:spMkLst>
        </pc:spChg>
        <pc:spChg chg="add del">
          <ac:chgData name="Katherine Dauge-Roth" userId="96b89bbe-0d38-4b80-a994-0e4fe9d47262" providerId="ADAL" clId="{9C9D7CDE-F2FF-564D-9B6A-4748A834EAB7}" dt="2026-06-30T10:48:00.347" v="2858"/>
          <ac:spMkLst>
            <pc:docMk/>
            <pc:sldMk cId="1545210247" sldId="278"/>
            <ac:spMk id="8" creationId="{D1EA859B-E555-4109-94F3-6700E046E008}"/>
          </ac:spMkLst>
        </pc:spChg>
      </pc:sldChg>
      <pc:sldChg chg="del">
        <pc:chgData name="Katherine Dauge-Roth" userId="96b89bbe-0d38-4b80-a994-0e4fe9d47262" providerId="ADAL" clId="{9C9D7CDE-F2FF-564D-9B6A-4748A834EAB7}" dt="2026-06-30T10:21:53.818" v="2096" actId="2696"/>
        <pc:sldMkLst>
          <pc:docMk/>
          <pc:sldMk cId="3461513432" sldId="279"/>
        </pc:sldMkLst>
      </pc:sldChg>
      <pc:sldChg chg="del">
        <pc:chgData name="Katherine Dauge-Roth" userId="96b89bbe-0d38-4b80-a994-0e4fe9d47262" providerId="ADAL" clId="{9C9D7CDE-F2FF-564D-9B6A-4748A834EAB7}" dt="2026-06-30T10:37:29.555" v="2417" actId="2696"/>
        <pc:sldMkLst>
          <pc:docMk/>
          <pc:sldMk cId="2585419701" sldId="280"/>
        </pc:sldMkLst>
      </pc:sldChg>
      <pc:sldChg chg="del">
        <pc:chgData name="Katherine Dauge-Roth" userId="96b89bbe-0d38-4b80-a994-0e4fe9d47262" providerId="ADAL" clId="{9C9D7CDE-F2FF-564D-9B6A-4748A834EAB7}" dt="2026-06-30T10:22:02.211" v="2097" actId="2696"/>
        <pc:sldMkLst>
          <pc:docMk/>
          <pc:sldMk cId="789611355" sldId="281"/>
        </pc:sldMkLst>
      </pc:sldChg>
      <pc:sldChg chg="modSp add mod">
        <pc:chgData name="Katherine Dauge-Roth" userId="96b89bbe-0d38-4b80-a994-0e4fe9d47262" providerId="ADAL" clId="{9C9D7CDE-F2FF-564D-9B6A-4748A834EAB7}" dt="2026-06-30T10:44:37.145" v="2708" actId="1076"/>
        <pc:sldMkLst>
          <pc:docMk/>
          <pc:sldMk cId="389696315" sldId="283"/>
        </pc:sldMkLst>
        <pc:spChg chg="mod">
          <ac:chgData name="Katherine Dauge-Roth" userId="96b89bbe-0d38-4b80-a994-0e4fe9d47262" providerId="ADAL" clId="{9C9D7CDE-F2FF-564D-9B6A-4748A834EAB7}" dt="2026-06-30T10:44:37.145" v="2708" actId="1076"/>
          <ac:spMkLst>
            <pc:docMk/>
            <pc:sldMk cId="389696315" sldId="283"/>
            <ac:spMk id="8" creationId="{6992D765-ED85-1DF8-4E29-5C2F6038E292}"/>
          </ac:spMkLst>
        </pc:spChg>
      </pc:sldChg>
      <pc:sldChg chg="modSp mod">
        <pc:chgData name="Katherine Dauge-Roth" userId="96b89bbe-0d38-4b80-a994-0e4fe9d47262" providerId="ADAL" clId="{9C9D7CDE-F2FF-564D-9B6A-4748A834EAB7}" dt="2026-06-30T10:51:25.970" v="3031" actId="207"/>
        <pc:sldMkLst>
          <pc:docMk/>
          <pc:sldMk cId="4053531133" sldId="285"/>
        </pc:sldMkLst>
        <pc:spChg chg="mod">
          <ac:chgData name="Katherine Dauge-Roth" userId="96b89bbe-0d38-4b80-a994-0e4fe9d47262" providerId="ADAL" clId="{9C9D7CDE-F2FF-564D-9B6A-4748A834EAB7}" dt="2026-06-30T10:51:25.970" v="3031" actId="207"/>
          <ac:spMkLst>
            <pc:docMk/>
            <pc:sldMk cId="4053531133" sldId="285"/>
            <ac:spMk id="9" creationId="{C169EAC3-CF15-354D-9AD2-F22465A2E776}"/>
          </ac:spMkLst>
        </pc:spChg>
      </pc:sldChg>
      <pc:sldChg chg="del">
        <pc:chgData name="Katherine Dauge-Roth" userId="96b89bbe-0d38-4b80-a994-0e4fe9d47262" providerId="ADAL" clId="{9C9D7CDE-F2FF-564D-9B6A-4748A834EAB7}" dt="2026-06-30T10:21:51.515" v="2094" actId="2696"/>
        <pc:sldMkLst>
          <pc:docMk/>
          <pc:sldMk cId="3395389822" sldId="287"/>
        </pc:sldMkLst>
      </pc:sldChg>
      <pc:sldChg chg="addSp delSp modSp del mod ord">
        <pc:chgData name="Katherine Dauge-Roth" userId="96b89bbe-0d38-4b80-a994-0e4fe9d47262" providerId="ADAL" clId="{9C9D7CDE-F2FF-564D-9B6A-4748A834EAB7}" dt="2026-06-30T10:46:33.292" v="2826" actId="2696"/>
        <pc:sldMkLst>
          <pc:docMk/>
          <pc:sldMk cId="2607715549" sldId="288"/>
        </pc:sldMkLst>
        <pc:spChg chg="add del">
          <ac:chgData name="Katherine Dauge-Roth" userId="96b89bbe-0d38-4b80-a994-0e4fe9d47262" providerId="ADAL" clId="{9C9D7CDE-F2FF-564D-9B6A-4748A834EAB7}" dt="2026-06-30T10:29:00.214" v="2346" actId="478"/>
          <ac:spMkLst>
            <pc:docMk/>
            <pc:sldMk cId="2607715549" sldId="288"/>
            <ac:spMk id="3" creationId="{A79F785D-01C9-51C6-40CB-2CFD1C004B95}"/>
          </ac:spMkLst>
        </pc:spChg>
        <pc:spChg chg="add del mod">
          <ac:chgData name="Katherine Dauge-Roth" userId="96b89bbe-0d38-4b80-a994-0e4fe9d47262" providerId="ADAL" clId="{9C9D7CDE-F2FF-564D-9B6A-4748A834EAB7}" dt="2026-06-30T10:29:00.214" v="2346" actId="478"/>
          <ac:spMkLst>
            <pc:docMk/>
            <pc:sldMk cId="2607715549" sldId="288"/>
            <ac:spMk id="5" creationId="{FFCF4651-F84D-3B01-475E-EB38E0479612}"/>
          </ac:spMkLst>
        </pc:spChg>
      </pc:sldChg>
      <pc:sldChg chg="modSp add mod">
        <pc:chgData name="Katherine Dauge-Roth" userId="96b89bbe-0d38-4b80-a994-0e4fe9d47262" providerId="ADAL" clId="{9C9D7CDE-F2FF-564D-9B6A-4748A834EAB7}" dt="2026-06-30T10:50:30.536" v="2952" actId="20577"/>
        <pc:sldMkLst>
          <pc:docMk/>
          <pc:sldMk cId="2972460872" sldId="288"/>
        </pc:sldMkLst>
        <pc:spChg chg="mod">
          <ac:chgData name="Katherine Dauge-Roth" userId="96b89bbe-0d38-4b80-a994-0e4fe9d47262" providerId="ADAL" clId="{9C9D7CDE-F2FF-564D-9B6A-4748A834EAB7}" dt="2026-06-30T10:50:30.536" v="2952" actId="20577"/>
          <ac:spMkLst>
            <pc:docMk/>
            <pc:sldMk cId="2972460872" sldId="288"/>
            <ac:spMk id="2" creationId="{8040C063-AD97-E288-E1F0-B6575AAD7BED}"/>
          </ac:spMkLst>
        </pc:spChg>
        <pc:spChg chg="mod">
          <ac:chgData name="Katherine Dauge-Roth" userId="96b89bbe-0d38-4b80-a994-0e4fe9d47262" providerId="ADAL" clId="{9C9D7CDE-F2FF-564D-9B6A-4748A834EAB7}" dt="2026-06-30T10:50:16.564" v="2941" actId="20577"/>
          <ac:spMkLst>
            <pc:docMk/>
            <pc:sldMk cId="2972460872" sldId="288"/>
            <ac:spMk id="3" creationId="{A79F785D-01C9-51C6-40CB-2CFD1C004B95}"/>
          </ac:spMkLst>
        </pc:spChg>
      </pc:sldChg>
      <pc:sldChg chg="modSp mod ord">
        <pc:chgData name="Katherine Dauge-Roth" userId="96b89bbe-0d38-4b80-a994-0e4fe9d47262" providerId="ADAL" clId="{9C9D7CDE-F2FF-564D-9B6A-4748A834EAB7}" dt="2026-06-30T10:47:28.884" v="2852" actId="20578"/>
        <pc:sldMkLst>
          <pc:docMk/>
          <pc:sldMk cId="2061555160" sldId="289"/>
        </pc:sldMkLst>
        <pc:spChg chg="mod">
          <ac:chgData name="Katherine Dauge-Roth" userId="96b89bbe-0d38-4b80-a994-0e4fe9d47262" providerId="ADAL" clId="{9C9D7CDE-F2FF-564D-9B6A-4748A834EAB7}" dt="2026-06-30T10:47:25.903" v="2851" actId="14100"/>
          <ac:spMkLst>
            <pc:docMk/>
            <pc:sldMk cId="2061555160" sldId="289"/>
            <ac:spMk id="5" creationId="{B44EF2DC-F172-8603-F202-1DE581C8F1FC}"/>
          </ac:spMkLst>
        </pc:spChg>
      </pc:sldChg>
      <pc:sldChg chg="del">
        <pc:chgData name="Katherine Dauge-Roth" userId="96b89bbe-0d38-4b80-a994-0e4fe9d47262" providerId="ADAL" clId="{9C9D7CDE-F2FF-564D-9B6A-4748A834EAB7}" dt="2026-06-30T10:21:53.282" v="2095" actId="2696"/>
        <pc:sldMkLst>
          <pc:docMk/>
          <pc:sldMk cId="4002057785" sldId="291"/>
        </pc:sldMkLst>
      </pc:sldChg>
      <pc:sldChg chg="del">
        <pc:chgData name="Katherine Dauge-Roth" userId="96b89bbe-0d38-4b80-a994-0e4fe9d47262" providerId="ADAL" clId="{9C9D7CDE-F2FF-564D-9B6A-4748A834EAB7}" dt="2026-06-30T10:11:34.392" v="1832" actId="2696"/>
        <pc:sldMkLst>
          <pc:docMk/>
          <pc:sldMk cId="2792295740" sldId="307"/>
        </pc:sldMkLst>
      </pc:sldChg>
      <pc:sldChg chg="add del">
        <pc:chgData name="Katherine Dauge-Roth" userId="96b89bbe-0d38-4b80-a994-0e4fe9d47262" providerId="ADAL" clId="{9C9D7CDE-F2FF-564D-9B6A-4748A834EAB7}" dt="2026-06-30T10:10:59.515" v="1830" actId="2696"/>
        <pc:sldMkLst>
          <pc:docMk/>
          <pc:sldMk cId="159917397" sldId="309"/>
        </pc:sldMkLst>
      </pc:sldChg>
      <pc:sldChg chg="del">
        <pc:chgData name="Katherine Dauge-Roth" userId="96b89bbe-0d38-4b80-a994-0e4fe9d47262" providerId="ADAL" clId="{9C9D7CDE-F2FF-564D-9B6A-4748A834EAB7}" dt="2026-06-30T10:11:39.356" v="1833" actId="2696"/>
        <pc:sldMkLst>
          <pc:docMk/>
          <pc:sldMk cId="3530368315" sldId="310"/>
        </pc:sldMkLst>
      </pc:sldChg>
      <pc:sldChg chg="del">
        <pc:chgData name="Katherine Dauge-Roth" userId="96b89bbe-0d38-4b80-a994-0e4fe9d47262" providerId="ADAL" clId="{9C9D7CDE-F2FF-564D-9B6A-4748A834EAB7}" dt="2026-06-30T10:49:28.932" v="2925" actId="2696"/>
        <pc:sldMkLst>
          <pc:docMk/>
          <pc:sldMk cId="1261084543" sldId="311"/>
        </pc:sldMkLst>
      </pc:sldChg>
      <pc:sldChg chg="add del setBg">
        <pc:chgData name="Katherine Dauge-Roth" userId="96b89bbe-0d38-4b80-a994-0e4fe9d47262" providerId="ADAL" clId="{9C9D7CDE-F2FF-564D-9B6A-4748A834EAB7}" dt="2026-06-30T10:49:59.139" v="2927" actId="2696"/>
        <pc:sldMkLst>
          <pc:docMk/>
          <pc:sldMk cId="2035450336" sldId="311"/>
        </pc:sldMkLst>
      </pc:sldChg>
      <pc:sldChg chg="add del setBg">
        <pc:chgData name="Katherine Dauge-Roth" userId="96b89bbe-0d38-4b80-a994-0e4fe9d47262" providerId="ADAL" clId="{9C9D7CDE-F2FF-564D-9B6A-4748A834EAB7}" dt="2026-06-30T09:59:08.506" v="922" actId="2696"/>
        <pc:sldMkLst>
          <pc:docMk/>
          <pc:sldMk cId="1324394885" sldId="313"/>
        </pc:sldMkLst>
      </pc:sldChg>
      <pc:sldChg chg="modSp mod">
        <pc:chgData name="Katherine Dauge-Roth" userId="96b89bbe-0d38-4b80-a994-0e4fe9d47262" providerId="ADAL" clId="{9C9D7CDE-F2FF-564D-9B6A-4748A834EAB7}" dt="2026-06-30T10:29:42.476" v="2350" actId="20577"/>
        <pc:sldMkLst>
          <pc:docMk/>
          <pc:sldMk cId="2210863154" sldId="317"/>
        </pc:sldMkLst>
        <pc:spChg chg="mod">
          <ac:chgData name="Katherine Dauge-Roth" userId="96b89bbe-0d38-4b80-a994-0e4fe9d47262" providerId="ADAL" clId="{9C9D7CDE-F2FF-564D-9B6A-4748A834EAB7}" dt="2026-06-30T10:29:38.516" v="2349" actId="20577"/>
          <ac:spMkLst>
            <pc:docMk/>
            <pc:sldMk cId="2210863154" sldId="317"/>
            <ac:spMk id="5" creationId="{E63D075F-EE8A-909E-4ED8-8CE72004BC7F}"/>
          </ac:spMkLst>
        </pc:spChg>
        <pc:spChg chg="mod">
          <ac:chgData name="Katherine Dauge-Roth" userId="96b89bbe-0d38-4b80-a994-0e4fe9d47262" providerId="ADAL" clId="{9C9D7CDE-F2FF-564D-9B6A-4748A834EAB7}" dt="2026-06-30T10:29:42.476" v="2350" actId="20577"/>
          <ac:spMkLst>
            <pc:docMk/>
            <pc:sldMk cId="2210863154" sldId="317"/>
            <ac:spMk id="7" creationId="{E465F18F-7368-B063-7BFB-FCDAA4691ABF}"/>
          </ac:spMkLst>
        </pc:spChg>
      </pc:sldChg>
      <pc:sldChg chg="modSp mod">
        <pc:chgData name="Katherine Dauge-Roth" userId="96b89bbe-0d38-4b80-a994-0e4fe9d47262" providerId="ADAL" clId="{9C9D7CDE-F2FF-564D-9B6A-4748A834EAB7}" dt="2026-06-30T10:29:53.529" v="2352" actId="1076"/>
        <pc:sldMkLst>
          <pc:docMk/>
          <pc:sldMk cId="1959363333" sldId="319"/>
        </pc:sldMkLst>
        <pc:spChg chg="mod">
          <ac:chgData name="Katherine Dauge-Roth" userId="96b89bbe-0d38-4b80-a994-0e4fe9d47262" providerId="ADAL" clId="{9C9D7CDE-F2FF-564D-9B6A-4748A834EAB7}" dt="2026-06-30T10:29:53.529" v="2352" actId="1076"/>
          <ac:spMkLst>
            <pc:docMk/>
            <pc:sldMk cId="1959363333" sldId="319"/>
            <ac:spMk id="4" creationId="{17869F37-B06A-8D45-A5B8-E9379C08A9AF}"/>
          </ac:spMkLst>
        </pc:spChg>
      </pc:sldChg>
      <pc:sldChg chg="modSp mod">
        <pc:chgData name="Katherine Dauge-Roth" userId="96b89bbe-0d38-4b80-a994-0e4fe9d47262" providerId="ADAL" clId="{9C9D7CDE-F2FF-564D-9B6A-4748A834EAB7}" dt="2026-06-30T10:30:25.210" v="2355" actId="27636"/>
        <pc:sldMkLst>
          <pc:docMk/>
          <pc:sldMk cId="3813965167" sldId="321"/>
        </pc:sldMkLst>
        <pc:spChg chg="mod">
          <ac:chgData name="Katherine Dauge-Roth" userId="96b89bbe-0d38-4b80-a994-0e4fe9d47262" providerId="ADAL" clId="{9C9D7CDE-F2FF-564D-9B6A-4748A834EAB7}" dt="2026-06-30T10:30:25.210" v="2355" actId="27636"/>
          <ac:spMkLst>
            <pc:docMk/>
            <pc:sldMk cId="3813965167" sldId="321"/>
            <ac:spMk id="4" creationId="{F9B20FF3-193F-C9B6-FD68-62832E029898}"/>
          </ac:spMkLst>
        </pc:spChg>
      </pc:sldChg>
      <pc:sldChg chg="add del">
        <pc:chgData name="Katherine Dauge-Roth" userId="96b89bbe-0d38-4b80-a994-0e4fe9d47262" providerId="ADAL" clId="{9C9D7CDE-F2FF-564D-9B6A-4748A834EAB7}" dt="2026-06-30T10:46:53.252" v="2829" actId="2696"/>
        <pc:sldMkLst>
          <pc:docMk/>
          <pc:sldMk cId="3550791450" sldId="324"/>
        </pc:sldMkLst>
      </pc:sldChg>
      <pc:sldChg chg="del">
        <pc:chgData name="Katherine Dauge-Roth" userId="96b89bbe-0d38-4b80-a994-0e4fe9d47262" providerId="ADAL" clId="{9C9D7CDE-F2FF-564D-9B6A-4748A834EAB7}" dt="2026-06-30T10:11:21.299" v="1831" actId="2696"/>
        <pc:sldMkLst>
          <pc:docMk/>
          <pc:sldMk cId="812371544" sldId="327"/>
        </pc:sldMkLst>
      </pc:sldChg>
      <pc:sldChg chg="addSp modSp add mod">
        <pc:chgData name="Katherine Dauge-Roth" userId="96b89bbe-0d38-4b80-a994-0e4fe9d47262" providerId="ADAL" clId="{9C9D7CDE-F2FF-564D-9B6A-4748A834EAB7}" dt="2026-06-30T10:49:01.854" v="2924" actId="207"/>
        <pc:sldMkLst>
          <pc:docMk/>
          <pc:sldMk cId="597057951" sldId="332"/>
        </pc:sldMkLst>
        <pc:spChg chg="mod">
          <ac:chgData name="Katherine Dauge-Roth" userId="96b89bbe-0d38-4b80-a994-0e4fe9d47262" providerId="ADAL" clId="{9C9D7CDE-F2FF-564D-9B6A-4748A834EAB7}" dt="2026-06-30T10:48:23.794" v="2862" actId="1076"/>
          <ac:spMkLst>
            <pc:docMk/>
            <pc:sldMk cId="597057951" sldId="332"/>
            <ac:spMk id="2" creationId="{595242CC-BDDF-A8D9-5FEF-3DE5DBBEB0CC}"/>
          </ac:spMkLst>
        </pc:spChg>
        <pc:spChg chg="mod">
          <ac:chgData name="Katherine Dauge-Roth" userId="96b89bbe-0d38-4b80-a994-0e4fe9d47262" providerId="ADAL" clId="{9C9D7CDE-F2FF-564D-9B6A-4748A834EAB7}" dt="2026-06-30T10:49:01.854" v="2924" actId="207"/>
          <ac:spMkLst>
            <pc:docMk/>
            <pc:sldMk cId="597057951" sldId="332"/>
            <ac:spMk id="3" creationId="{0A6E839B-2F5A-CA0F-CF51-E595BC8AC267}"/>
          </ac:spMkLst>
        </pc:spChg>
        <pc:spChg chg="add mod">
          <ac:chgData name="Katherine Dauge-Roth" userId="96b89bbe-0d38-4b80-a994-0e4fe9d47262" providerId="ADAL" clId="{9C9D7CDE-F2FF-564D-9B6A-4748A834EAB7}" dt="2026-06-30T10:48:53.799" v="2923" actId="20577"/>
          <ac:spMkLst>
            <pc:docMk/>
            <pc:sldMk cId="597057951" sldId="332"/>
            <ac:spMk id="4" creationId="{7DE45954-FC87-0A0F-0731-90AB913FCEFE}"/>
          </ac:spMkLst>
        </pc:spChg>
      </pc:sldChg>
      <pc:sldChg chg="addSp modSp del mod modClrScheme modAnim chgLayout">
        <pc:chgData name="Katherine Dauge-Roth" userId="96b89bbe-0d38-4b80-a994-0e4fe9d47262" providerId="ADAL" clId="{9C9D7CDE-F2FF-564D-9B6A-4748A834EAB7}" dt="2026-06-30T10:46:27.371" v="2824" actId="2696"/>
        <pc:sldMkLst>
          <pc:docMk/>
          <pc:sldMk cId="601363441" sldId="332"/>
        </pc:sldMkLst>
        <pc:spChg chg="add mod ord">
          <ac:chgData name="Katherine Dauge-Roth" userId="96b89bbe-0d38-4b80-a994-0e4fe9d47262" providerId="ADAL" clId="{9C9D7CDE-F2FF-564D-9B6A-4748A834EAB7}" dt="2026-06-30T10:14:49.775" v="1921" actId="207"/>
          <ac:spMkLst>
            <pc:docMk/>
            <pc:sldMk cId="601363441" sldId="332"/>
            <ac:spMk id="2" creationId="{595242CC-BDDF-A8D9-5FEF-3DE5DBBEB0CC}"/>
          </ac:spMkLst>
        </pc:spChg>
        <pc:spChg chg="mod ord">
          <ac:chgData name="Katherine Dauge-Roth" userId="96b89bbe-0d38-4b80-a994-0e4fe9d47262" providerId="ADAL" clId="{9C9D7CDE-F2FF-564D-9B6A-4748A834EAB7}" dt="2026-06-30T10:14:43.223" v="1920" actId="1076"/>
          <ac:spMkLst>
            <pc:docMk/>
            <pc:sldMk cId="601363441" sldId="332"/>
            <ac:spMk id="3" creationId="{0A6E839B-2F5A-CA0F-CF51-E595BC8AC267}"/>
          </ac:spMkLst>
        </pc:spChg>
      </pc:sldChg>
      <pc:sldChg chg="del">
        <pc:chgData name="Katherine Dauge-Roth" userId="96b89bbe-0d38-4b80-a994-0e4fe9d47262" providerId="ADAL" clId="{9C9D7CDE-F2FF-564D-9B6A-4748A834EAB7}" dt="2026-06-30T10:49:28.932" v="2925" actId="2696"/>
        <pc:sldMkLst>
          <pc:docMk/>
          <pc:sldMk cId="201153374" sldId="333"/>
        </pc:sldMkLst>
      </pc:sldChg>
      <pc:sldChg chg="add del">
        <pc:chgData name="Katherine Dauge-Roth" userId="96b89bbe-0d38-4b80-a994-0e4fe9d47262" providerId="ADAL" clId="{9C9D7CDE-F2FF-564D-9B6A-4748A834EAB7}" dt="2026-06-30T10:49:59.143" v="2928" actId="2696"/>
        <pc:sldMkLst>
          <pc:docMk/>
          <pc:sldMk cId="2108504735" sldId="333"/>
        </pc:sldMkLst>
      </pc:sldChg>
      <pc:sldChg chg="modSp mod">
        <pc:chgData name="Katherine Dauge-Roth" userId="96b89bbe-0d38-4b80-a994-0e4fe9d47262" providerId="ADAL" clId="{9C9D7CDE-F2FF-564D-9B6A-4748A834EAB7}" dt="2026-06-30T10:30:07.602" v="2353" actId="20577"/>
        <pc:sldMkLst>
          <pc:docMk/>
          <pc:sldMk cId="822696706" sldId="334"/>
        </pc:sldMkLst>
        <pc:spChg chg="mod">
          <ac:chgData name="Katherine Dauge-Roth" userId="96b89bbe-0d38-4b80-a994-0e4fe9d47262" providerId="ADAL" clId="{9C9D7CDE-F2FF-564D-9B6A-4748A834EAB7}" dt="2026-06-30T10:30:07.602" v="2353" actId="20577"/>
          <ac:spMkLst>
            <pc:docMk/>
            <pc:sldMk cId="822696706" sldId="334"/>
            <ac:spMk id="6" creationId="{5AC105FE-9AAD-6A7B-66E3-392FCB172061}"/>
          </ac:spMkLst>
        </pc:spChg>
      </pc:sldChg>
      <pc:sldChg chg="modSp mod">
        <pc:chgData name="Katherine Dauge-Roth" userId="96b89bbe-0d38-4b80-a994-0e4fe9d47262" providerId="ADAL" clId="{9C9D7CDE-F2FF-564D-9B6A-4748A834EAB7}" dt="2026-06-30T10:29:31.877" v="2348" actId="27636"/>
        <pc:sldMkLst>
          <pc:docMk/>
          <pc:sldMk cId="4255086170" sldId="336"/>
        </pc:sldMkLst>
        <pc:spChg chg="mod">
          <ac:chgData name="Katherine Dauge-Roth" userId="96b89bbe-0d38-4b80-a994-0e4fe9d47262" providerId="ADAL" clId="{9C9D7CDE-F2FF-564D-9B6A-4748A834EAB7}" dt="2026-06-30T10:29:31.877" v="2348" actId="27636"/>
          <ac:spMkLst>
            <pc:docMk/>
            <pc:sldMk cId="4255086170" sldId="336"/>
            <ac:spMk id="4" creationId="{7FFA6487-657E-5751-BBB4-1E339C4EADEA}"/>
          </ac:spMkLst>
        </pc:spChg>
      </pc:sldChg>
      <pc:sldChg chg="ord">
        <pc:chgData name="Katherine Dauge-Roth" userId="96b89bbe-0d38-4b80-a994-0e4fe9d47262" providerId="ADAL" clId="{9C9D7CDE-F2FF-564D-9B6A-4748A834EAB7}" dt="2026-06-30T10:37:15.330" v="2416" actId="20578"/>
        <pc:sldMkLst>
          <pc:docMk/>
          <pc:sldMk cId="2120079528" sldId="337"/>
        </pc:sldMkLst>
      </pc:sldChg>
      <pc:sldChg chg="modSp mod">
        <pc:chgData name="Katherine Dauge-Roth" userId="96b89bbe-0d38-4b80-a994-0e4fe9d47262" providerId="ADAL" clId="{9C9D7CDE-F2FF-564D-9B6A-4748A834EAB7}" dt="2026-06-30T10:30:44.388" v="2357" actId="255"/>
        <pc:sldMkLst>
          <pc:docMk/>
          <pc:sldMk cId="2869959513" sldId="338"/>
        </pc:sldMkLst>
        <pc:spChg chg="mod">
          <ac:chgData name="Katherine Dauge-Roth" userId="96b89bbe-0d38-4b80-a994-0e4fe9d47262" providerId="ADAL" clId="{9C9D7CDE-F2FF-564D-9B6A-4748A834EAB7}" dt="2026-06-30T10:30:44.388" v="2357" actId="255"/>
          <ac:spMkLst>
            <pc:docMk/>
            <pc:sldMk cId="2869959513" sldId="338"/>
            <ac:spMk id="3" creationId="{D6AABEAE-762A-0545-F827-F806AFAEA7F8}"/>
          </ac:spMkLst>
        </pc:spChg>
      </pc:sldChg>
      <pc:sldChg chg="del">
        <pc:chgData name="Katherine Dauge-Roth" userId="96b89bbe-0d38-4b80-a994-0e4fe9d47262" providerId="ADAL" clId="{9C9D7CDE-F2FF-564D-9B6A-4748A834EAB7}" dt="2026-06-30T10:24:07.328" v="2309" actId="2696"/>
        <pc:sldMkLst>
          <pc:docMk/>
          <pc:sldMk cId="60786531" sldId="339"/>
        </pc:sldMkLst>
      </pc:sldChg>
      <pc:sldChg chg="add del setBg">
        <pc:chgData name="Katherine Dauge-Roth" userId="96b89bbe-0d38-4b80-a994-0e4fe9d47262" providerId="ADAL" clId="{9C9D7CDE-F2FF-564D-9B6A-4748A834EAB7}" dt="2026-06-30T09:59:01.980" v="921" actId="2696"/>
        <pc:sldMkLst>
          <pc:docMk/>
          <pc:sldMk cId="1292522762" sldId="340"/>
        </pc:sldMkLst>
      </pc:sldChg>
      <pc:sldChg chg="modSp add mod setBg">
        <pc:chgData name="Katherine Dauge-Roth" userId="96b89bbe-0d38-4b80-a994-0e4fe9d47262" providerId="ADAL" clId="{9C9D7CDE-F2FF-564D-9B6A-4748A834EAB7}" dt="2026-06-30T10:27:09.615" v="2340" actId="20577"/>
        <pc:sldMkLst>
          <pc:docMk/>
          <pc:sldMk cId="2492455394" sldId="341"/>
        </pc:sldMkLst>
        <pc:spChg chg="mod">
          <ac:chgData name="Katherine Dauge-Roth" userId="96b89bbe-0d38-4b80-a994-0e4fe9d47262" providerId="ADAL" clId="{9C9D7CDE-F2FF-564D-9B6A-4748A834EAB7}" dt="2026-06-30T10:27:09.615" v="2340" actId="20577"/>
          <ac:spMkLst>
            <pc:docMk/>
            <pc:sldMk cId="2492455394" sldId="341"/>
            <ac:spMk id="9" creationId="{C81F02FB-F223-3148-A65C-AC4A71D54594}"/>
          </ac:spMkLst>
        </pc:spChg>
      </pc:sldChg>
      <pc:sldChg chg="add del setBg">
        <pc:chgData name="Katherine Dauge-Roth" userId="96b89bbe-0d38-4b80-a994-0e4fe9d47262" providerId="ADAL" clId="{9C9D7CDE-F2FF-564D-9B6A-4748A834EAB7}" dt="2026-06-30T10:10:56.037" v="1829" actId="2696"/>
        <pc:sldMkLst>
          <pc:docMk/>
          <pc:sldMk cId="237618937" sldId="342"/>
        </pc:sldMkLst>
      </pc:sldChg>
      <pc:sldChg chg="addSp delSp modSp new mod">
        <pc:chgData name="Katherine Dauge-Roth" userId="96b89bbe-0d38-4b80-a994-0e4fe9d47262" providerId="ADAL" clId="{9C9D7CDE-F2FF-564D-9B6A-4748A834EAB7}" dt="2026-06-29T17:06:10.698" v="161" actId="20577"/>
        <pc:sldMkLst>
          <pc:docMk/>
          <pc:sldMk cId="3936649952" sldId="343"/>
        </pc:sldMkLst>
        <pc:spChg chg="mod">
          <ac:chgData name="Katherine Dauge-Roth" userId="96b89bbe-0d38-4b80-a994-0e4fe9d47262" providerId="ADAL" clId="{9C9D7CDE-F2FF-564D-9B6A-4748A834EAB7}" dt="2026-06-29T17:06:10.698" v="161" actId="20577"/>
          <ac:spMkLst>
            <pc:docMk/>
            <pc:sldMk cId="3936649952" sldId="343"/>
            <ac:spMk id="2" creationId="{EBD1FB45-F674-5AF4-AD87-8E5D5D3C6734}"/>
          </ac:spMkLst>
        </pc:spChg>
        <pc:spChg chg="del">
          <ac:chgData name="Katherine Dauge-Roth" userId="96b89bbe-0d38-4b80-a994-0e4fe9d47262" providerId="ADAL" clId="{9C9D7CDE-F2FF-564D-9B6A-4748A834EAB7}" dt="2026-06-29T17:01:44.792" v="34" actId="478"/>
          <ac:spMkLst>
            <pc:docMk/>
            <pc:sldMk cId="3936649952" sldId="343"/>
            <ac:spMk id="3" creationId="{E6706162-8680-3A9E-A41F-E90248A60940}"/>
          </ac:spMkLst>
        </pc:spChg>
        <pc:spChg chg="add del mod">
          <ac:chgData name="Katherine Dauge-Roth" userId="96b89bbe-0d38-4b80-a994-0e4fe9d47262" providerId="ADAL" clId="{9C9D7CDE-F2FF-564D-9B6A-4748A834EAB7}" dt="2026-06-29T17:05:23.937" v="148"/>
          <ac:spMkLst>
            <pc:docMk/>
            <pc:sldMk cId="3936649952" sldId="343"/>
            <ac:spMk id="6" creationId="{55496E56-FE34-8D63-B429-B8A16575FB85}"/>
          </ac:spMkLst>
        </pc:spChg>
        <pc:picChg chg="add mod">
          <ac:chgData name="Katherine Dauge-Roth" userId="96b89bbe-0d38-4b80-a994-0e4fe9d47262" providerId="ADAL" clId="{9C9D7CDE-F2FF-564D-9B6A-4748A834EAB7}" dt="2026-06-29T17:05:36.873" v="151" actId="1076"/>
          <ac:picMkLst>
            <pc:docMk/>
            <pc:sldMk cId="3936649952" sldId="343"/>
            <ac:picMk id="5" creationId="{EAEDA112-D61F-0A93-5606-321DFC6ECD71}"/>
          </ac:picMkLst>
        </pc:picChg>
      </pc:sldChg>
      <pc:sldChg chg="addSp modSp new mod">
        <pc:chgData name="Katherine Dauge-Roth" userId="96b89bbe-0d38-4b80-a994-0e4fe9d47262" providerId="ADAL" clId="{9C9D7CDE-F2FF-564D-9B6A-4748A834EAB7}" dt="2026-06-30T09:27:00.366" v="566" actId="113"/>
        <pc:sldMkLst>
          <pc:docMk/>
          <pc:sldMk cId="1103953254" sldId="344"/>
        </pc:sldMkLst>
        <pc:spChg chg="mod">
          <ac:chgData name="Katherine Dauge-Roth" userId="96b89bbe-0d38-4b80-a994-0e4fe9d47262" providerId="ADAL" clId="{9C9D7CDE-F2FF-564D-9B6A-4748A834EAB7}" dt="2026-06-30T09:27:00.366" v="566" actId="113"/>
          <ac:spMkLst>
            <pc:docMk/>
            <pc:sldMk cId="1103953254" sldId="344"/>
            <ac:spMk id="2" creationId="{6BE3D5DB-FFE8-FE8C-78B0-7E108206ECE5}"/>
          </ac:spMkLst>
        </pc:spChg>
        <pc:spChg chg="mod">
          <ac:chgData name="Katherine Dauge-Roth" userId="96b89bbe-0d38-4b80-a994-0e4fe9d47262" providerId="ADAL" clId="{9C9D7CDE-F2FF-564D-9B6A-4748A834EAB7}" dt="2026-06-30T09:25:03.253" v="543" actId="27636"/>
          <ac:spMkLst>
            <pc:docMk/>
            <pc:sldMk cId="1103953254" sldId="344"/>
            <ac:spMk id="3" creationId="{4885946B-5F71-706D-0AB8-4F874DF56CD0}"/>
          </ac:spMkLst>
        </pc:spChg>
        <pc:picChg chg="add mod">
          <ac:chgData name="Katherine Dauge-Roth" userId="96b89bbe-0d38-4b80-a994-0e4fe9d47262" providerId="ADAL" clId="{9C9D7CDE-F2FF-564D-9B6A-4748A834EAB7}" dt="2026-06-30T09:11:47.641" v="175" actId="14100"/>
          <ac:picMkLst>
            <pc:docMk/>
            <pc:sldMk cId="1103953254" sldId="344"/>
            <ac:picMk id="4" creationId="{3E76F189-C7F3-89BD-C652-F72914CF2079}"/>
          </ac:picMkLst>
        </pc:picChg>
      </pc:sldChg>
      <pc:sldChg chg="addSp modSp new mod">
        <pc:chgData name="Katherine Dauge-Roth" userId="96b89bbe-0d38-4b80-a994-0e4fe9d47262" providerId="ADAL" clId="{9C9D7CDE-F2FF-564D-9B6A-4748A834EAB7}" dt="2026-06-30T09:26:55.933" v="565" actId="113"/>
        <pc:sldMkLst>
          <pc:docMk/>
          <pc:sldMk cId="3482991280" sldId="345"/>
        </pc:sldMkLst>
        <pc:spChg chg="mod">
          <ac:chgData name="Katherine Dauge-Roth" userId="96b89bbe-0d38-4b80-a994-0e4fe9d47262" providerId="ADAL" clId="{9C9D7CDE-F2FF-564D-9B6A-4748A834EAB7}" dt="2026-06-30T09:26:55.933" v="565" actId="113"/>
          <ac:spMkLst>
            <pc:docMk/>
            <pc:sldMk cId="3482991280" sldId="345"/>
            <ac:spMk id="2" creationId="{4FB970D3-4655-56E5-4EBE-81E8A57C2046}"/>
          </ac:spMkLst>
        </pc:spChg>
        <pc:spChg chg="mod">
          <ac:chgData name="Katherine Dauge-Roth" userId="96b89bbe-0d38-4b80-a994-0e4fe9d47262" providerId="ADAL" clId="{9C9D7CDE-F2FF-564D-9B6A-4748A834EAB7}" dt="2026-06-30T09:20:02.978" v="364" actId="1076"/>
          <ac:spMkLst>
            <pc:docMk/>
            <pc:sldMk cId="3482991280" sldId="345"/>
            <ac:spMk id="3" creationId="{9E8BBE61-D737-324B-1A03-6171561F5A70}"/>
          </ac:spMkLst>
        </pc:spChg>
        <pc:picChg chg="add mod">
          <ac:chgData name="Katherine Dauge-Roth" userId="96b89bbe-0d38-4b80-a994-0e4fe9d47262" providerId="ADAL" clId="{9C9D7CDE-F2FF-564D-9B6A-4748A834EAB7}" dt="2026-06-30T09:19:41.244" v="355" actId="1076"/>
          <ac:picMkLst>
            <pc:docMk/>
            <pc:sldMk cId="3482991280" sldId="345"/>
            <ac:picMk id="4" creationId="{27F754E6-0B7B-3F8C-A169-C710D595FD93}"/>
          </ac:picMkLst>
        </pc:picChg>
        <pc:picChg chg="add mod modCrop">
          <ac:chgData name="Katherine Dauge-Roth" userId="96b89bbe-0d38-4b80-a994-0e4fe9d47262" providerId="ADAL" clId="{9C9D7CDE-F2FF-564D-9B6A-4748A834EAB7}" dt="2026-06-30T09:20:18.361" v="367" actId="14100"/>
          <ac:picMkLst>
            <pc:docMk/>
            <pc:sldMk cId="3482991280" sldId="345"/>
            <ac:picMk id="5" creationId="{4190355E-BE3C-2EB7-AA97-34839622D211}"/>
          </ac:picMkLst>
        </pc:picChg>
      </pc:sldChg>
      <pc:sldChg chg="addSp modSp new mod">
        <pc:chgData name="Katherine Dauge-Roth" userId="96b89bbe-0d38-4b80-a994-0e4fe9d47262" providerId="ADAL" clId="{9C9D7CDE-F2FF-564D-9B6A-4748A834EAB7}" dt="2026-06-30T09:34:50.065" v="894" actId="14100"/>
        <pc:sldMkLst>
          <pc:docMk/>
          <pc:sldMk cId="3063440684" sldId="346"/>
        </pc:sldMkLst>
        <pc:spChg chg="mod">
          <ac:chgData name="Katherine Dauge-Roth" userId="96b89bbe-0d38-4b80-a994-0e4fe9d47262" providerId="ADAL" clId="{9C9D7CDE-F2FF-564D-9B6A-4748A834EAB7}" dt="2026-06-30T09:28:18.763" v="593" actId="1076"/>
          <ac:spMkLst>
            <pc:docMk/>
            <pc:sldMk cId="3063440684" sldId="346"/>
            <ac:spMk id="2" creationId="{EB6613F6-20DC-9C6E-F8E3-E28134109D65}"/>
          </ac:spMkLst>
        </pc:spChg>
        <pc:spChg chg="mod">
          <ac:chgData name="Katherine Dauge-Roth" userId="96b89bbe-0d38-4b80-a994-0e4fe9d47262" providerId="ADAL" clId="{9C9D7CDE-F2FF-564D-9B6A-4748A834EAB7}" dt="2026-06-30T09:34:45.345" v="892" actId="14100"/>
          <ac:spMkLst>
            <pc:docMk/>
            <pc:sldMk cId="3063440684" sldId="346"/>
            <ac:spMk id="3" creationId="{792D890A-D9FA-56CA-B383-F6FF93A87B7D}"/>
          </ac:spMkLst>
        </pc:spChg>
        <pc:picChg chg="add mod">
          <ac:chgData name="Katherine Dauge-Roth" userId="96b89bbe-0d38-4b80-a994-0e4fe9d47262" providerId="ADAL" clId="{9C9D7CDE-F2FF-564D-9B6A-4748A834EAB7}" dt="2026-06-30T09:28:06.432" v="589" actId="14100"/>
          <ac:picMkLst>
            <pc:docMk/>
            <pc:sldMk cId="3063440684" sldId="346"/>
            <ac:picMk id="4" creationId="{E8F7D54B-F9AE-2990-1ACD-C862564315C1}"/>
          </ac:picMkLst>
        </pc:picChg>
        <pc:picChg chg="add mod">
          <ac:chgData name="Katherine Dauge-Roth" userId="96b89bbe-0d38-4b80-a994-0e4fe9d47262" providerId="ADAL" clId="{9C9D7CDE-F2FF-564D-9B6A-4748A834EAB7}" dt="2026-06-30T09:34:50.065" v="894" actId="14100"/>
          <ac:picMkLst>
            <pc:docMk/>
            <pc:sldMk cId="3063440684" sldId="346"/>
            <ac:picMk id="5" creationId="{4E179571-AD23-9FE2-C7C7-8265D989ADB6}"/>
          </ac:picMkLst>
        </pc:picChg>
      </pc:sldChg>
      <pc:sldChg chg="addSp modSp new mod">
        <pc:chgData name="Katherine Dauge-Roth" userId="96b89bbe-0d38-4b80-a994-0e4fe9d47262" providerId="ADAL" clId="{9C9D7CDE-F2FF-564D-9B6A-4748A834EAB7}" dt="2026-06-30T09:58:25.832" v="918" actId="14100"/>
        <pc:sldMkLst>
          <pc:docMk/>
          <pc:sldMk cId="2477803242" sldId="347"/>
        </pc:sldMkLst>
        <pc:picChg chg="add mod">
          <ac:chgData name="Katherine Dauge-Roth" userId="96b89bbe-0d38-4b80-a994-0e4fe9d47262" providerId="ADAL" clId="{9C9D7CDE-F2FF-564D-9B6A-4748A834EAB7}" dt="2026-06-30T09:58:25.832" v="918" actId="14100"/>
          <ac:picMkLst>
            <pc:docMk/>
            <pc:sldMk cId="2477803242" sldId="347"/>
            <ac:picMk id="2" creationId="{04BB8B4C-5011-2EC3-1FE0-91EDE1FABA6B}"/>
          </ac:picMkLst>
        </pc:picChg>
        <pc:picChg chg="add mod">
          <ac:chgData name="Katherine Dauge-Roth" userId="96b89bbe-0d38-4b80-a994-0e4fe9d47262" providerId="ADAL" clId="{9C9D7CDE-F2FF-564D-9B6A-4748A834EAB7}" dt="2026-06-30T09:58:19.617" v="917" actId="1076"/>
          <ac:picMkLst>
            <pc:docMk/>
            <pc:sldMk cId="2477803242" sldId="347"/>
            <ac:picMk id="3" creationId="{455ED12A-0FDF-F78E-46A2-CA95E5959521}"/>
          </ac:picMkLst>
        </pc:picChg>
        <pc:picChg chg="add mod">
          <ac:chgData name="Katherine Dauge-Roth" userId="96b89bbe-0d38-4b80-a994-0e4fe9d47262" providerId="ADAL" clId="{9C9D7CDE-F2FF-564D-9B6A-4748A834EAB7}" dt="2026-06-30T09:58:16.865" v="916" actId="1076"/>
          <ac:picMkLst>
            <pc:docMk/>
            <pc:sldMk cId="2477803242" sldId="347"/>
            <ac:picMk id="4" creationId="{7613A506-746D-7815-5234-D0E3D8077242}"/>
          </ac:picMkLst>
        </pc:picChg>
      </pc:sldChg>
      <pc:sldChg chg="addSp delSp modSp new mod modAnim">
        <pc:chgData name="Katherine Dauge-Roth" userId="96b89bbe-0d38-4b80-a994-0e4fe9d47262" providerId="ADAL" clId="{9C9D7CDE-F2FF-564D-9B6A-4748A834EAB7}" dt="2026-06-30T10:10:11.785" v="1825"/>
        <pc:sldMkLst>
          <pc:docMk/>
          <pc:sldMk cId="1635648217" sldId="348"/>
        </pc:sldMkLst>
        <pc:spChg chg="del">
          <ac:chgData name="Katherine Dauge-Roth" userId="96b89bbe-0d38-4b80-a994-0e4fe9d47262" providerId="ADAL" clId="{9C9D7CDE-F2FF-564D-9B6A-4748A834EAB7}" dt="2026-06-30T09:59:52.373" v="929" actId="478"/>
          <ac:spMkLst>
            <pc:docMk/>
            <pc:sldMk cId="1635648217" sldId="348"/>
            <ac:spMk id="2" creationId="{DF9BAE37-B800-128B-B766-BE66409AB5EA}"/>
          </ac:spMkLst>
        </pc:spChg>
        <pc:spChg chg="del">
          <ac:chgData name="Katherine Dauge-Roth" userId="96b89bbe-0d38-4b80-a994-0e4fe9d47262" providerId="ADAL" clId="{9C9D7CDE-F2FF-564D-9B6A-4748A834EAB7}" dt="2026-06-30T09:59:54.170" v="930" actId="478"/>
          <ac:spMkLst>
            <pc:docMk/>
            <pc:sldMk cId="1635648217" sldId="348"/>
            <ac:spMk id="3" creationId="{59D3CE92-A2D5-E6D3-5312-62533D6E0575}"/>
          </ac:spMkLst>
        </pc:spChg>
        <pc:picChg chg="add mod">
          <ac:chgData name="Katherine Dauge-Roth" userId="96b89bbe-0d38-4b80-a994-0e4fe9d47262" providerId="ADAL" clId="{9C9D7CDE-F2FF-564D-9B6A-4748A834EAB7}" dt="2026-06-30T10:00:13.298" v="933" actId="1076"/>
          <ac:picMkLst>
            <pc:docMk/>
            <pc:sldMk cId="1635648217" sldId="348"/>
            <ac:picMk id="4" creationId="{1B716371-E444-4686-3184-5BD3C63120E7}"/>
          </ac:picMkLst>
        </pc:picChg>
      </pc:sldChg>
      <pc:sldChg chg="addSp delSp modSp new mod ord modClrScheme chgLayout">
        <pc:chgData name="Katherine Dauge-Roth" userId="96b89bbe-0d38-4b80-a994-0e4fe9d47262" providerId="ADAL" clId="{9C9D7CDE-F2FF-564D-9B6A-4748A834EAB7}" dt="2026-06-30T10:08:43.402" v="1820" actId="1076"/>
        <pc:sldMkLst>
          <pc:docMk/>
          <pc:sldMk cId="696603773" sldId="349"/>
        </pc:sldMkLst>
        <pc:spChg chg="del mod ord">
          <ac:chgData name="Katherine Dauge-Roth" userId="96b89bbe-0d38-4b80-a994-0e4fe9d47262" providerId="ADAL" clId="{9C9D7CDE-F2FF-564D-9B6A-4748A834EAB7}" dt="2026-06-30T10:00:40.442" v="939" actId="700"/>
          <ac:spMkLst>
            <pc:docMk/>
            <pc:sldMk cId="696603773" sldId="349"/>
            <ac:spMk id="2" creationId="{CFF6A3E9-CEBF-C265-B3FE-3E31E8A65FFB}"/>
          </ac:spMkLst>
        </pc:spChg>
        <pc:spChg chg="del mod ord">
          <ac:chgData name="Katherine Dauge-Roth" userId="96b89bbe-0d38-4b80-a994-0e4fe9d47262" providerId="ADAL" clId="{9C9D7CDE-F2FF-564D-9B6A-4748A834EAB7}" dt="2026-06-30T10:00:40.442" v="939" actId="700"/>
          <ac:spMkLst>
            <pc:docMk/>
            <pc:sldMk cId="696603773" sldId="349"/>
            <ac:spMk id="3" creationId="{7DA82FC0-7FC9-255D-1D11-39BF7775B775}"/>
          </ac:spMkLst>
        </pc:spChg>
        <pc:spChg chg="add mod ord">
          <ac:chgData name="Katherine Dauge-Roth" userId="96b89bbe-0d38-4b80-a994-0e4fe9d47262" providerId="ADAL" clId="{9C9D7CDE-F2FF-564D-9B6A-4748A834EAB7}" dt="2026-06-30T10:08:43.402" v="1820" actId="1076"/>
          <ac:spMkLst>
            <pc:docMk/>
            <pc:sldMk cId="696603773" sldId="349"/>
            <ac:spMk id="4" creationId="{9253A40B-5FE5-00D7-7466-3AB2B2B15531}"/>
          </ac:spMkLst>
        </pc:spChg>
        <pc:spChg chg="add mod ord">
          <ac:chgData name="Katherine Dauge-Roth" userId="96b89bbe-0d38-4b80-a994-0e4fe9d47262" providerId="ADAL" clId="{9C9D7CDE-F2FF-564D-9B6A-4748A834EAB7}" dt="2026-06-30T10:08:41.336" v="1819" actId="1076"/>
          <ac:spMkLst>
            <pc:docMk/>
            <pc:sldMk cId="696603773" sldId="349"/>
            <ac:spMk id="5" creationId="{3E6E328E-609A-6F53-85A0-AB247D9A865E}"/>
          </ac:spMkLst>
        </pc:spChg>
      </pc:sldChg>
      <pc:sldChg chg="new del">
        <pc:chgData name="Katherine Dauge-Roth" userId="96b89bbe-0d38-4b80-a994-0e4fe9d47262" providerId="ADAL" clId="{9C9D7CDE-F2FF-564D-9B6A-4748A834EAB7}" dt="2026-06-30T10:48:07.043" v="2860" actId="2696"/>
        <pc:sldMkLst>
          <pc:docMk/>
          <pc:sldMk cId="2052234797" sldId="350"/>
        </pc:sldMkLst>
      </pc:sldChg>
      <pc:sldChg chg="modSp new del mod">
        <pc:chgData name="Katherine Dauge-Roth" userId="96b89bbe-0d38-4b80-a994-0e4fe9d47262" providerId="ADAL" clId="{9C9D7CDE-F2FF-564D-9B6A-4748A834EAB7}" dt="2026-06-30T10:27:15.485" v="2341" actId="2696"/>
        <pc:sldMkLst>
          <pc:docMk/>
          <pc:sldMk cId="3735315045" sldId="351"/>
        </pc:sldMkLst>
        <pc:spChg chg="mod">
          <ac:chgData name="Katherine Dauge-Roth" userId="96b89bbe-0d38-4b80-a994-0e4fe9d47262" providerId="ADAL" clId="{9C9D7CDE-F2FF-564D-9B6A-4748A834EAB7}" dt="2026-06-30T10:27:07.864" v="2338" actId="21"/>
          <ac:spMkLst>
            <pc:docMk/>
            <pc:sldMk cId="3735315045" sldId="351"/>
            <ac:spMk id="3" creationId="{FB1B194B-B90D-9328-C7EB-D08E4CD4E658}"/>
          </ac:spMkLst>
        </pc:spChg>
      </pc:sldChg>
      <pc:sldChg chg="modSp new mod">
        <pc:chgData name="Katherine Dauge-Roth" userId="96b89bbe-0d38-4b80-a994-0e4fe9d47262" providerId="ADAL" clId="{9C9D7CDE-F2FF-564D-9B6A-4748A834EAB7}" dt="2026-06-30T10:37:06.572" v="2415" actId="207"/>
        <pc:sldMkLst>
          <pc:docMk/>
          <pc:sldMk cId="4204102435" sldId="351"/>
        </pc:sldMkLst>
        <pc:spChg chg="mod">
          <ac:chgData name="Katherine Dauge-Roth" userId="96b89bbe-0d38-4b80-a994-0e4fe9d47262" providerId="ADAL" clId="{9C9D7CDE-F2FF-564D-9B6A-4748A834EAB7}" dt="2026-06-30T10:37:06.572" v="2415" actId="207"/>
          <ac:spMkLst>
            <pc:docMk/>
            <pc:sldMk cId="4204102435" sldId="351"/>
            <ac:spMk id="2" creationId="{5336A57F-15E1-691C-04DB-A26299704184}"/>
          </ac:spMkLst>
        </pc:spChg>
      </pc:sldChg>
      <pc:sldChg chg="add">
        <pc:chgData name="Katherine Dauge-Roth" userId="96b89bbe-0d38-4b80-a994-0e4fe9d47262" providerId="ADAL" clId="{9C9D7CDE-F2FF-564D-9B6A-4748A834EAB7}" dt="2026-06-30T10:39:09.773" v="2422"/>
        <pc:sldMkLst>
          <pc:docMk/>
          <pc:sldMk cId="4090487348" sldId="823"/>
        </pc:sldMkLst>
      </pc:sldChg>
      <pc:sldChg chg="add">
        <pc:chgData name="Katherine Dauge-Roth" userId="96b89bbe-0d38-4b80-a994-0e4fe9d47262" providerId="ADAL" clId="{9C9D7CDE-F2FF-564D-9B6A-4748A834EAB7}" dt="2026-06-30T10:39:09.773" v="2422"/>
        <pc:sldMkLst>
          <pc:docMk/>
          <pc:sldMk cId="3641900276" sldId="824"/>
        </pc:sldMkLst>
      </pc:sldChg>
      <pc:sldChg chg="modSp add del mod">
        <pc:chgData name="Katherine Dauge-Roth" userId="96b89bbe-0d38-4b80-a994-0e4fe9d47262" providerId="ADAL" clId="{9C9D7CDE-F2FF-564D-9B6A-4748A834EAB7}" dt="2026-06-30T10:45:37.580" v="2816" actId="20577"/>
        <pc:sldMkLst>
          <pc:docMk/>
          <pc:sldMk cId="1081664922" sldId="825"/>
        </pc:sldMkLst>
        <pc:spChg chg="mod">
          <ac:chgData name="Katherine Dauge-Roth" userId="96b89bbe-0d38-4b80-a994-0e4fe9d47262" providerId="ADAL" clId="{9C9D7CDE-F2FF-564D-9B6A-4748A834EAB7}" dt="2026-06-30T10:45:37.580" v="2816" actId="20577"/>
          <ac:spMkLst>
            <pc:docMk/>
            <pc:sldMk cId="1081664922" sldId="825"/>
            <ac:spMk id="2" creationId="{3D3EB00F-4C94-7A4B-9DF0-237194AFCD16}"/>
          </ac:spMkLst>
        </pc:spChg>
      </pc:sldChg>
      <pc:sldChg chg="modSp new mod">
        <pc:chgData name="Katherine Dauge-Roth" userId="96b89bbe-0d38-4b80-a994-0e4fe9d47262" providerId="ADAL" clId="{9C9D7CDE-F2FF-564D-9B6A-4748A834EAB7}" dt="2026-06-30T10:45:58.150" v="2823" actId="20577"/>
        <pc:sldMkLst>
          <pc:docMk/>
          <pc:sldMk cId="759499191" sldId="826"/>
        </pc:sldMkLst>
        <pc:spChg chg="mod">
          <ac:chgData name="Katherine Dauge-Roth" userId="96b89bbe-0d38-4b80-a994-0e4fe9d47262" providerId="ADAL" clId="{9C9D7CDE-F2FF-564D-9B6A-4748A834EAB7}" dt="2026-06-30T10:45:58.150" v="2823" actId="20577"/>
          <ac:spMkLst>
            <pc:docMk/>
            <pc:sldMk cId="759499191" sldId="826"/>
            <ac:spMk id="2" creationId="{AA422F94-5AD2-6C56-E2D7-EE5B59ADDB90}"/>
          </ac:spMkLst>
        </pc:spChg>
      </pc:sldChg>
      <pc:sldChg chg="modSp add mod">
        <pc:chgData name="Katherine Dauge-Roth" userId="96b89bbe-0d38-4b80-a994-0e4fe9d47262" providerId="ADAL" clId="{9C9D7CDE-F2FF-564D-9B6A-4748A834EAB7}" dt="2026-06-30T10:51:11.461" v="3030" actId="20577"/>
        <pc:sldMkLst>
          <pc:docMk/>
          <pc:sldMk cId="2005055028" sldId="827"/>
        </pc:sldMkLst>
        <pc:spChg chg="mod">
          <ac:chgData name="Katherine Dauge-Roth" userId="96b89bbe-0d38-4b80-a994-0e4fe9d47262" providerId="ADAL" clId="{9C9D7CDE-F2FF-564D-9B6A-4748A834EAB7}" dt="2026-06-30T10:51:06.040" v="3020" actId="20577"/>
          <ac:spMkLst>
            <pc:docMk/>
            <pc:sldMk cId="2005055028" sldId="827"/>
            <ac:spMk id="2" creationId="{BFE60BB2-54B3-973A-7961-613B721529E4}"/>
          </ac:spMkLst>
        </pc:spChg>
        <pc:spChg chg="mod">
          <ac:chgData name="Katherine Dauge-Roth" userId="96b89bbe-0d38-4b80-a994-0e4fe9d47262" providerId="ADAL" clId="{9C9D7CDE-F2FF-564D-9B6A-4748A834EAB7}" dt="2026-06-30T10:51:11.461" v="3030" actId="20577"/>
          <ac:spMkLst>
            <pc:docMk/>
            <pc:sldMk cId="2005055028" sldId="827"/>
            <ac:spMk id="4" creationId="{95AE04A8-4C2B-74E3-EF9B-C8DDD23C4A86}"/>
          </ac:spMkLst>
        </pc:spChg>
      </pc:sldChg>
      <pc:sldChg chg="modSp add mod">
        <pc:chgData name="Katherine Dauge-Roth" userId="96b89bbe-0d38-4b80-a994-0e4fe9d47262" providerId="ADAL" clId="{9C9D7CDE-F2FF-564D-9B6A-4748A834EAB7}" dt="2026-06-30T11:04:16.502" v="3147" actId="14100"/>
        <pc:sldMkLst>
          <pc:docMk/>
          <pc:sldMk cId="3813392694" sldId="828"/>
        </pc:sldMkLst>
        <pc:spChg chg="mod">
          <ac:chgData name="Katherine Dauge-Roth" userId="96b89bbe-0d38-4b80-a994-0e4fe9d47262" providerId="ADAL" clId="{9C9D7CDE-F2FF-564D-9B6A-4748A834EAB7}" dt="2026-06-30T10:54:40.624" v="3139" actId="1076"/>
          <ac:spMkLst>
            <pc:docMk/>
            <pc:sldMk cId="3813392694" sldId="828"/>
            <ac:spMk id="2" creationId="{858CA2EA-DC49-A4BB-7CA1-6C198AF75888}"/>
          </ac:spMkLst>
        </pc:spChg>
        <pc:spChg chg="mod">
          <ac:chgData name="Katherine Dauge-Roth" userId="96b89bbe-0d38-4b80-a994-0e4fe9d47262" providerId="ADAL" clId="{9C9D7CDE-F2FF-564D-9B6A-4748A834EAB7}" dt="2026-06-30T11:04:16.502" v="3147" actId="14100"/>
          <ac:spMkLst>
            <pc:docMk/>
            <pc:sldMk cId="3813392694" sldId="828"/>
            <ac:spMk id="3" creationId="{76279B51-544F-E9A0-63E6-78D3739E0383}"/>
          </ac:spMkLst>
        </pc:spChg>
      </pc:sldChg>
      <pc:sldChg chg="delSp new mod setBg">
        <pc:chgData name="Katherine Dauge-Roth" userId="96b89bbe-0d38-4b80-a994-0e4fe9d47262" providerId="ADAL" clId="{9C9D7CDE-F2FF-564D-9B6A-4748A834EAB7}" dt="2026-06-30T13:52:39.209" v="3150" actId="478"/>
        <pc:sldMkLst>
          <pc:docMk/>
          <pc:sldMk cId="2291669778" sldId="829"/>
        </pc:sldMkLst>
        <pc:spChg chg="del">
          <ac:chgData name="Katherine Dauge-Roth" userId="96b89bbe-0d38-4b80-a994-0e4fe9d47262" providerId="ADAL" clId="{9C9D7CDE-F2FF-564D-9B6A-4748A834EAB7}" dt="2026-06-30T13:52:39.209" v="3150" actId="478"/>
          <ac:spMkLst>
            <pc:docMk/>
            <pc:sldMk cId="2291669778" sldId="829"/>
            <ac:spMk id="2" creationId="{9603BF72-4119-E8C5-CC37-DBD7583053D0}"/>
          </ac:spMkLst>
        </pc:sp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11-09T14:47:22.330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0 70,'53'0,"5"0,-38 0,6 0,-14 0,-1 0,10 0,-7 0,7 0,1 0,-9 0,40 9,-29-7,50 7,15 3,-26-9,-7 3,-4-1,-14-5,22 6,-30-4,0 4,-22 0,7-5,27 4,-7-5,63 0,-13 10,-19-3,3 0,-8 0,1 0,13 4,2 1,0-5,2 1,1 4,0 2,-9-1,-3-2,-9-4,-3 0,25 11,-26-16,-12 7,-22-9,-3 0,31 0,-11 0,55 0,-7 0,-35 0,-1 0,31 0,-4 0,-29 0,3 0,-25 0,-9 0,-6 0,15 0,19 0,-11 0,56 0,-36 0,11 0,1 0,-3 0,0 0,-2 0,-1 0,37 0,-32 0,-15 0,-23 0,-10 0,-1-5,11-3,-2 1,7 1,0-1,-7 6,16-6,-7 1,10 4,-1-4,-9 6,-7-5,-6 3,-8-3,3 5,1-10,-5 8,5-9,-1 6,-4 4,5-9,-1 3,2-4,4-1,1 6,-5-4,-2 3,-5 1,6 1,-5 0,10-1,-10-1,9-3,-3 9,0-10,3 10,-3-9,0 9,3-4,-3 0,4-2,10-6,-7 7,7-6,0 11,-12-10,11 10,-19-9,5 9,-1-9,-3 8,3-3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8D37AA-2066-2E4B-97D9-604335B054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0C231AD-7F4B-1646-B476-F6D56F3856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E17292-1D4B-8841-B627-3D7174C343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A0464-5203-EC40-B15A-6B5464AD54FD}" type="datetimeFigureOut">
              <a:rPr lang="fr-FR" smtClean="0"/>
              <a:t>30/06/2026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3BB5B1-FF55-2540-909C-D0BDA4B56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8789B3-384B-5640-99ED-C4612D1407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AF262-768F-0640-B90E-D14DBB5FE1C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981644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12E65B-6AF7-034B-B7C6-9B379BEA53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C9EC77E-F6BC-F540-B871-ADD7A4FFD3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6A07C4-8D1F-0D4D-8E32-FB5FF3BB0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A0464-5203-EC40-B15A-6B5464AD54FD}" type="datetimeFigureOut">
              <a:rPr lang="fr-FR" smtClean="0"/>
              <a:t>30/06/2026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C6DB60-FD10-164D-BAE1-2B309DFAC7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828963-19EE-564A-87D2-E996886860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AF262-768F-0640-B90E-D14DBB5FE1C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790147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284D6A8-4C27-B840-B0F9-9576CEAEC70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C248854-4749-464B-BAD5-8740C7870A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A0D77D-7524-294C-8B10-1D572FA323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A0464-5203-EC40-B15A-6B5464AD54FD}" type="datetimeFigureOut">
              <a:rPr lang="fr-FR" smtClean="0"/>
              <a:t>30/06/2026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2160D2-E8A4-6749-92CB-16235BB203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A71E10-65EF-5540-8E6D-852EF58DE1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AF262-768F-0640-B90E-D14DBB5FE1C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944354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87CA4C-8283-8663-75D3-59C411C124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BAAD45B-1EB4-C27F-6FCF-FEC18D2519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21E71C-206F-3186-DBD3-AB0C3CCC15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0D316-BA46-7248-9DF2-9C8586E7C540}" type="datetimeFigureOut">
              <a:rPr lang="fr-FR" smtClean="0"/>
              <a:t>30/06/2026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E0DA11-3158-B4BE-F497-C7E48CBD25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7CB980-06BA-80BF-4174-32D9A9B3F6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20C1D-BA73-E54F-B2C5-F57CB177657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8002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051F09-5A47-753A-ACEB-E3D3649589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2C3088-1F78-1426-CAE8-2BC3BC3173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39C917-C428-8BAA-8419-E92C3553D7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0D316-BA46-7248-9DF2-9C8586E7C540}" type="datetimeFigureOut">
              <a:rPr lang="fr-FR" smtClean="0"/>
              <a:t>30/06/2026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98C970-219E-233A-DA68-CC2ACFF40A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DC714A-A172-C13E-4974-68D7C80C56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20C1D-BA73-E54F-B2C5-F57CB177657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268808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4818A1-3A90-1C53-BDB4-41F95E4F50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C77A07-01FF-1A88-8B1F-20DB4C32AD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9338AE-DA65-9685-DECE-D0C630469D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0D316-BA46-7248-9DF2-9C8586E7C540}" type="datetimeFigureOut">
              <a:rPr lang="fr-FR" smtClean="0"/>
              <a:t>30/06/2026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5BB500-89E6-236E-90A1-4C2E07832A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1ECC29-A444-0541-77C9-C2D6DD23AB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20C1D-BA73-E54F-B2C5-F57CB177657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097623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8B731B-15D3-879A-D217-CFA8A2C6F7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0BA20D-C4E4-4234-D85E-A3D839254E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0906C3C-0EF7-1507-31F9-93FDFE0341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ABBE2A-F759-706E-A19D-64C1CF9867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0D316-BA46-7248-9DF2-9C8586E7C540}" type="datetimeFigureOut">
              <a:rPr lang="fr-FR" smtClean="0"/>
              <a:t>30/06/2026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A1D045-3C6F-F853-D602-33E6D20F5A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D7CFEE-46E3-A4B0-C321-5D001BB478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20C1D-BA73-E54F-B2C5-F57CB177657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18067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FFA233-9AD6-1E06-C4CE-8310BF5EA9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3FE185-3514-96FD-5A3A-DCE1098E12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205535-6629-01AC-ED12-B711A8973B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F023BDC-F6CC-05CB-FEFC-3C5967ACB0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ABB0D9D-DA5E-2522-D52A-EFDC18FB840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0B8D6AB-146A-E2B1-0366-AC096DA86A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0D316-BA46-7248-9DF2-9C8586E7C540}" type="datetimeFigureOut">
              <a:rPr lang="fr-FR" smtClean="0"/>
              <a:t>30/06/2026</a:t>
            </a:fld>
            <a:endParaRPr lang="fr-F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AAF2A82-BE53-00A6-98AD-5FE6DB3C8A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6F28994-8E10-552F-1C22-4D3335F673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20C1D-BA73-E54F-B2C5-F57CB177657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870935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F8916B-5C69-C823-D33D-BE0936E3D3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8507AA9-63BB-F442-14EF-E1E6286CC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0D316-BA46-7248-9DF2-9C8586E7C540}" type="datetimeFigureOut">
              <a:rPr lang="fr-FR" smtClean="0"/>
              <a:t>30/06/2026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5A8093-1CBD-6C12-80E3-F7B844A373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88EA4F-ED71-BC30-20EF-0BD1915051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20C1D-BA73-E54F-B2C5-F57CB177657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641946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8264E75-9AF8-E1BA-5A18-C9D3A7BCD6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0D316-BA46-7248-9DF2-9C8586E7C540}" type="datetimeFigureOut">
              <a:rPr lang="fr-FR" smtClean="0"/>
              <a:t>30/06/2026</a:t>
            </a:fld>
            <a:endParaRPr lang="fr-F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FD3E1FB-878C-F295-1DCE-C93A05DB57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73699F-126A-D9D0-3376-A32B565345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20C1D-BA73-E54F-B2C5-F57CB177657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5635173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C39D44-76FC-7A82-5EFC-1E5531B029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B1CCCD-5A71-F20D-5594-13A532FFD0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89BA9D-DE29-53FB-E9D3-5B89EC8128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87D4500-FA25-AF94-1038-B15289E194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0D316-BA46-7248-9DF2-9C8586E7C540}" type="datetimeFigureOut">
              <a:rPr lang="fr-FR" smtClean="0"/>
              <a:t>30/06/2026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B66763-8901-A72E-2C60-D25293340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27A56E-C865-3CD6-983C-3D09995251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20C1D-BA73-E54F-B2C5-F57CB177657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29867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976D82-92A4-F449-BC66-829D05094B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6F62D8-8510-2B47-88EE-D361F5F316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29127B-7BF0-8F42-8E4E-9BA91F91AA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A0464-5203-EC40-B15A-6B5464AD54FD}" type="datetimeFigureOut">
              <a:rPr lang="fr-FR" smtClean="0"/>
              <a:t>30/06/2026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2008D2-D04E-1D4C-9DAC-983A87DBAC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06C96F-9483-5645-AEE3-DC3EDD8F68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AF262-768F-0640-B90E-D14DBB5FE1C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0027973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4B5827-138A-37CB-4B78-68786F2455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2073D40-48C9-42E7-F82D-F2266E4E72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42D25E-1425-18B9-453B-0D8386FA0D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8ABAB8-F779-95B7-4029-B829B2E89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0D316-BA46-7248-9DF2-9C8586E7C540}" type="datetimeFigureOut">
              <a:rPr lang="fr-FR" smtClean="0"/>
              <a:t>30/06/2026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2AA62F-C5E2-86F6-7E8F-491FCC4892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49905C-C4C7-76EF-136D-7AC559E3F7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20C1D-BA73-E54F-B2C5-F57CB177657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30755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1842F7-1686-6645-E148-0A6BA63AA1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23BA510-71BA-8BBB-B6FD-1298FF85F5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4F6511-D622-8DD0-F21F-3821F3AA4C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0D316-BA46-7248-9DF2-9C8586E7C540}" type="datetimeFigureOut">
              <a:rPr lang="fr-FR" smtClean="0"/>
              <a:t>30/06/2026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7BD443-8E27-D2BD-C65F-5DD5729F05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781403-FCE8-3DD3-77D5-FD508A61C3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20C1D-BA73-E54F-B2C5-F57CB177657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01296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F26DDBD-42CB-9CAE-0912-8C8C89E7A56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53B8E22-0663-0444-292D-6B98BA8FF7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2C3C47-5FF4-2080-9DCE-0ABCF5050E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0D316-BA46-7248-9DF2-9C8586E7C540}" type="datetimeFigureOut">
              <a:rPr lang="fr-FR" smtClean="0"/>
              <a:t>30/06/2026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143166-7497-BA9D-400C-671865CED4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5DE790-EB54-AB26-ED03-CA29FB4CD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20C1D-BA73-E54F-B2C5-F57CB177657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30851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77348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38747-4367-4BD2-8D51-C97E202738E2}" type="datetime1">
              <a:rPr lang="en-US" smtClean="0"/>
              <a:t>6/30/26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12633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5A3C-5767-4844-A0A3-83778C2E5409}" type="datetime1">
              <a:rPr lang="en-US" smtClean="0"/>
              <a:t>6/30/26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533666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763439"/>
            <a:ext cx="9590550" cy="133349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507A8-A5CF-4D38-AB86-7EDDA87A85D4}" type="datetime1">
              <a:rPr lang="en-US" smtClean="0"/>
              <a:t>6/30/26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95033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2618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76450"/>
            <a:ext cx="4856841" cy="3622671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0716" y="2076451"/>
            <a:ext cx="4856841" cy="3622672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CD27C-8599-43EF-BA1D-14DDC1946E06}" type="datetime1">
              <a:rPr lang="en-US" smtClean="0"/>
              <a:t>6/30/26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98411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>
            <a:extLst>
              <a:ext uri="{FF2B5EF4-FFF2-40B4-BE49-F238E27FC236}">
                <a16:creationId xmlns:a16="http://schemas.microsoft.com/office/drawing/2014/main" id="{37B721FF-D609-4D98-9D19-CF75AA8A54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29200" cy="4099959"/>
          </a:xfrm>
          <a:prstGeom prst="rect">
            <a:avLst/>
          </a:prstGeom>
        </p:spPr>
      </p:pic>
      <p:pic>
        <p:nvPicPr>
          <p:cNvPr id="21" name="Picture 20" descr="Slate-V2-HD-compPhotoInset.png">
            <a:extLst>
              <a:ext uri="{FF2B5EF4-FFF2-40B4-BE49-F238E27FC236}">
                <a16:creationId xmlns:a16="http://schemas.microsoft.com/office/drawing/2014/main" id="{073936BD-C868-433F-8E84-D6DD8E640E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357" y="1734506"/>
            <a:ext cx="5029200" cy="409995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6013" y="1855153"/>
            <a:ext cx="4764764" cy="69249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6013" y="2702103"/>
            <a:ext cx="4764764" cy="304353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3166" y="1855152"/>
            <a:ext cx="4779582" cy="692495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3167" y="2702103"/>
            <a:ext cx="4779581" cy="304353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43D99-809A-49C0-96E5-4250D0B498EE}" type="datetime1">
              <a:rPr lang="en-US" smtClean="0"/>
              <a:t>6/30/26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63621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3DE9B-B678-4EFB-BB7D-A4370204A0B0}" type="datetime1">
              <a:rPr lang="en-US" smtClean="0"/>
              <a:t>6/30/26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15734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812DA-F765-4142-A6A3-A8ED7235E082}" type="datetime1">
              <a:rPr lang="en-US" smtClean="0"/>
              <a:t>6/30/26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3643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77B6D6-92FE-2A40-BC08-7FF18A52F9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69869C-5D52-D74C-A0BA-5FD477992B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7CF98E-5CC9-404D-B3E9-18B976FB2E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A0464-5203-EC40-B15A-6B5464AD54FD}" type="datetimeFigureOut">
              <a:rPr lang="fr-FR" smtClean="0"/>
              <a:t>30/06/2026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53E986-3C69-F842-8CEF-446F7A9997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FCB6EF-E530-3349-AE0C-5FC3F9935A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AF262-768F-0640-B90E-D14DBB5FE1C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2444575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0800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673351"/>
            <a:ext cx="3706889" cy="301625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277FD-7DE6-41D4-930D-AC99F5AFE54E}" type="datetime1">
              <a:rPr lang="en-US" smtClean="0"/>
              <a:t>6/30/26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604576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>
            <a:extLst>
              <a:ext uri="{FF2B5EF4-FFF2-40B4-BE49-F238E27FC236}">
                <a16:creationId xmlns:a16="http://schemas.microsoft.com/office/drawing/2014/main" id="{4D06E496-ACBA-4063-B4A1-C5C484EE5A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763701"/>
            <a:ext cx="5707899" cy="1675559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73698" y="2679699"/>
            <a:ext cx="4588094" cy="3135695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15526-7079-4B7B-987C-1B5FAE11A0FF}" type="datetime1">
              <a:rPr lang="en-US" smtClean="0"/>
              <a:t>6/30/26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87418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>
            <a:extLst>
              <a:ext uri="{FF2B5EF4-FFF2-40B4-BE49-F238E27FC236}">
                <a16:creationId xmlns:a16="http://schemas.microsoft.com/office/drawing/2014/main" id="{CE39118B-B3AD-4BD4-BA22-DEFF4E76CE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247728"/>
            <a:ext cx="10353762" cy="543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1B079-7EF0-44EE-B798-BCC497C9F3B2}" type="datetime1">
              <a:rPr lang="en-US" smtClean="0"/>
              <a:t>6/30/26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53588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F70A8-1D13-4657-95F0-A9EA54967B8D}" type="datetime1">
              <a:rPr lang="en-US" smtClean="0"/>
              <a:t>6/30/26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249525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B90AC-71BD-4C7F-8ACA-7B3F18292E63}" type="datetime1">
              <a:rPr lang="en-US" smtClean="0"/>
              <a:t>6/30/26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‹N°›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23F0D53-0705-41B7-8554-09D21E7807F9}"/>
              </a:ext>
            </a:extLst>
          </p:cNvPr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7F647CD-0F1A-4BB3-89E0-A74F1E1B098D}"/>
              </a:ext>
            </a:extLst>
          </p:cNvPr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5202387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EFC2C-8905-46F0-B443-CE905B76BA01}" type="datetime1">
              <a:rPr lang="en-US" smtClean="0"/>
              <a:t>6/30/26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998592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76478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768112"/>
            <a:ext cx="3300984" cy="302308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49"/>
            <a:ext cx="3300984" cy="764783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768112"/>
            <a:ext cx="3300984" cy="302308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76478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768110"/>
            <a:ext cx="3300984" cy="302308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79DC3-C9B5-499E-9140-0DC28B7074E2}" type="datetime1">
              <a:rPr lang="en-US" smtClean="0"/>
              <a:t>6/30/26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536111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>
            <a:extLst>
              <a:ext uri="{FF2B5EF4-FFF2-40B4-BE49-F238E27FC236}">
                <a16:creationId xmlns:a16="http://schemas.microsoft.com/office/drawing/2014/main" id="{7E87C569-D426-4615-ADA7-B370EA9834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>
            <a:extLst>
              <a:ext uri="{FF2B5EF4-FFF2-40B4-BE49-F238E27FC236}">
                <a16:creationId xmlns:a16="http://schemas.microsoft.com/office/drawing/2014/main" id="{7B353ED4-7AD0-46C9-88ED-1A16B1433A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>
            <a:extLst>
              <a:ext uri="{FF2B5EF4-FFF2-40B4-BE49-F238E27FC236}">
                <a16:creationId xmlns:a16="http://schemas.microsoft.com/office/drawing/2014/main" id="{F561D985-AD57-459A-B3A6-EBF2960397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572443"/>
            <a:ext cx="3300984" cy="121875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572442"/>
            <a:ext cx="3300984" cy="121875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572442"/>
            <a:ext cx="3300984" cy="121875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B33EA-E472-4D22-9C03-A9C14AA21CED}" type="datetime1">
              <a:rPr lang="en-US" smtClean="0"/>
              <a:t>6/30/26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517467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E833E-1B6D-415F-AD29-75AE8C43BD0D}" type="datetime1">
              <a:rPr lang="en-US" smtClean="0"/>
              <a:t>6/30/26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281427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2596F-08A7-4B70-989A-F2B1CF31E66B}" type="datetime1">
              <a:rPr lang="en-US" smtClean="0"/>
              <a:t>6/30/26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7412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22AF6-A655-4842-8831-16A2678812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A7F070-C87A-164A-A70C-63478C62DF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04A921-1957-2249-890C-D3F9E67FBF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A71381-1ACF-F44F-853B-B7B8E18AD9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A0464-5203-EC40-B15A-6B5464AD54FD}" type="datetimeFigureOut">
              <a:rPr lang="fr-FR" smtClean="0"/>
              <a:t>30/06/2026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2B1C0A4-BAB5-E045-9C61-612E43973D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716AF9-D246-F34A-8C4E-5AC8FC53C8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AF262-768F-0640-B90E-D14DBB5FE1C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761149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31371E-367D-3147-A8C6-A60F60A7E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7B6772-04D1-5D4B-A98A-A91DA2B9D5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BFA1CF-63EA-C040-81A7-1D05A823AF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FD3C98-07E3-5244-A71C-26C2974DF7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61279A2-3D94-B142-843F-A7B0CC9F98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D42B67D-08EB-6F4E-87F4-0C3C96109B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A0464-5203-EC40-B15A-6B5464AD54FD}" type="datetimeFigureOut">
              <a:rPr lang="fr-FR" smtClean="0"/>
              <a:t>30/06/2026</a:t>
            </a:fld>
            <a:endParaRPr lang="fr-F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0015550-A753-C943-AB00-4519E20B4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E5F47E7-CF34-FE4E-8857-ABA1024908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AF262-768F-0640-B90E-D14DBB5FE1C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625154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83E24A-A14F-4F41-93E3-859F00538A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4C0E921-119B-C544-9809-D6E5F62B46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A0464-5203-EC40-B15A-6B5464AD54FD}" type="datetimeFigureOut">
              <a:rPr lang="fr-FR" smtClean="0"/>
              <a:t>30/06/2026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EE67C8-DF19-AC48-9932-FF92F38C43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342F0B-5FA0-F94A-AFB6-7570799AA5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AF262-768F-0640-B90E-D14DBB5FE1C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775536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74614DC-439D-5341-82F7-854BB8BCC3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A0464-5203-EC40-B15A-6B5464AD54FD}" type="datetimeFigureOut">
              <a:rPr lang="fr-FR" smtClean="0"/>
              <a:t>30/06/2026</a:t>
            </a:fld>
            <a:endParaRPr lang="fr-F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A4996F9-6B4E-6045-A7D6-34017D0ED6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A37FFF-ECBA-0340-8CAA-81B26C2F15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AF262-768F-0640-B90E-D14DBB5FE1C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2147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53AA50-FD56-A448-B0E0-53CFB1FFBB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473DFF-2D97-4142-BE68-60679224F5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ECD92C7-885C-2F4D-B91A-6428280C71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40B3D7-B603-754A-8BA1-6A3AFEB077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A0464-5203-EC40-B15A-6B5464AD54FD}" type="datetimeFigureOut">
              <a:rPr lang="fr-FR" smtClean="0"/>
              <a:t>30/06/2026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0C803A-FF30-5B47-8FBA-CED52FDECA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7EABF5-3B2D-0D49-8985-3BA15BC1F6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AF262-768F-0640-B90E-D14DBB5FE1C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77028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69AA60-5C1D-F94A-B5A4-F48A3BB732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B9A0A92-DFFC-A649-B67F-9E590B77D69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EDABD4-05E9-D345-BB41-57F7201815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9B08A1-3650-9745-A360-60827DF97A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A0464-5203-EC40-B15A-6B5464AD54FD}" type="datetimeFigureOut">
              <a:rPr lang="fr-FR" smtClean="0"/>
              <a:t>30/06/2026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EDD8C9-E17D-AE4F-8F80-2A6A5F3427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A1F529-A645-ED45-A145-217543E325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AF262-768F-0640-B90E-D14DBB5FE1C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582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17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4.xml"/><Relationship Id="rId16" Type="http://schemas.openxmlformats.org/officeDocument/2006/relationships/slideLayout" Target="../slideLayouts/slideLayout38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7634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9D7C7E9-7538-4041-BDF5-DFFF336F87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D057FC-4C19-084F-94D1-EED5F14045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365780-7F17-F64B-8D11-DB5DC01C0A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FA0464-5203-EC40-B15A-6B5464AD54FD}" type="datetimeFigureOut">
              <a:rPr lang="fr-FR" smtClean="0"/>
              <a:t>30/06/2026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254F43-F4E4-F541-99FE-A159338386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3E145C-BF56-384A-9030-C18018138F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AF262-768F-0640-B90E-D14DBB5FE1C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4544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B8F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C830778-62AA-38CA-D047-9009E54CA2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2E94ED-20ED-41CD-C337-292365A281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A98272-CA0D-E1A9-AD1A-F38FCD32984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B0D316-BA46-7248-9DF2-9C8586E7C540}" type="datetimeFigureOut">
              <a:rPr lang="fr-FR" smtClean="0"/>
              <a:t>30/06/2026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528867-68CF-7CB0-9E49-EDEE52614D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39F424-A441-675F-2FA7-2D8133EB51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720C1D-BA73-E54F-B2C5-F57CB177657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5289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25730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76450"/>
            <a:ext cx="10353762" cy="3714749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60007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073ED0CC-082F-4160-86E5-0D6041F12778}" type="datetime1">
              <a:rPr lang="en-US" smtClean="0"/>
              <a:t>6/30/26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6000749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6000749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3A98EE3D-8CD1-4C3F-BD1C-C98C9596463C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22681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hf sldNum="0" hdr="0" ftr="0" dt="0"/>
  <p:txStyles>
    <p:titleStyle>
      <a:lvl1pPr algn="ctr" defTabSz="457200" rtl="0" eaLnBrk="1" latinLnBrk="0" hangingPunct="1">
        <a:lnSpc>
          <a:spcPct val="90000"/>
        </a:lnSpc>
        <a:spcBef>
          <a:spcPct val="0"/>
        </a:spcBef>
        <a:buNone/>
        <a:defRPr sz="4000" i="1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1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9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7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5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5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tif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4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18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9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20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8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05D709-2E05-E746-928B-CA3A15659A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041400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fr-FR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L’invention de la « race »</a:t>
            </a:r>
            <a:br>
              <a:rPr lang="fr-FR" dirty="0">
                <a:solidFill>
                  <a:schemeClr val="accent2">
                    <a:lumMod val="20000"/>
                    <a:lumOff val="80000"/>
                  </a:schemeClr>
                </a:solidFill>
              </a:rPr>
            </a:br>
            <a:r>
              <a:rPr lang="fr-FR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« la fabrique de la race »</a:t>
            </a:r>
            <a:br>
              <a:rPr lang="fr-FR" dirty="0">
                <a:solidFill>
                  <a:schemeClr val="accent2">
                    <a:lumMod val="20000"/>
                    <a:lumOff val="80000"/>
                  </a:schemeClr>
                </a:solidFill>
              </a:rPr>
            </a:br>
            <a:r>
              <a:rPr lang="fr-FR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(race </a:t>
            </a:r>
            <a:r>
              <a:rPr lang="fr-FR" dirty="0" err="1">
                <a:solidFill>
                  <a:schemeClr val="accent2">
                    <a:lumMod val="20000"/>
                    <a:lumOff val="80000"/>
                  </a:schemeClr>
                </a:solidFill>
              </a:rPr>
              <a:t>making</a:t>
            </a:r>
            <a:r>
              <a:rPr lang="fr-FR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)</a:t>
            </a:r>
            <a:br>
              <a:rPr lang="fr-FR" dirty="0">
                <a:solidFill>
                  <a:schemeClr val="accent2">
                    <a:lumMod val="20000"/>
                    <a:lumOff val="80000"/>
                  </a:schemeClr>
                </a:solidFill>
              </a:rPr>
            </a:br>
            <a:endParaRPr lang="fr-FR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DB6EB3E-0897-D74F-AA57-DEC2E3BD2DB3}"/>
              </a:ext>
            </a:extLst>
          </p:cNvPr>
          <p:cNvSpPr txBox="1">
            <a:spLocks/>
          </p:cNvSpPr>
          <p:nvPr/>
        </p:nvSpPr>
        <p:spPr>
          <a:xfrm>
            <a:off x="799090" y="3429000"/>
            <a:ext cx="10593820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54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la critique littéraire et le travail historique </a:t>
            </a:r>
          </a:p>
          <a:p>
            <a:r>
              <a:rPr lang="fr-FR" sz="54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en contextes</a:t>
            </a:r>
          </a:p>
          <a:p>
            <a:r>
              <a:rPr lang="fr-FR" sz="54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anglophones, lusophones et hispanophones</a:t>
            </a:r>
          </a:p>
          <a:p>
            <a:r>
              <a:rPr lang="fr-FR" sz="54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depuis bien plus longtemps</a:t>
            </a:r>
          </a:p>
        </p:txBody>
      </p:sp>
    </p:spTree>
    <p:extLst>
      <p:ext uri="{BB962C8B-B14F-4D97-AF65-F5344CB8AC3E}">
        <p14:creationId xmlns:p14="http://schemas.microsoft.com/office/powerpoint/2010/main" val="74727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2EFA7B-219B-8246-83B5-4CBBC620AA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034" y="3283456"/>
            <a:ext cx="11727931" cy="1325563"/>
          </a:xfrm>
        </p:spPr>
        <p:txBody>
          <a:bodyPr>
            <a:normAutofit fontScale="90000"/>
          </a:bodyPr>
          <a:lstStyle/>
          <a:p>
            <a:r>
              <a:rPr lang="fr-FR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« Bernier n’implique pas ouvertement une hiérarchie des races » (Boulle 52)</a:t>
            </a:r>
            <a:br>
              <a:rPr lang="fr-FR" dirty="0">
                <a:solidFill>
                  <a:schemeClr val="accent2">
                    <a:lumMod val="20000"/>
                    <a:lumOff val="80000"/>
                  </a:schemeClr>
                </a:solidFill>
              </a:rPr>
            </a:br>
            <a:r>
              <a:rPr lang="fr-FR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Qu’en pensez-vous? Soutenez votre réponse avec des preuves textuelles.</a:t>
            </a:r>
            <a:br>
              <a:rPr lang="fr-FR" dirty="0">
                <a:solidFill>
                  <a:schemeClr val="accent2">
                    <a:lumMod val="20000"/>
                    <a:lumOff val="80000"/>
                  </a:schemeClr>
                </a:solidFill>
              </a:rPr>
            </a:br>
            <a:br>
              <a:rPr lang="fr-FR" dirty="0">
                <a:solidFill>
                  <a:schemeClr val="accent2">
                    <a:lumMod val="20000"/>
                    <a:lumOff val="80000"/>
                  </a:schemeClr>
                </a:solidFill>
              </a:rPr>
            </a:br>
            <a:r>
              <a:rPr lang="fr-FR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Dans quelle mesure est-ce que vous pensez que Bernier croit dans une hiérarchie des races ? </a:t>
            </a:r>
            <a:br>
              <a:rPr lang="fr-FR" dirty="0">
                <a:solidFill>
                  <a:schemeClr val="accent2">
                    <a:lumMod val="20000"/>
                    <a:lumOff val="80000"/>
                  </a:schemeClr>
                </a:solidFill>
              </a:rPr>
            </a:br>
            <a:br>
              <a:rPr lang="fr-FR" dirty="0">
                <a:solidFill>
                  <a:schemeClr val="accent2">
                    <a:lumMod val="20000"/>
                    <a:lumOff val="80000"/>
                  </a:schemeClr>
                </a:solidFill>
              </a:rPr>
            </a:br>
            <a:r>
              <a:rPr lang="fr-FR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Sur quels critères se concentre-t-il en faisant son portrait des différentes races ? </a:t>
            </a:r>
            <a:br>
              <a:rPr lang="fr-FR" dirty="0">
                <a:solidFill>
                  <a:schemeClr val="accent2">
                    <a:lumMod val="20000"/>
                    <a:lumOff val="80000"/>
                  </a:schemeClr>
                </a:solidFill>
              </a:rPr>
            </a:br>
            <a:r>
              <a:rPr lang="fr-FR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Quelles distinctions y voit-on dans son traitement des différents peuples ?</a:t>
            </a:r>
            <a:br>
              <a:rPr lang="fr-FR" dirty="0">
                <a:solidFill>
                  <a:schemeClr val="accent2">
                    <a:lumMod val="20000"/>
                    <a:lumOff val="80000"/>
                  </a:schemeClr>
                </a:solidFill>
              </a:rPr>
            </a:br>
            <a:br>
              <a:rPr lang="fr-FR" dirty="0">
                <a:solidFill>
                  <a:schemeClr val="accent2">
                    <a:lumMod val="20000"/>
                    <a:lumOff val="80000"/>
                  </a:schemeClr>
                </a:solidFill>
              </a:rPr>
            </a:br>
            <a:endParaRPr lang="fr-FR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818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35DA11D-96BD-C74D-8A6E-50B7DF3EDC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9437" y="214124"/>
            <a:ext cx="10515600" cy="1325563"/>
          </a:xfrm>
        </p:spPr>
        <p:txBody>
          <a:bodyPr/>
          <a:lstStyle/>
          <a:p>
            <a:r>
              <a:rPr lang="fr-FR">
                <a:solidFill>
                  <a:schemeClr val="accent2">
                    <a:lumMod val="20000"/>
                    <a:lumOff val="80000"/>
                  </a:schemeClr>
                </a:solidFill>
              </a:rPr>
              <a:t>Discussion de quelques « races »…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2BC7E2-CE07-6A40-AB1F-2973E123A00A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79437" y="1497317"/>
            <a:ext cx="11033125" cy="5011199"/>
          </a:xfrm>
        </p:spPr>
        <p:txBody>
          <a:bodyPr>
            <a:normAutofit lnSpcReduction="10000"/>
          </a:bodyPr>
          <a:lstStyle/>
          <a:p>
            <a:pPr marL="742950" indent="-742950">
              <a:buFont typeface="+mj-lt"/>
              <a:buAutoNum type="arabicPeriod"/>
            </a:pPr>
            <a:r>
              <a:rPr lang="fr-FR" sz="36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Qui appartient à la 1ere race ? Quelle explication Bernier donne-t-il sur la couleur de peau des Egyptiens et Indiens (les habitants de l’Inde, où il a voyagé) (134)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36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Comment </a:t>
            </a:r>
            <a:r>
              <a:rPr lang="en-US" sz="3600" dirty="0" err="1">
                <a:solidFill>
                  <a:schemeClr val="accent2">
                    <a:lumMod val="20000"/>
                    <a:lumOff val="80000"/>
                  </a:schemeClr>
                </a:solidFill>
              </a:rPr>
              <a:t>qualifie</a:t>
            </a:r>
            <a:r>
              <a:rPr lang="en-US" sz="36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-t-il les </a:t>
            </a:r>
            <a:r>
              <a:rPr lang="en-US" sz="3600" dirty="0" err="1">
                <a:solidFill>
                  <a:schemeClr val="accent2">
                    <a:lumMod val="20000"/>
                    <a:lumOff val="80000"/>
                  </a:schemeClr>
                </a:solidFill>
              </a:rPr>
              <a:t>Asiatiques</a:t>
            </a:r>
            <a:r>
              <a:rPr lang="en-US" sz="36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 ? (136)</a:t>
            </a:r>
          </a:p>
          <a:p>
            <a:pPr marL="742950" indent="-742950">
              <a:buFont typeface="+mj-lt"/>
              <a:buAutoNum type="arabicPeriod"/>
            </a:pPr>
            <a:r>
              <a:rPr lang="fr-FR" sz="36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Comment qualifie-t-il les signes distinctifs des Africains ? (134 et 136-137) </a:t>
            </a:r>
            <a:endParaRPr lang="en-US" sz="3600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  <a:p>
            <a:pPr marL="742950" indent="-742950">
              <a:buFont typeface="+mj-lt"/>
              <a:buAutoNum type="arabicPeriod"/>
            </a:pPr>
            <a:r>
              <a:rPr lang="fr-FR" sz="36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Comment qualifie-t-il les </a:t>
            </a:r>
            <a:r>
              <a:rPr lang="fr-FR" sz="3600" dirty="0" err="1">
                <a:solidFill>
                  <a:schemeClr val="accent2">
                    <a:lumMod val="20000"/>
                    <a:lumOff val="80000"/>
                  </a:schemeClr>
                </a:solidFill>
              </a:rPr>
              <a:t>Lappons</a:t>
            </a:r>
            <a:r>
              <a:rPr lang="fr-FR" sz="36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 ? (136)</a:t>
            </a:r>
            <a:endParaRPr lang="en-US" sz="3600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  <a:p>
            <a:pPr marL="742950" indent="-742950">
              <a:buFont typeface="+mj-lt"/>
              <a:buAutoNum type="arabicPeriod"/>
            </a:pPr>
            <a:r>
              <a:rPr lang="fr-FR" sz="36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Et les Américains (les autochtones de l’Amérique du nord et du sud) ? (136)</a:t>
            </a:r>
            <a:endParaRPr lang="en-US" sz="3600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487548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05D709-2E05-E746-928B-CA3A15659A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4136" y="4092598"/>
            <a:ext cx="11623728" cy="2387600"/>
          </a:xfrm>
        </p:spPr>
        <p:txBody>
          <a:bodyPr>
            <a:noAutofit/>
          </a:bodyPr>
          <a:lstStyle/>
          <a:p>
            <a:r>
              <a:rPr lang="fr-FR" sz="47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D’après Boulle, quel écho le texte de Bernier </a:t>
            </a:r>
            <a:br>
              <a:rPr lang="fr-FR" sz="4700" dirty="0">
                <a:solidFill>
                  <a:schemeClr val="accent2">
                    <a:lumMod val="20000"/>
                    <a:lumOff val="80000"/>
                  </a:schemeClr>
                </a:solidFill>
              </a:rPr>
            </a:br>
            <a:r>
              <a:rPr lang="fr-FR" sz="47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a-t-il eu à sa propre époque ?</a:t>
            </a:r>
            <a:br>
              <a:rPr lang="fr-FR" sz="4700" dirty="0">
                <a:solidFill>
                  <a:schemeClr val="accent2">
                    <a:lumMod val="20000"/>
                    <a:lumOff val="80000"/>
                  </a:schemeClr>
                </a:solidFill>
              </a:rPr>
            </a:br>
            <a:br>
              <a:rPr lang="fr-FR" sz="4700" dirty="0">
                <a:solidFill>
                  <a:schemeClr val="accent2">
                    <a:lumMod val="20000"/>
                    <a:lumOff val="80000"/>
                  </a:schemeClr>
                </a:solidFill>
              </a:rPr>
            </a:br>
            <a:r>
              <a:rPr lang="fr-FR" sz="47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Quels changements et innovations scientifiques ont eu lieu à son époque qui vont contribuer à une nouvelle définition de la différence ? </a:t>
            </a:r>
            <a:br>
              <a:rPr lang="fr-FR" sz="4700" dirty="0">
                <a:solidFill>
                  <a:schemeClr val="accent2">
                    <a:lumMod val="20000"/>
                    <a:lumOff val="80000"/>
                  </a:schemeClr>
                </a:solidFill>
              </a:rPr>
            </a:br>
            <a:br>
              <a:rPr lang="fr-FR" sz="4700" dirty="0">
                <a:solidFill>
                  <a:schemeClr val="accent2">
                    <a:lumMod val="20000"/>
                    <a:lumOff val="80000"/>
                  </a:schemeClr>
                </a:solidFill>
              </a:rPr>
            </a:br>
            <a:r>
              <a:rPr lang="fr-FR" sz="47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Quelle est l’importance de Bernier pour la suite du développement de la pensée raciale ?</a:t>
            </a:r>
            <a:endParaRPr lang="en-US" sz="4700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3472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C81F02FB-F223-3148-A65C-AC4A71D545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9507" y="3088038"/>
            <a:ext cx="11172986" cy="1325563"/>
          </a:xfrm>
        </p:spPr>
        <p:txBody>
          <a:bodyPr>
            <a:normAutofit fontScale="90000"/>
          </a:bodyPr>
          <a:lstStyle/>
          <a:p>
            <a:br>
              <a:rPr lang="fr-FR" sz="4000" dirty="0">
                <a:solidFill>
                  <a:schemeClr val="accent2">
                    <a:lumMod val="20000"/>
                    <a:lumOff val="80000"/>
                  </a:schemeClr>
                </a:solidFill>
              </a:rPr>
            </a:br>
            <a:r>
              <a:rPr lang="fr-FR" sz="40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Toute la deuxième partie de son article (137-140) Pourquoi toute cette deuxième partie sur les femmes ? (137-140) ?</a:t>
            </a:r>
            <a:br>
              <a:rPr lang="fr-FR" sz="4000" dirty="0">
                <a:solidFill>
                  <a:schemeClr val="accent2">
                    <a:lumMod val="20000"/>
                    <a:lumOff val="80000"/>
                  </a:schemeClr>
                </a:solidFill>
              </a:rPr>
            </a:br>
            <a:br>
              <a:rPr lang="fr-FR" sz="4000" dirty="0">
                <a:solidFill>
                  <a:schemeClr val="accent2">
                    <a:lumMod val="20000"/>
                    <a:lumOff val="80000"/>
                  </a:schemeClr>
                </a:solidFill>
              </a:rPr>
            </a:br>
            <a:r>
              <a:rPr lang="fr-FR" sz="40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1. Qu’est-ce qui vous frappe dans cette partie et le langage qu’elle emploie ? Qu’est-ce que les remarques sur la beauté féminine—positives et négatives—révèlent-elles par rapport au canon de la beauté et aux préjugés de Bernier ?</a:t>
            </a:r>
            <a:br>
              <a:rPr lang="en-US" sz="4000" dirty="0">
                <a:solidFill>
                  <a:schemeClr val="accent2">
                    <a:lumMod val="20000"/>
                    <a:lumOff val="80000"/>
                  </a:schemeClr>
                </a:solidFill>
              </a:rPr>
            </a:br>
            <a:br>
              <a:rPr lang="en-US" sz="4000" dirty="0">
                <a:solidFill>
                  <a:schemeClr val="accent2">
                    <a:lumMod val="20000"/>
                    <a:lumOff val="80000"/>
                  </a:schemeClr>
                </a:solidFill>
              </a:rPr>
            </a:br>
            <a:r>
              <a:rPr lang="en-US" sz="40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2. </a:t>
            </a:r>
            <a:r>
              <a:rPr lang="fr-FR" sz="40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À quoi est-ce la beauté peut être attribué, selon les Indiens, d’après Bernier ? Et d’après Bernier ? (138)</a:t>
            </a:r>
            <a:br>
              <a:rPr lang="fr-FR" sz="4000" dirty="0">
                <a:solidFill>
                  <a:schemeClr val="accent2">
                    <a:lumMod val="20000"/>
                    <a:lumOff val="80000"/>
                  </a:schemeClr>
                </a:solidFill>
              </a:rPr>
            </a:br>
            <a:br>
              <a:rPr lang="en-US" sz="4000" dirty="0">
                <a:solidFill>
                  <a:schemeClr val="accent2">
                    <a:lumMod val="20000"/>
                    <a:lumOff val="80000"/>
                  </a:schemeClr>
                </a:solidFill>
              </a:rPr>
            </a:br>
            <a:r>
              <a:rPr lang="en-US" sz="40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3. </a:t>
            </a:r>
            <a:r>
              <a:rPr lang="fr-FR" sz="40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Quels liens y a-t-il entre la beauté et l’état d’esclavage au sein du texte de Bernier ? (voir aussi Dorlin)</a:t>
            </a:r>
            <a:br>
              <a:rPr lang="en-US" dirty="0">
                <a:solidFill>
                  <a:schemeClr val="accent2">
                    <a:lumMod val="20000"/>
                    <a:lumOff val="80000"/>
                  </a:schemeClr>
                </a:solidFill>
              </a:rPr>
            </a:br>
            <a:br>
              <a:rPr lang="fr-FR" dirty="0">
                <a:solidFill>
                  <a:schemeClr val="accent2">
                    <a:lumMod val="20000"/>
                    <a:lumOff val="80000"/>
                  </a:schemeClr>
                </a:solidFill>
              </a:rPr>
            </a:br>
            <a:endParaRPr lang="fr-FR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24553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BD1FB45-F674-5AF4-AD87-8E5D5D3C67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117" y="5638018"/>
            <a:ext cx="11483898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fr-FR" sz="3200" dirty="0"/>
              <a:t>« La Venus du Palais Farnese de Rome » (Bernier, </a:t>
            </a:r>
            <a:r>
              <a:rPr lang="fr-US" sz="3200" dirty="0"/>
              <a:t> 137)</a:t>
            </a:r>
            <a:br>
              <a:rPr lang="fr-US" sz="3200" dirty="0"/>
            </a:br>
            <a:r>
              <a:rPr lang="fr-US" sz="3200" dirty="0"/>
              <a:t>Annibale Carracci, </a:t>
            </a:r>
            <a:r>
              <a:rPr lang="fr-US" sz="3200" i="1" dirty="0"/>
              <a:t>Vénus endormie entourée de ses amours</a:t>
            </a:r>
            <a:r>
              <a:rPr lang="fr-US" sz="3200" dirty="0"/>
              <a:t>, vers 1602-1603</a:t>
            </a:r>
            <a:endParaRPr lang="fr-FR" sz="3200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AEDA112-D61F-0A93-5606-321DFC6ECD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5353" y="0"/>
            <a:ext cx="10141293" cy="5776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6499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59ED53-40FB-E665-E426-C4143ECEAF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56CBC6-9641-DA6C-8B0C-A2514C4E9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707" y="1974744"/>
            <a:ext cx="6659880" cy="1325563"/>
          </a:xfrm>
        </p:spPr>
        <p:txBody>
          <a:bodyPr>
            <a:noAutofit/>
          </a:bodyPr>
          <a:lstStyle/>
          <a:p>
            <a:pPr algn="ctr"/>
            <a:br>
              <a:rPr lang="fr-FR" sz="5400" dirty="0">
                <a:solidFill>
                  <a:schemeClr val="accent2">
                    <a:lumMod val="20000"/>
                    <a:lumOff val="80000"/>
                  </a:schemeClr>
                </a:solidFill>
              </a:rPr>
            </a:br>
            <a:br>
              <a:rPr lang="fr-FR" sz="5400" dirty="0">
                <a:solidFill>
                  <a:schemeClr val="accent2">
                    <a:lumMod val="20000"/>
                    <a:lumOff val="80000"/>
                  </a:schemeClr>
                </a:solidFill>
              </a:rPr>
            </a:br>
            <a:r>
              <a:rPr lang="fr-FR" sz="3600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En quoi est-ce que l’emphase de </a:t>
            </a:r>
            <a:r>
              <a:rPr lang="fr-FR" sz="3600" b="1" dirty="0" err="1">
                <a:solidFill>
                  <a:schemeClr val="accent2">
                    <a:lumMod val="20000"/>
                    <a:lumOff val="80000"/>
                  </a:schemeClr>
                </a:solidFill>
              </a:rPr>
              <a:t>Dorlin</a:t>
            </a:r>
            <a:r>
              <a:rPr lang="fr-FR" sz="3600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 par rapport à la question de la généalogie de la race est-elle différente de l’approche de Boulle ? </a:t>
            </a:r>
            <a:br>
              <a:rPr lang="fr-FR" sz="3600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</a:br>
            <a:br>
              <a:rPr lang="fr-FR" sz="3600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</a:br>
            <a:r>
              <a:rPr lang="fr-FR" sz="3600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Quelles idées introduit-elle qui peuvent nous servir pour comprendre la fabrication de la différence chez les </a:t>
            </a:r>
            <a:r>
              <a:rPr lang="fr-FR" sz="3600" b="1" dirty="0" err="1">
                <a:solidFill>
                  <a:schemeClr val="accent2">
                    <a:lumMod val="20000"/>
                    <a:lumOff val="80000"/>
                  </a:schemeClr>
                </a:solidFill>
              </a:rPr>
              <a:t>autoctones</a:t>
            </a:r>
            <a:r>
              <a:rPr lang="fr-FR" sz="3600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 d’Amérique ainsi que chez d’autres peuples ?</a:t>
            </a:r>
            <a:endParaRPr lang="fr-FR" sz="3600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3074" name="Picture 2" descr="La matrice de la race - Elsa Dorlin - Éditions La Découverte">
            <a:extLst>
              <a:ext uri="{FF2B5EF4-FFF2-40B4-BE49-F238E27FC236}">
                <a16:creationId xmlns:a16="http://schemas.microsoft.com/office/drawing/2014/main" id="{DFC7B010-A2A4-9782-8654-87BE722723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1018" y="0"/>
            <a:ext cx="44862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88014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467FEA9-4E44-D77F-AE2E-792D74CAED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9">
            <a:extLst>
              <a:ext uri="{FF2B5EF4-FFF2-40B4-BE49-F238E27FC236}">
                <a16:creationId xmlns:a16="http://schemas.microsoft.com/office/drawing/2014/main" id="{9500B94B-6088-3879-C89C-DFFCE74522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 descr="Map&#10;&#10;Description automatically generated">
            <a:extLst>
              <a:ext uri="{FF2B5EF4-FFF2-40B4-BE49-F238E27FC236}">
                <a16:creationId xmlns:a16="http://schemas.microsoft.com/office/drawing/2014/main" id="{543B5E2B-FB60-851B-2289-D66C48F3D46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432" r="15256"/>
          <a:stretch/>
        </p:blipFill>
        <p:spPr>
          <a:xfrm>
            <a:off x="2519309" y="10"/>
            <a:ext cx="9669642" cy="6857990"/>
          </a:xfrm>
          <a:prstGeom prst="rect">
            <a:avLst/>
          </a:prstGeom>
        </p:spPr>
      </p:pic>
      <p:sp>
        <p:nvSpPr>
          <p:cNvPr id="8" name="Rectangle 11">
            <a:extLst>
              <a:ext uri="{FF2B5EF4-FFF2-40B4-BE49-F238E27FC236}">
                <a16:creationId xmlns:a16="http://schemas.microsoft.com/office/drawing/2014/main" id="{18604A01-36C6-C6E9-D0A0-E4AB8BCCE2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DF6A70-05D2-ED2F-C301-898C69F8CC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980" y="121094"/>
            <a:ext cx="5283200" cy="1899912"/>
          </a:xfrm>
        </p:spPr>
        <p:txBody>
          <a:bodyPr>
            <a:normAutofit fontScale="90000"/>
          </a:bodyPr>
          <a:lstStyle/>
          <a:p>
            <a:r>
              <a:rPr lang="fr-FR" sz="4000" dirty="0"/>
              <a:t>Quelques termes employés par les Européens pour d’autres peuples…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5C07FE-A837-61AF-A8A2-C0C2EA3220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813" y="2021006"/>
            <a:ext cx="4457703" cy="4594806"/>
          </a:xfrm>
        </p:spPr>
        <p:txBody>
          <a:bodyPr>
            <a:noAutofit/>
          </a:bodyPr>
          <a:lstStyle/>
          <a:p>
            <a:r>
              <a:rPr lang="fr-FR" dirty="0" err="1"/>
              <a:t>Africain·e</a:t>
            </a:r>
            <a:r>
              <a:rPr lang="fr-FR" dirty="0"/>
              <a:t>/</a:t>
            </a:r>
            <a:r>
              <a:rPr lang="fr-FR" dirty="0" err="1"/>
              <a:t>Afriquain·e</a:t>
            </a:r>
            <a:r>
              <a:rPr lang="fr-FR" dirty="0"/>
              <a:t>, </a:t>
            </a:r>
            <a:r>
              <a:rPr lang="fr-FR" dirty="0" err="1"/>
              <a:t>Noir·e</a:t>
            </a:r>
            <a:r>
              <a:rPr lang="fr-FR" dirty="0"/>
              <a:t>, More, </a:t>
            </a:r>
            <a:r>
              <a:rPr lang="fr-FR" dirty="0" err="1"/>
              <a:t>Éthiophien·ne</a:t>
            </a:r>
            <a:endParaRPr lang="fr-FR" dirty="0"/>
          </a:p>
          <a:p>
            <a:r>
              <a:rPr lang="fr-FR" dirty="0" err="1"/>
              <a:t>Amériquain·e</a:t>
            </a:r>
            <a:r>
              <a:rPr lang="fr-FR" dirty="0"/>
              <a:t>/</a:t>
            </a:r>
            <a:r>
              <a:rPr lang="fr-FR" dirty="0" err="1"/>
              <a:t>Américain·e</a:t>
            </a:r>
            <a:r>
              <a:rPr lang="fr-FR" dirty="0"/>
              <a:t>, </a:t>
            </a:r>
            <a:r>
              <a:rPr lang="fr-FR" dirty="0" err="1"/>
              <a:t>Indien·ne</a:t>
            </a:r>
            <a:r>
              <a:rPr lang="fr-FR" dirty="0"/>
              <a:t>, </a:t>
            </a:r>
            <a:r>
              <a:rPr lang="fr-FR" dirty="0" err="1"/>
              <a:t>Amérindien·ne</a:t>
            </a:r>
            <a:r>
              <a:rPr lang="fr-FR" dirty="0"/>
              <a:t> [indigène d’Amérique, autochtone de l’Amérique du nord/sud]</a:t>
            </a:r>
          </a:p>
          <a:p>
            <a:r>
              <a:rPr lang="fr-FR" dirty="0"/>
              <a:t>Indiens/Mongols</a:t>
            </a:r>
          </a:p>
          <a:p>
            <a:r>
              <a:rPr lang="fr-FR" dirty="0"/>
              <a:t>et une note « </a:t>
            </a:r>
            <a:r>
              <a:rPr lang="fr-FR" dirty="0" err="1"/>
              <a:t>Caucasian</a:t>
            </a:r>
            <a:r>
              <a:rPr lang="fr-FR" dirty="0"/>
              <a:t> » en anglais (</a:t>
            </a:r>
            <a:r>
              <a:rPr lang="fr-FR" dirty="0" err="1"/>
              <a:t>caucasien·nne</a:t>
            </a:r>
            <a:r>
              <a:rPr lang="fr-FR" dirty="0"/>
              <a:t> = anglicisme en français)</a:t>
            </a:r>
          </a:p>
        </p:txBody>
      </p:sp>
    </p:spTree>
    <p:extLst>
      <p:ext uri="{BB962C8B-B14F-4D97-AF65-F5344CB8AC3E}">
        <p14:creationId xmlns:p14="http://schemas.microsoft.com/office/powerpoint/2010/main" val="998226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B970D3-4655-56E5-4EBE-81E8A57C20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02900" y="466621"/>
            <a:ext cx="10515600" cy="1325563"/>
          </a:xfrm>
        </p:spPr>
        <p:txBody>
          <a:bodyPr>
            <a:noAutofit/>
          </a:bodyPr>
          <a:lstStyle/>
          <a:p>
            <a:r>
              <a:rPr lang="fr-FR" dirty="0"/>
              <a:t>Georges-Louis Leclerc</a:t>
            </a:r>
            <a:br>
              <a:rPr lang="fr-FR" dirty="0"/>
            </a:br>
            <a:r>
              <a:rPr lang="fr-FR" dirty="0"/>
              <a:t>Comte de Buffon </a:t>
            </a:r>
            <a:br>
              <a:rPr lang="fr-FR" dirty="0"/>
            </a:br>
            <a:r>
              <a:rPr lang="fr-FR" dirty="0"/>
              <a:t>(1707-1788)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E8BBE61-D737-324B-1A03-6171561F5A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1485" y="3618523"/>
            <a:ext cx="7480530" cy="3297011"/>
          </a:xfrm>
        </p:spPr>
        <p:txBody>
          <a:bodyPr>
            <a:normAutofit/>
          </a:bodyPr>
          <a:lstStyle/>
          <a:p>
            <a:r>
              <a:rPr lang="fr-US" sz="3200" dirty="0"/>
              <a:t>naturaliste, mathématicien, cosmologue</a:t>
            </a:r>
          </a:p>
          <a:p>
            <a:r>
              <a:rPr lang="fr-US" sz="3200" dirty="0"/>
              <a:t>intendant au jardin du Roi (Jardin des Plantes aujourd’hui)</a:t>
            </a:r>
          </a:p>
          <a:p>
            <a:r>
              <a:rPr lang="fr-US" sz="3200" i="1" dirty="0"/>
              <a:t>Histoire naturelle, générale et particuliére</a:t>
            </a:r>
            <a:r>
              <a:rPr lang="fr-US" sz="3200" dirty="0"/>
              <a:t>, 1749–1804</a:t>
            </a:r>
          </a:p>
          <a:p>
            <a:r>
              <a:rPr lang="fr-FR" sz="3200" dirty="0"/>
              <a:t>trente-six volumes, plus suppléments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7F754E6-0B7B-3F8C-A169-C710D595FD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0700" y="0"/>
            <a:ext cx="4406747" cy="6858000"/>
          </a:xfrm>
          <a:prstGeom prst="rect">
            <a:avLst/>
          </a:prstGeom>
        </p:spPr>
      </p:pic>
      <p:pic>
        <p:nvPicPr>
          <p:cNvPr id="5" name="Image 4" descr="Painting of a portly gentleman in a powdered grey wig and richly embroidered clothes.">
            <a:extLst>
              <a:ext uri="{FF2B5EF4-FFF2-40B4-BE49-F238E27FC236}">
                <a16:creationId xmlns:a16="http://schemas.microsoft.com/office/drawing/2014/main" id="{4190355E-BE3C-2EB7-AA97-34839622D21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9879"/>
          <a:stretch>
            <a:fillRect/>
          </a:stretch>
        </p:blipFill>
        <p:spPr>
          <a:xfrm>
            <a:off x="-1" y="2243"/>
            <a:ext cx="2414216" cy="3376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29912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BE3D5DB-FFE8-FE8C-78B0-7E108206EC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7571" y="365125"/>
            <a:ext cx="6070600" cy="1325563"/>
          </a:xfrm>
        </p:spPr>
        <p:txBody>
          <a:bodyPr>
            <a:normAutofit/>
          </a:bodyPr>
          <a:lstStyle/>
          <a:p>
            <a:r>
              <a:rPr lang="fr-FR" dirty="0">
                <a:cs typeface="Calibri Light" panose="020F0302020204030204" pitchFamily="34" charset="0"/>
              </a:rPr>
              <a:t>Cornelieus de Pauw (1739-1799)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885946B-5F71-706D-0AB8-4F874DF56C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8714" y="2141537"/>
            <a:ext cx="6549571" cy="4351338"/>
          </a:xfrm>
        </p:spPr>
        <p:txBody>
          <a:bodyPr>
            <a:normAutofit lnSpcReduction="10000"/>
          </a:bodyPr>
          <a:lstStyle/>
          <a:p>
            <a:r>
              <a:rPr lang="fr-FR" sz="3200" b="1" dirty="0">
                <a:latin typeface="+mj-lt"/>
              </a:rPr>
              <a:t>philosophe et géographe néerlandais</a:t>
            </a:r>
          </a:p>
          <a:p>
            <a:r>
              <a:rPr lang="fr-FR" sz="3200" b="1" dirty="0">
                <a:latin typeface="+mj-lt"/>
              </a:rPr>
              <a:t>sous-diacre catholique</a:t>
            </a:r>
          </a:p>
          <a:p>
            <a:r>
              <a:rPr lang="fr-FR" sz="3200" b="1" dirty="0">
                <a:latin typeface="+mj-lt"/>
              </a:rPr>
              <a:t>proclamé citoyen français en 1792</a:t>
            </a:r>
          </a:p>
          <a:p>
            <a:r>
              <a:rPr lang="fr-US" sz="3200" i="1" dirty="0"/>
              <a:t>Recherches philosophiques sur les Américains, ou Mémoires intéressants pour servir à l’Histoire de l’Espèce Humaine (</a:t>
            </a:r>
            <a:r>
              <a:rPr lang="fr-US" sz="3200" dirty="0"/>
              <a:t>Berlin, George Jacques Decker, Imp. du Roi, 1768; Londres: </a:t>
            </a:r>
            <a:r>
              <a:rPr lang="fr-FR" sz="3200" b="1" dirty="0">
                <a:latin typeface="+mj-lt"/>
              </a:rPr>
              <a:t>1771)</a:t>
            </a:r>
            <a:endParaRPr lang="fr-FR" sz="3200" dirty="0">
              <a:latin typeface="+mj-lt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E76F189-C7F3-89BD-C652-F72914CF20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23200" y="-1"/>
            <a:ext cx="3957865" cy="6870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9532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B6613F6-20DC-9C6E-F8E3-E28134109D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5686" y="199829"/>
            <a:ext cx="6259286" cy="1325563"/>
          </a:xfrm>
        </p:spPr>
        <p:txBody>
          <a:bodyPr/>
          <a:lstStyle/>
          <a:p>
            <a:r>
              <a:rPr lang="fr-FR" dirty="0"/>
              <a:t>Carl von Linné </a:t>
            </a:r>
            <a:br>
              <a:rPr lang="fr-FR" dirty="0"/>
            </a:br>
            <a:r>
              <a:rPr lang="fr-FR" dirty="0"/>
              <a:t>(1707-1778)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92D890A-D9FA-56CA-B383-F6FF93A87B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9357" y="3164115"/>
            <a:ext cx="7596414" cy="3693886"/>
          </a:xfrm>
        </p:spPr>
        <p:txBody>
          <a:bodyPr>
            <a:normAutofit fontScale="62500" lnSpcReduction="20000"/>
          </a:bodyPr>
          <a:lstStyle/>
          <a:p>
            <a:r>
              <a:rPr lang="fr-FR" sz="4600" dirty="0">
                <a:latin typeface="Calibri Light" panose="020F0302020204030204" pitchFamily="34" charset="0"/>
                <a:cs typeface="Calibri Light" panose="020F0302020204030204" pitchFamily="34" charset="0"/>
              </a:rPr>
              <a:t>naturaliste suédois</a:t>
            </a:r>
          </a:p>
          <a:p>
            <a:r>
              <a:rPr lang="fr-FR" sz="4600" dirty="0">
                <a:latin typeface="Calibri Light" panose="020F0302020204030204" pitchFamily="34" charset="0"/>
                <a:cs typeface="Calibri Light" panose="020F0302020204030204" pitchFamily="34" charset="0"/>
              </a:rPr>
              <a:t>voyageur</a:t>
            </a:r>
          </a:p>
          <a:p>
            <a:r>
              <a:rPr lang="fr-FR" sz="4600" dirty="0">
                <a:latin typeface="Calibri Light" panose="020F0302020204030204" pitchFamily="34" charset="0"/>
                <a:cs typeface="Calibri Light" panose="020F0302020204030204" pitchFamily="34" charset="0"/>
              </a:rPr>
              <a:t>bases du système de nomenclature </a:t>
            </a:r>
            <a:r>
              <a:rPr lang="fr-FR" sz="46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bimonale</a:t>
            </a:r>
            <a:endParaRPr lang="fr-FR" sz="46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fr-FR" sz="4600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Genera </a:t>
            </a:r>
            <a:r>
              <a:rPr lang="fr-FR" sz="4600" i="1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Plantarum</a:t>
            </a:r>
            <a:r>
              <a:rPr lang="fr-FR" sz="4600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fr-FR" sz="4600" dirty="0">
                <a:latin typeface="Calibri Light" panose="020F0302020204030204" pitchFamily="34" charset="0"/>
                <a:cs typeface="Calibri Light" panose="020F0302020204030204" pitchFamily="34" charset="0"/>
              </a:rPr>
              <a:t>(point de départ)</a:t>
            </a:r>
          </a:p>
          <a:p>
            <a:r>
              <a:rPr lang="fr-FR" sz="4600" i="1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Systema</a:t>
            </a:r>
            <a:r>
              <a:rPr lang="fr-FR" sz="4600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fr-FR" sz="4600" i="1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Naturae</a:t>
            </a:r>
            <a:r>
              <a:rPr lang="fr-FR" sz="4600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 (à partir de 1735)</a:t>
            </a:r>
          </a:p>
          <a:p>
            <a:r>
              <a:rPr lang="fr-US" sz="4600" i="1" dirty="0">
                <a:latin typeface="+mj-lt"/>
              </a:rPr>
              <a:t>Homo sapiens</a:t>
            </a:r>
            <a:r>
              <a:rPr lang="fr-US" sz="4600" dirty="0">
                <a:latin typeface="+mj-lt"/>
              </a:rPr>
              <a:t>, divisé en cinq « variétés » ou « espèces », classées dans cet ordre : américaine, européenne, asiatique, africaine et monstrueuse</a:t>
            </a:r>
            <a:endParaRPr lang="fr-FR" dirty="0">
              <a:latin typeface="+mj-lt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8F7D54B-F9AE-2990-1ACD-C862564315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2525486" cy="3050787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E179571-AD23-9FE2-C7C7-8265D989AD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5771" y="-1"/>
            <a:ext cx="4296229" cy="6921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34406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The Anatomy of Blackness: Science and Slavery in an Age of Enlightenment:  9781421409658: Curran, Andrew S.: Books - Amazon.com">
            <a:extLst>
              <a:ext uri="{FF2B5EF4-FFF2-40B4-BE49-F238E27FC236}">
                <a16:creationId xmlns:a16="http://schemas.microsoft.com/office/drawing/2014/main" id="{6D4A1BAB-BDFD-884A-AFDC-AA92D95A00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1741" y="0"/>
            <a:ext cx="4636957" cy="6931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8536FFE-F082-F94D-BD74-881F3B204B96}"/>
              </a:ext>
            </a:extLst>
          </p:cNvPr>
          <p:cNvSpPr txBox="1"/>
          <p:nvPr/>
        </p:nvSpPr>
        <p:spPr>
          <a:xfrm>
            <a:off x="4453104" y="6027003"/>
            <a:ext cx="293272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Johns Hopkins </a:t>
            </a:r>
          </a:p>
          <a:p>
            <a:r>
              <a:rPr lang="fr-FR" sz="2400" dirty="0" err="1"/>
              <a:t>University</a:t>
            </a:r>
            <a:r>
              <a:rPr lang="fr-FR" sz="2400" dirty="0"/>
              <a:t> </a:t>
            </a:r>
            <a:r>
              <a:rPr lang="fr-FR" sz="2400" dirty="0" err="1"/>
              <a:t>Press</a:t>
            </a:r>
            <a:r>
              <a:rPr lang="fr-FR" sz="2400" dirty="0"/>
              <a:t>, 2013</a:t>
            </a:r>
          </a:p>
        </p:txBody>
      </p:sp>
      <p:pic>
        <p:nvPicPr>
          <p:cNvPr id="5126" name="Picture 6">
            <a:extLst>
              <a:ext uri="{FF2B5EF4-FFF2-40B4-BE49-F238E27FC236}">
                <a16:creationId xmlns:a16="http://schemas.microsoft.com/office/drawing/2014/main" id="{A2FF1673-54BD-FE4A-9A28-A88A87D036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276571" cy="6973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22DA62E-437B-6543-B8EF-01C34FDC0E92}"/>
              </a:ext>
            </a:extLst>
          </p:cNvPr>
          <p:cNvSpPr txBox="1"/>
          <p:nvPr/>
        </p:nvSpPr>
        <p:spPr>
          <a:xfrm>
            <a:off x="2738861" y="6488668"/>
            <a:ext cx="7938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(2007)</a:t>
            </a:r>
          </a:p>
        </p:txBody>
      </p:sp>
      <p:pic>
        <p:nvPicPr>
          <p:cNvPr id="2" name="Picture 1" descr="Scripts of Blackness – Penn Press">
            <a:extLst>
              <a:ext uri="{FF2B5EF4-FFF2-40B4-BE49-F238E27FC236}">
                <a16:creationId xmlns:a16="http://schemas.microsoft.com/office/drawing/2014/main" id="{B1286162-BE40-A39D-D4CD-D4B03172E2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62363" y="2154"/>
            <a:ext cx="4629637" cy="694445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5650BF5-B87E-60EA-75CC-8F4B3894D85A}"/>
              </a:ext>
            </a:extLst>
          </p:cNvPr>
          <p:cNvSpPr txBox="1"/>
          <p:nvPr/>
        </p:nvSpPr>
        <p:spPr>
          <a:xfrm>
            <a:off x="7562363" y="5419549"/>
            <a:ext cx="195483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U. Penn </a:t>
            </a:r>
            <a:r>
              <a:rPr lang="fr-FR" sz="2400" dirty="0" err="1"/>
              <a:t>Press</a:t>
            </a:r>
            <a:r>
              <a:rPr lang="fr-FR" sz="2400" dirty="0"/>
              <a:t>,</a:t>
            </a:r>
          </a:p>
          <a:p>
            <a:r>
              <a:rPr lang="fr-FR" sz="2400" dirty="0"/>
              <a:t>2022</a:t>
            </a:r>
          </a:p>
        </p:txBody>
      </p:sp>
    </p:spTree>
    <p:extLst>
      <p:ext uri="{BB962C8B-B14F-4D97-AF65-F5344CB8AC3E}">
        <p14:creationId xmlns:p14="http://schemas.microsoft.com/office/powerpoint/2010/main" val="97716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95242CC-BDDF-A8D9-5FEF-3DE5DBBEB0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7346"/>
            <a:ext cx="10515600" cy="1325563"/>
          </a:xfrm>
        </p:spPr>
        <p:txBody>
          <a:bodyPr/>
          <a:lstStyle/>
          <a:p>
            <a:r>
              <a:rPr lang="fr-FR" dirty="0">
                <a:solidFill>
                  <a:srgbClr val="FBE4D4"/>
                </a:solidFill>
              </a:rPr>
              <a:t>Et les </a:t>
            </a:r>
            <a:r>
              <a:rPr lang="fr-FR" dirty="0" err="1">
                <a:solidFill>
                  <a:srgbClr val="FBE4D4"/>
                </a:solidFill>
              </a:rPr>
              <a:t>Amériquains</a:t>
            </a:r>
            <a:r>
              <a:rPr lang="fr-FR" dirty="0">
                <a:solidFill>
                  <a:srgbClr val="FBE4D4"/>
                </a:solidFill>
              </a:rPr>
              <a:t> 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6E839B-2F5A-CA0F-CF51-E595BC8AC267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38200" y="1481818"/>
            <a:ext cx="10515600" cy="4351337"/>
          </a:xfrm>
        </p:spPr>
        <p:txBody>
          <a:bodyPr/>
          <a:lstStyle/>
          <a:p>
            <a:pPr marL="0" indent="0">
              <a:lnSpc>
                <a:spcPct val="110000"/>
              </a:lnSpc>
              <a:buNone/>
            </a:pPr>
            <a:r>
              <a:rPr lang="en-US" sz="3200" dirty="0">
                <a:solidFill>
                  <a:srgbClr val="FBE4D4"/>
                </a:solidFill>
              </a:rPr>
              <a:t>“Pour </a:t>
            </a:r>
            <a:r>
              <a:rPr lang="en-US" sz="3200" dirty="0" err="1">
                <a:solidFill>
                  <a:srgbClr val="FBE4D4"/>
                </a:solidFill>
              </a:rPr>
              <a:t>ce</a:t>
            </a:r>
            <a:r>
              <a:rPr lang="en-US" sz="3200" dirty="0">
                <a:solidFill>
                  <a:srgbClr val="FBE4D4"/>
                </a:solidFill>
              </a:rPr>
              <a:t> qui est des </a:t>
            </a:r>
            <a:r>
              <a:rPr lang="en-US" sz="3200" dirty="0" err="1">
                <a:solidFill>
                  <a:srgbClr val="FBE4D4"/>
                </a:solidFill>
              </a:rPr>
              <a:t>Americains</a:t>
            </a:r>
            <a:r>
              <a:rPr lang="en-US" sz="3200" dirty="0">
                <a:solidFill>
                  <a:srgbClr val="FBE4D4"/>
                </a:solidFill>
              </a:rPr>
              <a:t>, </a:t>
            </a:r>
            <a:r>
              <a:rPr lang="en-US" sz="3200" dirty="0" err="1">
                <a:solidFill>
                  <a:srgbClr val="FBE4D4"/>
                </a:solidFill>
              </a:rPr>
              <a:t>ils</a:t>
            </a:r>
            <a:r>
              <a:rPr lang="en-US" sz="3200" dirty="0">
                <a:solidFill>
                  <a:srgbClr val="FBE4D4"/>
                </a:solidFill>
              </a:rPr>
              <a:t> </a:t>
            </a:r>
            <a:r>
              <a:rPr lang="en-US" sz="3200" dirty="0" err="1">
                <a:solidFill>
                  <a:srgbClr val="FBE4D4"/>
                </a:solidFill>
              </a:rPr>
              <a:t>sont</a:t>
            </a:r>
            <a:r>
              <a:rPr lang="en-US" sz="3200" dirty="0">
                <a:solidFill>
                  <a:srgbClr val="FBE4D4"/>
                </a:solidFill>
              </a:rPr>
              <a:t> à la verité la </a:t>
            </a:r>
            <a:r>
              <a:rPr lang="en-US" sz="3200" dirty="0" err="1">
                <a:solidFill>
                  <a:srgbClr val="FBE4D4"/>
                </a:solidFill>
              </a:rPr>
              <a:t>plûpart</a:t>
            </a:r>
            <a:r>
              <a:rPr lang="en-US" sz="3200" dirty="0">
                <a:solidFill>
                  <a:srgbClr val="FBE4D4"/>
                </a:solidFill>
              </a:rPr>
              <a:t> </a:t>
            </a:r>
            <a:r>
              <a:rPr lang="en-US" sz="3200" dirty="0" err="1">
                <a:solidFill>
                  <a:srgbClr val="FBE4D4"/>
                </a:solidFill>
              </a:rPr>
              <a:t>olivastres</a:t>
            </a:r>
            <a:r>
              <a:rPr lang="en-US" sz="3200" dirty="0">
                <a:solidFill>
                  <a:srgbClr val="FBE4D4"/>
                </a:solidFill>
              </a:rPr>
              <a:t>, &amp; </a:t>
            </a:r>
            <a:r>
              <a:rPr lang="en-US" sz="3200" dirty="0" err="1">
                <a:solidFill>
                  <a:srgbClr val="FBE4D4"/>
                </a:solidFill>
              </a:rPr>
              <a:t>ont</a:t>
            </a:r>
            <a:r>
              <a:rPr lang="en-US" sz="3200" dirty="0">
                <a:solidFill>
                  <a:srgbClr val="FBE4D4"/>
                </a:solidFill>
              </a:rPr>
              <a:t> le visage </a:t>
            </a:r>
            <a:r>
              <a:rPr lang="en-US" sz="3200" dirty="0" err="1">
                <a:solidFill>
                  <a:srgbClr val="FBE4D4"/>
                </a:solidFill>
              </a:rPr>
              <a:t>tourné</a:t>
            </a:r>
            <a:r>
              <a:rPr lang="en-US" sz="3200" dirty="0">
                <a:solidFill>
                  <a:srgbClr val="FBE4D4"/>
                </a:solidFill>
              </a:rPr>
              <a:t> </a:t>
            </a:r>
            <a:r>
              <a:rPr lang="en-US" sz="3200" dirty="0" err="1">
                <a:solidFill>
                  <a:srgbClr val="FBE4D4"/>
                </a:solidFill>
              </a:rPr>
              <a:t>d’une</a:t>
            </a:r>
            <a:r>
              <a:rPr lang="en-US" sz="3200" dirty="0">
                <a:solidFill>
                  <a:srgbClr val="FBE4D4"/>
                </a:solidFill>
              </a:rPr>
              <a:t> </a:t>
            </a:r>
            <a:r>
              <a:rPr lang="en-US" sz="3200" dirty="0" err="1">
                <a:solidFill>
                  <a:srgbClr val="FBE4D4"/>
                </a:solidFill>
              </a:rPr>
              <a:t>autre</a:t>
            </a:r>
            <a:r>
              <a:rPr lang="en-US" sz="3200" dirty="0">
                <a:solidFill>
                  <a:srgbClr val="FBE4D4"/>
                </a:solidFill>
              </a:rPr>
              <a:t> </a:t>
            </a:r>
            <a:r>
              <a:rPr lang="en-US" sz="3200" dirty="0" err="1">
                <a:solidFill>
                  <a:srgbClr val="FBE4D4"/>
                </a:solidFill>
              </a:rPr>
              <a:t>maniere</a:t>
            </a:r>
            <a:r>
              <a:rPr lang="en-US" sz="3200" dirty="0">
                <a:solidFill>
                  <a:srgbClr val="FBE4D4"/>
                </a:solidFill>
              </a:rPr>
              <a:t> </a:t>
            </a:r>
            <a:r>
              <a:rPr lang="en-US" sz="3200" dirty="0" err="1">
                <a:solidFill>
                  <a:srgbClr val="FBE4D4"/>
                </a:solidFill>
              </a:rPr>
              <a:t>que</a:t>
            </a:r>
            <a:r>
              <a:rPr lang="en-US" sz="3200" dirty="0">
                <a:solidFill>
                  <a:srgbClr val="FBE4D4"/>
                </a:solidFill>
              </a:rPr>
              <a:t> nous. </a:t>
            </a:r>
            <a:r>
              <a:rPr lang="en-US" sz="3200" dirty="0" err="1">
                <a:solidFill>
                  <a:srgbClr val="FBE4D4"/>
                </a:solidFill>
              </a:rPr>
              <a:t>Néanmoins</a:t>
            </a:r>
            <a:r>
              <a:rPr lang="en-US" sz="3200" dirty="0">
                <a:solidFill>
                  <a:srgbClr val="FBE4D4"/>
                </a:solidFill>
              </a:rPr>
              <a:t> je </a:t>
            </a:r>
            <a:r>
              <a:rPr lang="en-US" sz="3200" dirty="0" err="1">
                <a:solidFill>
                  <a:srgbClr val="FBE4D4"/>
                </a:solidFill>
              </a:rPr>
              <a:t>n’y</a:t>
            </a:r>
            <a:r>
              <a:rPr lang="en-US" sz="3200" dirty="0">
                <a:solidFill>
                  <a:srgbClr val="FBE4D4"/>
                </a:solidFill>
              </a:rPr>
              <a:t> </a:t>
            </a:r>
            <a:r>
              <a:rPr lang="en-US" sz="3200" dirty="0" err="1">
                <a:solidFill>
                  <a:srgbClr val="FBE4D4"/>
                </a:solidFill>
              </a:rPr>
              <a:t>touve</a:t>
            </a:r>
            <a:r>
              <a:rPr lang="en-US" sz="3200" dirty="0">
                <a:solidFill>
                  <a:srgbClr val="FBE4D4"/>
                </a:solidFill>
              </a:rPr>
              <a:t> point </a:t>
            </a:r>
            <a:r>
              <a:rPr lang="en-US" sz="3200" dirty="0" err="1">
                <a:solidFill>
                  <a:srgbClr val="FBE4D4"/>
                </a:solidFill>
              </a:rPr>
              <a:t>une</a:t>
            </a:r>
            <a:r>
              <a:rPr lang="en-US" sz="3200" dirty="0">
                <a:solidFill>
                  <a:srgbClr val="FBE4D4"/>
                </a:solidFill>
              </a:rPr>
              <a:t> </a:t>
            </a:r>
            <a:r>
              <a:rPr lang="en-US" sz="3200" dirty="0" err="1">
                <a:solidFill>
                  <a:srgbClr val="FBE4D4"/>
                </a:solidFill>
              </a:rPr>
              <a:t>assez</a:t>
            </a:r>
            <a:r>
              <a:rPr lang="en-US" sz="3200" dirty="0">
                <a:solidFill>
                  <a:srgbClr val="FBE4D4"/>
                </a:solidFill>
              </a:rPr>
              <a:t> grande difference pour </a:t>
            </a:r>
            <a:r>
              <a:rPr lang="en-US" sz="3200" dirty="0" err="1">
                <a:solidFill>
                  <a:srgbClr val="FBE4D4"/>
                </a:solidFill>
              </a:rPr>
              <a:t>en</a:t>
            </a:r>
            <a:r>
              <a:rPr lang="en-US" sz="3200" dirty="0">
                <a:solidFill>
                  <a:srgbClr val="FBE4D4"/>
                </a:solidFill>
              </a:rPr>
              <a:t> faire </a:t>
            </a:r>
            <a:r>
              <a:rPr lang="en-US" sz="3200" dirty="0" err="1">
                <a:solidFill>
                  <a:srgbClr val="FBE4D4"/>
                </a:solidFill>
              </a:rPr>
              <a:t>une</a:t>
            </a:r>
            <a:r>
              <a:rPr lang="en-US" sz="3200" dirty="0">
                <a:solidFill>
                  <a:srgbClr val="FBE4D4"/>
                </a:solidFill>
              </a:rPr>
              <a:t> </a:t>
            </a:r>
            <a:r>
              <a:rPr lang="en-US" sz="3200" dirty="0" err="1">
                <a:solidFill>
                  <a:srgbClr val="FBE4D4"/>
                </a:solidFill>
              </a:rPr>
              <a:t>espece</a:t>
            </a:r>
            <a:r>
              <a:rPr lang="en-US" sz="3200" dirty="0">
                <a:solidFill>
                  <a:srgbClr val="FBE4D4"/>
                </a:solidFill>
              </a:rPr>
              <a:t> </a:t>
            </a:r>
            <a:r>
              <a:rPr lang="en-US" sz="3200" dirty="0" err="1">
                <a:solidFill>
                  <a:srgbClr val="FBE4D4"/>
                </a:solidFill>
              </a:rPr>
              <a:t>particuliere</a:t>
            </a:r>
            <a:r>
              <a:rPr lang="en-US" sz="3200" dirty="0">
                <a:solidFill>
                  <a:srgbClr val="FBE4D4"/>
                </a:solidFill>
              </a:rPr>
              <a:t> &amp; </a:t>
            </a:r>
            <a:r>
              <a:rPr lang="en-US" sz="3200" dirty="0" err="1">
                <a:solidFill>
                  <a:srgbClr val="FBE4D4"/>
                </a:solidFill>
              </a:rPr>
              <a:t>differente</a:t>
            </a:r>
            <a:r>
              <a:rPr lang="en-US" sz="3200" dirty="0">
                <a:solidFill>
                  <a:srgbClr val="FBE4D4"/>
                </a:solidFill>
              </a:rPr>
              <a:t> de la </a:t>
            </a:r>
            <a:r>
              <a:rPr lang="en-US" sz="3200" dirty="0" err="1">
                <a:solidFill>
                  <a:srgbClr val="FBE4D4"/>
                </a:solidFill>
              </a:rPr>
              <a:t>nostre</a:t>
            </a:r>
            <a:r>
              <a:rPr lang="en-US" sz="3200" dirty="0">
                <a:solidFill>
                  <a:srgbClr val="FBE4D4"/>
                </a:solidFill>
              </a:rPr>
              <a:t>.”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sz="3200" dirty="0">
                <a:solidFill>
                  <a:srgbClr val="FBE4D4"/>
                </a:solidFill>
              </a:rPr>
              <a:t>—Bernier, “Nouvelle Division,” 136</a:t>
            </a: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7DE45954-FC87-0A0F-0731-90AB913FCEFE}"/>
              </a:ext>
            </a:extLst>
          </p:cNvPr>
          <p:cNvSpPr txBox="1">
            <a:spLocks/>
          </p:cNvSpPr>
          <p:nvPr/>
        </p:nvSpPr>
        <p:spPr>
          <a:xfrm>
            <a:off x="838200" y="517037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>
                <a:solidFill>
                  <a:srgbClr val="FBE4D4"/>
                </a:solidFill>
              </a:rPr>
              <a:t>chez Buffon ? chez De Pauw ? (2 groupes)</a:t>
            </a:r>
          </a:p>
        </p:txBody>
      </p:sp>
    </p:spTree>
    <p:extLst>
      <p:ext uri="{BB962C8B-B14F-4D97-AF65-F5344CB8AC3E}">
        <p14:creationId xmlns:p14="http://schemas.microsoft.com/office/powerpoint/2010/main" val="597057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916697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7579ED-344F-D0E1-BAF7-734153382F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170" y="254000"/>
            <a:ext cx="5546871" cy="1325563"/>
          </a:xfrm>
        </p:spPr>
        <p:txBody>
          <a:bodyPr>
            <a:noAutofit/>
          </a:bodyPr>
          <a:lstStyle/>
          <a:p>
            <a:pPr algn="ctr"/>
            <a:r>
              <a:rPr lang="en-US" sz="40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geo-humoral or climate theory of difference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C498BC-CA35-C857-42E9-D1221C3A54ED}"/>
              </a:ext>
            </a:extLst>
          </p:cNvPr>
          <p:cNvSpPr txBox="1"/>
          <p:nvPr/>
        </p:nvSpPr>
        <p:spPr>
          <a:xfrm>
            <a:off x="1940168" y="5649893"/>
            <a:ext cx="493123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Sun from Robert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C000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Fludd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FFC000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Utriusque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FFC000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Cosmi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(1617)</a:t>
            </a:r>
          </a:p>
        </p:txBody>
      </p:sp>
      <p:pic>
        <p:nvPicPr>
          <p:cNvPr id="1026" name="Picture 2" descr="Sol | Raised by Wolves Wiki | Fandom">
            <a:extLst>
              <a:ext uri="{FF2B5EF4-FFF2-40B4-BE49-F238E27FC236}">
                <a16:creationId xmlns:a16="http://schemas.microsoft.com/office/drawing/2014/main" id="{0789D6D0-F54E-85E7-9B73-FE0B4BFA9A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3401" y="254000"/>
            <a:ext cx="6350000" cy="635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0791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A27984-60AB-07E4-39A8-732B58791A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57912" y="498958"/>
            <a:ext cx="6416179" cy="1325563"/>
          </a:xfrm>
        </p:spPr>
        <p:txBody>
          <a:bodyPr>
            <a:noAutofit/>
          </a:bodyPr>
          <a:lstStyle/>
          <a:p>
            <a:r>
              <a:rPr lang="en-US" sz="32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Claude </a:t>
            </a:r>
            <a:r>
              <a:rPr lang="en-US" sz="3200" dirty="0" err="1">
                <a:solidFill>
                  <a:schemeClr val="accent4">
                    <a:lumMod val="20000"/>
                    <a:lumOff val="80000"/>
                  </a:schemeClr>
                </a:solidFill>
              </a:rPr>
              <a:t>d’Abbeville</a:t>
            </a:r>
            <a:r>
              <a:rPr lang="en-US" sz="32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, </a:t>
            </a:r>
            <a:r>
              <a:rPr lang="en-US" sz="3200" b="0" i="1" dirty="0" err="1">
                <a:solidFill>
                  <a:schemeClr val="accent4">
                    <a:lumMod val="20000"/>
                    <a:lumOff val="80000"/>
                  </a:schemeClr>
                </a:solidFill>
                <a:effectLst/>
              </a:rPr>
              <a:t>Histoire</a:t>
            </a:r>
            <a:r>
              <a:rPr lang="en-US" sz="3200" b="0" i="1" dirty="0">
                <a:solidFill>
                  <a:schemeClr val="accent4">
                    <a:lumMod val="20000"/>
                    <a:lumOff val="80000"/>
                  </a:schemeClr>
                </a:solidFill>
                <a:effectLst/>
              </a:rPr>
              <a:t> de la mission des </a:t>
            </a:r>
            <a:r>
              <a:rPr lang="en-US" sz="3200" b="0" i="1" dirty="0" err="1">
                <a:solidFill>
                  <a:schemeClr val="accent4">
                    <a:lumMod val="20000"/>
                    <a:lumOff val="80000"/>
                  </a:schemeClr>
                </a:solidFill>
                <a:effectLst/>
              </a:rPr>
              <a:t>Pères</a:t>
            </a:r>
            <a:r>
              <a:rPr lang="en-US" sz="3200" b="0" i="1" dirty="0">
                <a:solidFill>
                  <a:schemeClr val="accent4">
                    <a:lumMod val="20000"/>
                    <a:lumOff val="80000"/>
                  </a:schemeClr>
                </a:solidFill>
                <a:effectLst/>
              </a:rPr>
              <a:t> </a:t>
            </a:r>
            <a:r>
              <a:rPr lang="en-US" sz="3200" b="0" i="1" dirty="0" err="1">
                <a:solidFill>
                  <a:schemeClr val="accent4">
                    <a:lumMod val="20000"/>
                    <a:lumOff val="80000"/>
                  </a:schemeClr>
                </a:solidFill>
                <a:effectLst/>
              </a:rPr>
              <a:t>Capucins</a:t>
            </a:r>
            <a:r>
              <a:rPr lang="en-US" sz="3200" b="0" i="1" dirty="0">
                <a:solidFill>
                  <a:schemeClr val="accent4">
                    <a:lumMod val="20000"/>
                    <a:lumOff val="80000"/>
                  </a:schemeClr>
                </a:solidFill>
                <a:effectLst/>
              </a:rPr>
              <a:t> </a:t>
            </a:r>
            <a:r>
              <a:rPr lang="en-US" sz="3200" b="0" i="1" dirty="0" err="1">
                <a:solidFill>
                  <a:schemeClr val="accent4">
                    <a:lumMod val="20000"/>
                    <a:lumOff val="80000"/>
                  </a:schemeClr>
                </a:solidFill>
                <a:effectLst/>
              </a:rPr>
              <a:t>en</a:t>
            </a:r>
            <a:r>
              <a:rPr lang="en-US" sz="3200" b="0" i="1" dirty="0">
                <a:solidFill>
                  <a:schemeClr val="accent4">
                    <a:lumMod val="20000"/>
                    <a:lumOff val="80000"/>
                  </a:schemeClr>
                </a:solidFill>
                <a:effectLst/>
              </a:rPr>
              <a:t> </a:t>
            </a:r>
            <a:r>
              <a:rPr lang="en-US" sz="3200" b="0" i="1" dirty="0" err="1">
                <a:solidFill>
                  <a:schemeClr val="accent4">
                    <a:lumMod val="20000"/>
                    <a:lumOff val="80000"/>
                  </a:schemeClr>
                </a:solidFill>
                <a:effectLst/>
              </a:rPr>
              <a:t>l'isle</a:t>
            </a:r>
            <a:r>
              <a:rPr lang="en-US" sz="3200" b="0" i="1" dirty="0">
                <a:solidFill>
                  <a:schemeClr val="accent4">
                    <a:lumMod val="20000"/>
                    <a:lumOff val="80000"/>
                  </a:schemeClr>
                </a:solidFill>
                <a:effectLst/>
              </a:rPr>
              <a:t> de </a:t>
            </a:r>
            <a:r>
              <a:rPr lang="en-US" sz="3200" b="0" i="1" dirty="0" err="1">
                <a:solidFill>
                  <a:schemeClr val="accent4">
                    <a:lumMod val="20000"/>
                    <a:lumOff val="80000"/>
                  </a:schemeClr>
                </a:solidFill>
                <a:effectLst/>
              </a:rPr>
              <a:t>Maragnan</a:t>
            </a:r>
            <a:r>
              <a:rPr lang="en-US" sz="3200" b="0" i="1" dirty="0">
                <a:solidFill>
                  <a:schemeClr val="accent4">
                    <a:lumMod val="20000"/>
                    <a:lumOff val="80000"/>
                  </a:schemeClr>
                </a:solidFill>
                <a:effectLst/>
              </a:rPr>
              <a:t> et </a:t>
            </a:r>
            <a:r>
              <a:rPr lang="en-US" sz="3200" b="0" i="1" dirty="0" err="1">
                <a:solidFill>
                  <a:schemeClr val="accent4">
                    <a:lumMod val="20000"/>
                    <a:lumOff val="80000"/>
                  </a:schemeClr>
                </a:solidFill>
                <a:effectLst/>
              </a:rPr>
              <a:t>terres</a:t>
            </a:r>
            <a:r>
              <a:rPr lang="en-US" sz="3200" i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3200" b="0" i="1" dirty="0" err="1">
                <a:solidFill>
                  <a:schemeClr val="accent4">
                    <a:lumMod val="20000"/>
                    <a:lumOff val="80000"/>
                  </a:schemeClr>
                </a:solidFill>
                <a:effectLst/>
              </a:rPr>
              <a:t>circonvoisines</a:t>
            </a:r>
            <a:r>
              <a:rPr lang="en-US" sz="3200" b="0" i="0" dirty="0">
                <a:solidFill>
                  <a:schemeClr val="accent4">
                    <a:lumMod val="20000"/>
                    <a:lumOff val="80000"/>
                  </a:schemeClr>
                </a:solidFill>
                <a:effectLst/>
              </a:rPr>
              <a:t> (1614)</a:t>
            </a:r>
            <a:endParaRPr lang="en-US" sz="3200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2050" name="Picture 2" descr="marc lescarbot not (&quot;print on demand&quot; or &quot;printed on demand&quot;) not (&quot;print  on demand&quot; or &quot;printed on demand&quot;) not (&quot;print on demand&quot; or &quot;printed on  demand&quot;) - Not Printed On Demand - AbeBooks">
            <a:extLst>
              <a:ext uri="{FF2B5EF4-FFF2-40B4-BE49-F238E27FC236}">
                <a16:creationId xmlns:a16="http://schemas.microsoft.com/office/drawing/2014/main" id="{F3012D42-B632-28C1-7E31-FB8E0A3F3A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066" y="-6659"/>
            <a:ext cx="4326466" cy="6864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Genipa americana, the mystical blue Jagua from South America.">
            <a:extLst>
              <a:ext uri="{FF2B5EF4-FFF2-40B4-BE49-F238E27FC236}">
                <a16:creationId xmlns:a16="http://schemas.microsoft.com/office/drawing/2014/main" id="{18A77179-247F-8507-5663-669F524D62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7912" y="2662134"/>
            <a:ext cx="6011334" cy="3907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9896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8E6E082-D64E-E98C-0324-CF3F53E664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8991" y="383786"/>
            <a:ext cx="7316755" cy="1325563"/>
          </a:xfrm>
        </p:spPr>
        <p:txBody>
          <a:bodyPr>
            <a:normAutofit fontScale="90000"/>
          </a:bodyPr>
          <a:lstStyle/>
          <a:p>
            <a:r>
              <a:rPr lang="fr-FR" sz="3200" dirty="0">
                <a:solidFill>
                  <a:srgbClr val="FFF3CC"/>
                </a:solidFill>
              </a:rPr>
              <a:t>Jean-Baptiste Labat, </a:t>
            </a:r>
            <a:r>
              <a:rPr lang="en-US" sz="3200" i="1" dirty="0">
                <a:solidFill>
                  <a:srgbClr val="FFF3CC"/>
                </a:solidFill>
              </a:rPr>
              <a:t>Nouveaux voyage aux isles de </a:t>
            </a:r>
            <a:r>
              <a:rPr lang="en-US" sz="3200" i="1" dirty="0" err="1">
                <a:solidFill>
                  <a:srgbClr val="FFF3CC"/>
                </a:solidFill>
              </a:rPr>
              <a:t>l’Amérique</a:t>
            </a:r>
            <a:r>
              <a:rPr lang="en-US" sz="3200" dirty="0">
                <a:solidFill>
                  <a:srgbClr val="FFF3CC"/>
                </a:solidFill>
              </a:rPr>
              <a:t>. Paris: Guillaume Cavelier </a:t>
            </a:r>
            <a:r>
              <a:rPr lang="en-US" sz="3200" dirty="0" err="1">
                <a:solidFill>
                  <a:srgbClr val="FFF3CC"/>
                </a:solidFill>
              </a:rPr>
              <a:t>fils</a:t>
            </a:r>
            <a:r>
              <a:rPr lang="en-US" sz="3200" dirty="0">
                <a:solidFill>
                  <a:srgbClr val="FFF3CC"/>
                </a:solidFill>
              </a:rPr>
              <a:t>, 1722. </a:t>
            </a:r>
            <a:endParaRPr lang="fr-FR" sz="3200" dirty="0">
              <a:solidFill>
                <a:srgbClr val="FFF3CC"/>
              </a:solidFill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AC105FE-9AAD-6A7B-66E3-392FCB1720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8991" y="2290827"/>
            <a:ext cx="7316755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FFF3CC"/>
                </a:solidFill>
                <a:ea typeface="Calibri" panose="020F0502020204030204" pitchFamily="34" charset="0"/>
                <a:cs typeface="Calibri Light (Headings)"/>
              </a:rPr>
              <a:t>Pour </a:t>
            </a:r>
            <a:r>
              <a:rPr lang="en-US" dirty="0" err="1">
                <a:solidFill>
                  <a:srgbClr val="FFF3CC"/>
                </a:solidFill>
                <a:ea typeface="Calibri" panose="020F0502020204030204" pitchFamily="34" charset="0"/>
                <a:cs typeface="Calibri Light (Headings)"/>
              </a:rPr>
              <a:t>leur</a:t>
            </a:r>
            <a:r>
              <a:rPr lang="en-US" dirty="0">
                <a:solidFill>
                  <a:srgbClr val="FFF3CC"/>
                </a:solidFill>
                <a:ea typeface="Calibri" panose="020F0502020204030204" pitchFamily="34" charset="0"/>
                <a:cs typeface="Calibri Light (Headings)"/>
              </a:rPr>
              <a:t> </a:t>
            </a:r>
            <a:r>
              <a:rPr lang="en-US" dirty="0" err="1">
                <a:solidFill>
                  <a:srgbClr val="FFF3CC"/>
                </a:solidFill>
                <a:ea typeface="Calibri" panose="020F0502020204030204" pitchFamily="34" charset="0"/>
                <a:cs typeface="Calibri Light (Headings)"/>
              </a:rPr>
              <a:t>tein</a:t>
            </a:r>
            <a:r>
              <a:rPr lang="en-US" dirty="0">
                <a:solidFill>
                  <a:srgbClr val="FFF3CC"/>
                </a:solidFill>
                <a:ea typeface="Calibri" panose="020F0502020204030204" pitchFamily="34" charset="0"/>
                <a:cs typeface="Calibri Light (Headings)"/>
              </a:rPr>
              <a:t> il est difficile </a:t>
            </a:r>
            <a:r>
              <a:rPr lang="en-US" dirty="0" err="1">
                <a:solidFill>
                  <a:srgbClr val="FFF3CC"/>
                </a:solidFill>
                <a:ea typeface="Calibri" panose="020F0502020204030204" pitchFamily="34" charset="0"/>
                <a:cs typeface="Calibri Light (Headings)"/>
              </a:rPr>
              <a:t>d’en</a:t>
            </a:r>
            <a:r>
              <a:rPr lang="en-US" dirty="0">
                <a:solidFill>
                  <a:srgbClr val="FFF3CC"/>
                </a:solidFill>
                <a:ea typeface="Calibri" panose="020F0502020204030204" pitchFamily="34" charset="0"/>
                <a:cs typeface="Calibri Light (Headings)"/>
              </a:rPr>
              <a:t> juger ; car </a:t>
            </a:r>
            <a:r>
              <a:rPr lang="en-US" dirty="0" err="1">
                <a:solidFill>
                  <a:srgbClr val="FFF3CC"/>
                </a:solidFill>
                <a:ea typeface="Calibri" panose="020F0502020204030204" pitchFamily="34" charset="0"/>
                <a:cs typeface="Calibri Light (Headings)"/>
              </a:rPr>
              <a:t>ils</a:t>
            </a:r>
            <a:r>
              <a:rPr lang="en-US" dirty="0">
                <a:solidFill>
                  <a:srgbClr val="FFF3CC"/>
                </a:solidFill>
                <a:ea typeface="Calibri" panose="020F0502020204030204" pitchFamily="34" charset="0"/>
                <a:cs typeface="Calibri Light (Headings)"/>
              </a:rPr>
              <a:t> se </a:t>
            </a:r>
            <a:r>
              <a:rPr lang="en-US" dirty="0" err="1">
                <a:solidFill>
                  <a:srgbClr val="FFF3CC"/>
                </a:solidFill>
                <a:ea typeface="Calibri" panose="020F0502020204030204" pitchFamily="34" charset="0"/>
                <a:cs typeface="Calibri Light (Headings)"/>
              </a:rPr>
              <a:t>peignent</a:t>
            </a:r>
            <a:r>
              <a:rPr lang="en-US" dirty="0">
                <a:solidFill>
                  <a:srgbClr val="FFF3CC"/>
                </a:solidFill>
                <a:ea typeface="Calibri" panose="020F0502020204030204" pitchFamily="34" charset="0"/>
                <a:cs typeface="Calibri Light (Headings)"/>
              </a:rPr>
              <a:t> </a:t>
            </a:r>
            <a:r>
              <a:rPr lang="en-US" dirty="0" err="1">
                <a:solidFill>
                  <a:srgbClr val="FFF3CC"/>
                </a:solidFill>
                <a:ea typeface="Calibri" panose="020F0502020204030204" pitchFamily="34" charset="0"/>
                <a:cs typeface="Calibri Light (Headings)"/>
              </a:rPr>
              <a:t>tous</a:t>
            </a:r>
            <a:r>
              <a:rPr lang="en-US" dirty="0">
                <a:solidFill>
                  <a:srgbClr val="FFF3CC"/>
                </a:solidFill>
                <a:ea typeface="Calibri" panose="020F0502020204030204" pitchFamily="34" charset="0"/>
                <a:cs typeface="Calibri Light (Headings)"/>
              </a:rPr>
              <a:t> les </a:t>
            </a:r>
            <a:r>
              <a:rPr lang="en-US" dirty="0" err="1">
                <a:solidFill>
                  <a:srgbClr val="FFF3CC"/>
                </a:solidFill>
                <a:ea typeface="Calibri" panose="020F0502020204030204" pitchFamily="34" charset="0"/>
                <a:cs typeface="Calibri Light (Headings)"/>
              </a:rPr>
              <a:t>jours</a:t>
            </a:r>
            <a:r>
              <a:rPr lang="en-US" dirty="0">
                <a:solidFill>
                  <a:srgbClr val="FFF3CC"/>
                </a:solidFill>
                <a:ea typeface="Calibri" panose="020F0502020204030204" pitchFamily="34" charset="0"/>
                <a:cs typeface="Calibri Light (Headings)"/>
              </a:rPr>
              <a:t> avec du roucou </a:t>
            </a:r>
            <a:r>
              <a:rPr lang="en-US" dirty="0" err="1">
                <a:solidFill>
                  <a:srgbClr val="FFF3CC"/>
                </a:solidFill>
                <a:ea typeface="Calibri" panose="020F0502020204030204" pitchFamily="34" charset="0"/>
                <a:cs typeface="Calibri Light (Headings)"/>
              </a:rPr>
              <a:t>détrempé</a:t>
            </a:r>
            <a:r>
              <a:rPr lang="en-US" dirty="0">
                <a:solidFill>
                  <a:srgbClr val="FFF3CC"/>
                </a:solidFill>
                <a:ea typeface="Calibri" panose="020F0502020204030204" pitchFamily="34" charset="0"/>
                <a:cs typeface="Calibri Light (Headings)"/>
              </a:rPr>
              <a:t> dans de </a:t>
            </a:r>
            <a:r>
              <a:rPr lang="en-US" dirty="0" err="1">
                <a:solidFill>
                  <a:srgbClr val="FFF3CC"/>
                </a:solidFill>
                <a:ea typeface="Calibri" panose="020F0502020204030204" pitchFamily="34" charset="0"/>
                <a:cs typeface="Calibri Light (Headings)"/>
              </a:rPr>
              <a:t>l’huile</a:t>
            </a:r>
            <a:r>
              <a:rPr lang="en-US" dirty="0">
                <a:solidFill>
                  <a:srgbClr val="FFF3CC"/>
                </a:solidFill>
                <a:ea typeface="Calibri" panose="020F0502020204030204" pitchFamily="34" charset="0"/>
                <a:cs typeface="Calibri Light (Headings)"/>
              </a:rPr>
              <a:t> de </a:t>
            </a:r>
            <a:r>
              <a:rPr lang="en-US" dirty="0" err="1">
                <a:solidFill>
                  <a:srgbClr val="FFF3CC"/>
                </a:solidFill>
                <a:ea typeface="Calibri" panose="020F0502020204030204" pitchFamily="34" charset="0"/>
                <a:cs typeface="Calibri Light (Headings)"/>
              </a:rPr>
              <a:t>carapat</a:t>
            </a:r>
            <a:r>
              <a:rPr lang="en-US" dirty="0">
                <a:solidFill>
                  <a:srgbClr val="FFF3CC"/>
                </a:solidFill>
                <a:ea typeface="Calibri" panose="020F0502020204030204" pitchFamily="34" charset="0"/>
                <a:cs typeface="Calibri Light (Headings)"/>
              </a:rPr>
              <a:t> </a:t>
            </a:r>
            <a:r>
              <a:rPr lang="en-US" dirty="0" err="1">
                <a:solidFill>
                  <a:srgbClr val="FFF3CC"/>
                </a:solidFill>
                <a:ea typeface="Calibri" panose="020F0502020204030204" pitchFamily="34" charset="0"/>
                <a:cs typeface="Calibri Light (Headings)"/>
              </a:rPr>
              <a:t>ou</a:t>
            </a:r>
            <a:r>
              <a:rPr lang="en-US" dirty="0">
                <a:solidFill>
                  <a:srgbClr val="FFF3CC"/>
                </a:solidFill>
                <a:ea typeface="Calibri" panose="020F0502020204030204" pitchFamily="34" charset="0"/>
                <a:cs typeface="Calibri Light (Headings)"/>
              </a:rPr>
              <a:t> </a:t>
            </a:r>
            <a:r>
              <a:rPr lang="en-US" dirty="0" err="1">
                <a:solidFill>
                  <a:srgbClr val="FFF3CC"/>
                </a:solidFill>
                <a:ea typeface="Calibri" panose="020F0502020204030204" pitchFamily="34" charset="0"/>
                <a:cs typeface="Calibri Light (Headings)"/>
              </a:rPr>
              <a:t>palma-christi</a:t>
            </a:r>
            <a:r>
              <a:rPr lang="en-US" dirty="0">
                <a:solidFill>
                  <a:srgbClr val="FFF3CC"/>
                </a:solidFill>
                <a:ea typeface="Calibri" panose="020F0502020204030204" pitchFamily="34" charset="0"/>
                <a:cs typeface="Calibri Light (Headings)"/>
              </a:rPr>
              <a:t> qui les fait </a:t>
            </a:r>
            <a:r>
              <a:rPr lang="en-US" dirty="0" err="1">
                <a:solidFill>
                  <a:srgbClr val="FFF3CC"/>
                </a:solidFill>
                <a:ea typeface="Calibri" panose="020F0502020204030204" pitchFamily="34" charset="0"/>
                <a:cs typeface="Calibri Light (Headings)"/>
              </a:rPr>
              <a:t>ressembler</a:t>
            </a:r>
            <a:r>
              <a:rPr lang="en-US" dirty="0">
                <a:solidFill>
                  <a:srgbClr val="FFF3CC"/>
                </a:solidFill>
                <a:ea typeface="Calibri" panose="020F0502020204030204" pitchFamily="34" charset="0"/>
                <a:cs typeface="Calibri Light (Headings)"/>
              </a:rPr>
              <a:t> à des </a:t>
            </a:r>
            <a:r>
              <a:rPr lang="en-US" dirty="0" err="1">
                <a:solidFill>
                  <a:srgbClr val="FFF3CC"/>
                </a:solidFill>
                <a:ea typeface="Calibri" panose="020F0502020204030204" pitchFamily="34" charset="0"/>
                <a:cs typeface="Calibri Light (Headings)"/>
              </a:rPr>
              <a:t>écrevisses</a:t>
            </a:r>
            <a:r>
              <a:rPr lang="en-US" dirty="0">
                <a:solidFill>
                  <a:srgbClr val="FFF3CC"/>
                </a:solidFill>
                <a:ea typeface="Calibri" panose="020F0502020204030204" pitchFamily="34" charset="0"/>
                <a:cs typeface="Calibri Light (Headings)"/>
              </a:rPr>
              <a:t> </a:t>
            </a:r>
            <a:r>
              <a:rPr lang="en-US" dirty="0" err="1">
                <a:solidFill>
                  <a:srgbClr val="FFF3CC"/>
                </a:solidFill>
                <a:ea typeface="Calibri" panose="020F0502020204030204" pitchFamily="34" charset="0"/>
                <a:cs typeface="Calibri Light (Headings)"/>
              </a:rPr>
              <a:t>cuites</a:t>
            </a:r>
            <a:r>
              <a:rPr lang="en-US" dirty="0">
                <a:solidFill>
                  <a:srgbClr val="FFF3CC"/>
                </a:solidFill>
                <a:ea typeface="Calibri" panose="020F0502020204030204" pitchFamily="34" charset="0"/>
                <a:cs typeface="Calibri Light (Headings)"/>
              </a:rPr>
              <a:t>.” (9-10)</a:t>
            </a:r>
          </a:p>
        </p:txBody>
      </p:sp>
      <p:pic>
        <p:nvPicPr>
          <p:cNvPr id="7" name="Picture 6" descr="A picture containing text, posing&#10;&#10;Description automatically generated">
            <a:extLst>
              <a:ext uri="{FF2B5EF4-FFF2-40B4-BE49-F238E27FC236}">
                <a16:creationId xmlns:a16="http://schemas.microsoft.com/office/drawing/2014/main" id="{7D302B6A-06A0-B572-8C03-8D82821A551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689"/>
          <a:stretch/>
        </p:blipFill>
        <p:spPr>
          <a:xfrm>
            <a:off x="8178800" y="0"/>
            <a:ext cx="4013200" cy="6861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2696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a fruit&#10;&#10;Description automatically generated">
            <a:extLst>
              <a:ext uri="{FF2B5EF4-FFF2-40B4-BE49-F238E27FC236}">
                <a16:creationId xmlns:a16="http://schemas.microsoft.com/office/drawing/2014/main" id="{C516324B-D698-9AD3-7041-900544AB50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834" y="2413000"/>
            <a:ext cx="7620000" cy="4445000"/>
          </a:xfrm>
          <a:prstGeom prst="rect">
            <a:avLst/>
          </a:prstGeom>
        </p:spPr>
      </p:pic>
      <p:pic>
        <p:nvPicPr>
          <p:cNvPr id="2" name="Picture 1" descr="A drawing of a naked person standing next to a tree&#10;&#10;AI-generated content may be incorrect.">
            <a:extLst>
              <a:ext uri="{FF2B5EF4-FFF2-40B4-BE49-F238E27FC236}">
                <a16:creationId xmlns:a16="http://schemas.microsoft.com/office/drawing/2014/main" id="{C69655D4-1E42-23EB-68EA-B1FAC517D8E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333" r="5475" b="5324"/>
          <a:stretch>
            <a:fillRect/>
          </a:stretch>
        </p:blipFill>
        <p:spPr>
          <a:xfrm>
            <a:off x="8389317" y="31746"/>
            <a:ext cx="3802683" cy="682625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1614CAE-7135-4861-4846-AAD75223AC56}"/>
              </a:ext>
            </a:extLst>
          </p:cNvPr>
          <p:cNvSpPr txBox="1"/>
          <p:nvPr/>
        </p:nvSpPr>
        <p:spPr>
          <a:xfrm>
            <a:off x="298834" y="321608"/>
            <a:ext cx="7970217" cy="984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900" b="0" i="0" u="none" strike="noStrike" kern="1200" cap="none" spc="0" normalizeH="0" baseline="0" noProof="0" dirty="0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Charles Rochefort, </a:t>
            </a:r>
            <a:r>
              <a:rPr kumimoji="0" lang="fr-FR" sz="2900" b="0" i="1" u="none" strike="noStrike" kern="1200" cap="none" spc="0" normalizeH="0" baseline="0" noProof="0" dirty="0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Histoire morale des Iles Antilles de l’</a:t>
            </a:r>
            <a:r>
              <a:rPr kumimoji="0" lang="fr-FR" sz="2900" b="0" i="1" u="none" strike="noStrike" kern="1200" cap="none" spc="0" normalizeH="0" baseline="0" noProof="0" dirty="0" err="1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Amerique</a:t>
            </a:r>
            <a:r>
              <a:rPr kumimoji="0" lang="fr-FR" sz="2900" b="0" i="0" u="none" strike="noStrike" kern="1200" cap="none" spc="0" normalizeH="0" baseline="0" noProof="0" dirty="0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, Lyon: Christofle </a:t>
            </a:r>
            <a:r>
              <a:rPr kumimoji="0" lang="fr-FR" sz="2900" b="0" i="0" u="none" strike="noStrike" kern="1200" cap="none" spc="0" normalizeH="0" baseline="0" noProof="0" dirty="0" err="1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Fourmy</a:t>
            </a:r>
            <a:r>
              <a:rPr kumimoji="0" lang="fr-FR" sz="2900" b="0" i="0" u="none" strike="noStrike" kern="1200" cap="none" spc="0" normalizeH="0" baseline="0" noProof="0" dirty="0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, vol. 1, 195.</a:t>
            </a:r>
            <a:endParaRPr kumimoji="0" lang="fr-FR" sz="2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4550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39EF79-85E6-9A36-635F-4988214BA0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a fruit&#10;&#10;Description automatically generated">
            <a:extLst>
              <a:ext uri="{FF2B5EF4-FFF2-40B4-BE49-F238E27FC236}">
                <a16:creationId xmlns:a16="http://schemas.microsoft.com/office/drawing/2014/main" id="{A6203ED5-273C-4B29-0B24-E5DC8FE63C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834" y="2413000"/>
            <a:ext cx="7620000" cy="4445000"/>
          </a:xfrm>
          <a:prstGeom prst="rect">
            <a:avLst/>
          </a:prstGeom>
        </p:spPr>
      </p:pic>
      <p:pic>
        <p:nvPicPr>
          <p:cNvPr id="4" name="Picture 3" descr="A drawing of a person holding a kite&#10;&#10;AI-generated content may be incorrect.">
            <a:extLst>
              <a:ext uri="{FF2B5EF4-FFF2-40B4-BE49-F238E27FC236}">
                <a16:creationId xmlns:a16="http://schemas.microsoft.com/office/drawing/2014/main" id="{6B55EBE6-9A18-C67F-5949-49D7ABB9CE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72196" y="-15551"/>
            <a:ext cx="3172408" cy="6873551"/>
          </a:xfrm>
          <a:prstGeom prst="rect">
            <a:avLst/>
          </a:prstGeom>
        </p:spPr>
      </p:pic>
      <p:pic>
        <p:nvPicPr>
          <p:cNvPr id="6" name="Picture 5" descr="A close-up of a book page&#10;&#10;AI-generated content may be incorrect.">
            <a:extLst>
              <a:ext uri="{FF2B5EF4-FFF2-40B4-BE49-F238E27FC236}">
                <a16:creationId xmlns:a16="http://schemas.microsoft.com/office/drawing/2014/main" id="{F1BD87E8-E6F7-83F5-862F-6D1CF177D01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39296"/>
          <a:stretch>
            <a:fillRect/>
          </a:stretch>
        </p:blipFill>
        <p:spPr>
          <a:xfrm>
            <a:off x="1651384" y="234811"/>
            <a:ext cx="4914900" cy="27368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E563BE1-9D6E-4226-E7CD-BD352579DC0B}"/>
              </a:ext>
            </a:extLst>
          </p:cNvPr>
          <p:cNvSpPr txBox="1"/>
          <p:nvPr/>
        </p:nvSpPr>
        <p:spPr>
          <a:xfrm>
            <a:off x="6566284" y="1860559"/>
            <a:ext cx="13904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vol 1, 196</a:t>
            </a:r>
          </a:p>
        </p:txBody>
      </p:sp>
    </p:spTree>
    <p:extLst>
      <p:ext uri="{BB962C8B-B14F-4D97-AF65-F5344CB8AC3E}">
        <p14:creationId xmlns:p14="http://schemas.microsoft.com/office/powerpoint/2010/main" val="3491231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36A57F-15E1-691C-04DB-A262997041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rgbClr val="FBE4D4"/>
                </a:solidFill>
              </a:rPr>
              <a:t>Quelques autres extraits à regarder…</a:t>
            </a:r>
          </a:p>
        </p:txBody>
      </p:sp>
    </p:spTree>
    <p:extLst>
      <p:ext uri="{BB962C8B-B14F-4D97-AF65-F5344CB8AC3E}">
        <p14:creationId xmlns:p14="http://schemas.microsoft.com/office/powerpoint/2010/main" val="420410243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50FE277-F882-FC82-D64C-A0B3091CDF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3594"/>
            <a:ext cx="10515600" cy="1325563"/>
          </a:xfrm>
        </p:spPr>
        <p:txBody>
          <a:bodyPr>
            <a:normAutofit/>
          </a:bodyPr>
          <a:lstStyle/>
          <a:p>
            <a:r>
              <a:rPr lang="fr-FR" sz="3200" dirty="0">
                <a:solidFill>
                  <a:srgbClr val="FFF3CC"/>
                </a:solidFill>
              </a:rPr>
              <a:t>Marc Lescarbot, </a:t>
            </a:r>
            <a:r>
              <a:rPr lang="fr-FR" sz="3200" i="1" dirty="0">
                <a:solidFill>
                  <a:srgbClr val="FFF3CC"/>
                </a:solidFill>
              </a:rPr>
              <a:t>Histoire de la Nouvelle-France</a:t>
            </a:r>
            <a:r>
              <a:rPr lang="en-US" sz="3200" i="1" dirty="0">
                <a:solidFill>
                  <a:srgbClr val="FFF3CC"/>
                </a:solidFill>
              </a:rPr>
              <a:t>, </a:t>
            </a:r>
            <a:r>
              <a:rPr lang="fr-FR" sz="3200" dirty="0">
                <a:solidFill>
                  <a:srgbClr val="FFF3CC"/>
                </a:solidFill>
              </a:rPr>
              <a:t>3</a:t>
            </a:r>
            <a:r>
              <a:rPr lang="fr-FR" sz="3200" baseline="30000" dirty="0">
                <a:solidFill>
                  <a:srgbClr val="FFF3CC"/>
                </a:solidFill>
              </a:rPr>
              <a:t>rd</a:t>
            </a:r>
            <a:r>
              <a:rPr lang="fr-FR" sz="3200" dirty="0">
                <a:solidFill>
                  <a:srgbClr val="FFF3CC"/>
                </a:solidFill>
              </a:rPr>
              <a:t> </a:t>
            </a:r>
            <a:r>
              <a:rPr lang="fr-FR" sz="3200" dirty="0" err="1">
                <a:solidFill>
                  <a:srgbClr val="FFF3CC"/>
                </a:solidFill>
              </a:rPr>
              <a:t>ed</a:t>
            </a:r>
            <a:r>
              <a:rPr lang="fr-FR" sz="3200" dirty="0">
                <a:solidFill>
                  <a:srgbClr val="FFF3CC"/>
                </a:solidFill>
              </a:rPr>
              <a:t>., Paris: Adrian Perier, 1618.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FA6487-657E-5751-BBB4-1E339C4EAD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55940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FFF3CC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  <a:t>“</a:t>
            </a:r>
            <a:r>
              <a:rPr lang="fr-FR" dirty="0" err="1">
                <a:solidFill>
                  <a:srgbClr val="FFF3CC"/>
                </a:solidFill>
              </a:rPr>
              <a:t>Ilz</a:t>
            </a:r>
            <a:r>
              <a:rPr lang="fr-FR" dirty="0">
                <a:solidFill>
                  <a:srgbClr val="FFF3CC"/>
                </a:solidFill>
              </a:rPr>
              <a:t> sont tous de couleur </a:t>
            </a:r>
            <a:r>
              <a:rPr lang="fr-FR" dirty="0" err="1">
                <a:solidFill>
                  <a:srgbClr val="FFF3CC"/>
                </a:solidFill>
              </a:rPr>
              <a:t>olivátre</a:t>
            </a:r>
            <a:r>
              <a:rPr lang="fr-FR" dirty="0">
                <a:solidFill>
                  <a:srgbClr val="FFF3CC"/>
                </a:solidFill>
              </a:rPr>
              <a:t>, ou du moins </a:t>
            </a:r>
            <a:r>
              <a:rPr lang="fr-FR" dirty="0" err="1">
                <a:solidFill>
                  <a:srgbClr val="FFF3CC"/>
                </a:solidFill>
              </a:rPr>
              <a:t>bazanez</a:t>
            </a:r>
            <a:r>
              <a:rPr lang="fr-FR" dirty="0">
                <a:solidFill>
                  <a:srgbClr val="FFF3CC"/>
                </a:solidFill>
              </a:rPr>
              <a:t> comme les </a:t>
            </a:r>
            <a:r>
              <a:rPr lang="fr-FR" dirty="0" err="1">
                <a:solidFill>
                  <a:srgbClr val="FFF3CC"/>
                </a:solidFill>
              </a:rPr>
              <a:t>Hespagnols</a:t>
            </a:r>
            <a:r>
              <a:rPr lang="fr-FR" dirty="0">
                <a:solidFill>
                  <a:srgbClr val="FFF3CC"/>
                </a:solidFill>
              </a:rPr>
              <a:t> : non qu’</a:t>
            </a:r>
            <a:r>
              <a:rPr lang="fr-FR" dirty="0" err="1">
                <a:solidFill>
                  <a:srgbClr val="FFF3CC"/>
                </a:solidFill>
              </a:rPr>
              <a:t>ilz</a:t>
            </a:r>
            <a:r>
              <a:rPr lang="fr-FR" dirty="0">
                <a:solidFill>
                  <a:srgbClr val="FFF3CC"/>
                </a:solidFill>
              </a:rPr>
              <a:t> naissent tels, mais </a:t>
            </a:r>
            <a:r>
              <a:rPr lang="fr-FR" dirty="0" err="1">
                <a:solidFill>
                  <a:srgbClr val="FFF3CC"/>
                </a:solidFill>
              </a:rPr>
              <a:t>étans</a:t>
            </a:r>
            <a:r>
              <a:rPr lang="fr-FR" dirty="0">
                <a:solidFill>
                  <a:srgbClr val="FFF3CC"/>
                </a:solidFill>
              </a:rPr>
              <a:t> le plus du temps </a:t>
            </a:r>
            <a:r>
              <a:rPr lang="fr-FR" dirty="0" err="1">
                <a:solidFill>
                  <a:srgbClr val="FFF3CC"/>
                </a:solidFill>
              </a:rPr>
              <a:t>nuds</a:t>
            </a:r>
            <a:r>
              <a:rPr lang="fr-FR" dirty="0">
                <a:solidFill>
                  <a:srgbClr val="FFF3CC"/>
                </a:solidFill>
              </a:rPr>
              <a:t> </a:t>
            </a:r>
            <a:r>
              <a:rPr lang="fr-FR" dirty="0" err="1">
                <a:solidFill>
                  <a:srgbClr val="FFF3CC"/>
                </a:solidFill>
              </a:rPr>
              <a:t>ilz</a:t>
            </a:r>
            <a:r>
              <a:rPr lang="fr-FR" dirty="0">
                <a:solidFill>
                  <a:srgbClr val="FFF3CC"/>
                </a:solidFill>
              </a:rPr>
              <a:t> s’</a:t>
            </a:r>
            <a:r>
              <a:rPr lang="fr-FR" dirty="0" err="1">
                <a:solidFill>
                  <a:srgbClr val="FFF3CC"/>
                </a:solidFill>
              </a:rPr>
              <a:t>engriassent</a:t>
            </a:r>
            <a:r>
              <a:rPr lang="fr-FR" dirty="0">
                <a:solidFill>
                  <a:srgbClr val="FFF3CC"/>
                </a:solidFill>
              </a:rPr>
              <a:t> les corps, &amp; les oignent quelquefois d’</a:t>
            </a:r>
            <a:r>
              <a:rPr lang="fr-FR" dirty="0" err="1">
                <a:solidFill>
                  <a:srgbClr val="FFF3CC"/>
                </a:solidFill>
              </a:rPr>
              <a:t>huille</a:t>
            </a:r>
            <a:r>
              <a:rPr lang="fr-FR" dirty="0">
                <a:solidFill>
                  <a:srgbClr val="FFF3CC"/>
                </a:solidFill>
              </a:rPr>
              <a:t> de poisson, pour se garder des </a:t>
            </a:r>
            <a:r>
              <a:rPr lang="fr-FR" dirty="0" err="1">
                <a:solidFill>
                  <a:srgbClr val="FFF3CC"/>
                </a:solidFill>
              </a:rPr>
              <a:t>mooches</a:t>
            </a:r>
            <a:r>
              <a:rPr lang="fr-FR" dirty="0">
                <a:solidFill>
                  <a:srgbClr val="FFF3CC"/>
                </a:solidFill>
              </a:rPr>
              <a:t> . . . . Or </a:t>
            </a:r>
            <a:r>
              <a:rPr lang="fr-FR" dirty="0" err="1">
                <a:solidFill>
                  <a:srgbClr val="FFF3CC"/>
                </a:solidFill>
              </a:rPr>
              <a:t>noz</a:t>
            </a:r>
            <a:r>
              <a:rPr lang="fr-FR" dirty="0">
                <a:solidFill>
                  <a:srgbClr val="FFF3CC"/>
                </a:solidFill>
              </a:rPr>
              <a:t> Sauvages pour se </a:t>
            </a:r>
            <a:r>
              <a:rPr lang="fr-FR" dirty="0" err="1">
                <a:solidFill>
                  <a:srgbClr val="FFF3CC"/>
                </a:solidFill>
              </a:rPr>
              <a:t>garentir</a:t>
            </a:r>
            <a:r>
              <a:rPr lang="fr-FR" dirty="0">
                <a:solidFill>
                  <a:srgbClr val="FFF3CC"/>
                </a:solidFill>
              </a:rPr>
              <a:t> des </a:t>
            </a:r>
            <a:r>
              <a:rPr lang="fr-FR" dirty="0" err="1">
                <a:solidFill>
                  <a:srgbClr val="FFF3CC"/>
                </a:solidFill>
              </a:rPr>
              <a:t>piqueres</a:t>
            </a:r>
            <a:r>
              <a:rPr lang="fr-FR" dirty="0">
                <a:solidFill>
                  <a:srgbClr val="FFF3CC"/>
                </a:solidFill>
              </a:rPr>
              <a:t> des ces animaux se frottent de certaines graisses &amp; huiles, comme j’ay dit, qui les rendent sales &amp; de couleur </a:t>
            </a:r>
            <a:r>
              <a:rPr lang="fr-FR" dirty="0" err="1">
                <a:solidFill>
                  <a:srgbClr val="FFF3CC"/>
                </a:solidFill>
              </a:rPr>
              <a:t>bazanée</a:t>
            </a:r>
            <a:r>
              <a:rPr lang="fr-FR" dirty="0">
                <a:solidFill>
                  <a:srgbClr val="FFF3CC"/>
                </a:solidFill>
              </a:rPr>
              <a:t>. Joint à ceci qu’</a:t>
            </a:r>
            <a:r>
              <a:rPr lang="fr-FR" dirty="0" err="1">
                <a:solidFill>
                  <a:srgbClr val="FFF3CC"/>
                </a:solidFill>
              </a:rPr>
              <a:t>ilz</a:t>
            </a:r>
            <a:r>
              <a:rPr lang="fr-FR" dirty="0">
                <a:solidFill>
                  <a:srgbClr val="FFF3CC"/>
                </a:solidFill>
              </a:rPr>
              <a:t> sont toujours ou couches par terre, ou exposés à la chaleur &amp; au vent.</a:t>
            </a:r>
            <a:r>
              <a:rPr lang="en-US" dirty="0">
                <a:solidFill>
                  <a:srgbClr val="FFF3CC"/>
                </a:solidFill>
                <a:latin typeface="Calibri Light" panose="020F0302020204030204" pitchFamily="34" charset="0"/>
                <a:ea typeface="Calibri" panose="020F0502020204030204" pitchFamily="34" charset="0"/>
              </a:rPr>
              <a:t>” (789-90)</a:t>
            </a:r>
            <a:endParaRPr lang="en-US" dirty="0">
              <a:solidFill>
                <a:srgbClr val="FFF3CC"/>
              </a:solidFill>
            </a:endParaRPr>
          </a:p>
          <a:p>
            <a:pPr marL="0" indent="0">
              <a:buNone/>
            </a:pPr>
            <a:endParaRPr lang="en-US" dirty="0">
              <a:solidFill>
                <a:srgbClr val="FFF3CC"/>
              </a:solidFill>
              <a:latin typeface="Calibri Light" panose="020F030202020403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5086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54046521-5468-1A72-E3A6-153F4B800BD1}"/>
              </a:ext>
            </a:extLst>
          </p:cNvPr>
          <p:cNvSpPr txBox="1">
            <a:spLocks/>
          </p:cNvSpPr>
          <p:nvPr/>
        </p:nvSpPr>
        <p:spPr>
          <a:xfrm>
            <a:off x="462643" y="4229554"/>
            <a:ext cx="10515600" cy="262844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C000">
                  <a:lumMod val="20000"/>
                  <a:lumOff val="80000"/>
                </a:srgbClr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63D075F-EE8A-909E-4ED8-8CE72004BC7F}"/>
              </a:ext>
            </a:extLst>
          </p:cNvPr>
          <p:cNvSpPr txBox="1"/>
          <p:nvPr/>
        </p:nvSpPr>
        <p:spPr>
          <a:xfrm>
            <a:off x="359228" y="461945"/>
            <a:ext cx="11027228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Leur charnure est blanche naturellement, comme en font </a:t>
            </a:r>
            <a:r>
              <a:rPr kumimoji="0" lang="fr-FR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foy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les petits </a:t>
            </a:r>
            <a:r>
              <a:rPr kumimoji="0" lang="fr-FR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enfans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; mais le </a:t>
            </a:r>
            <a:r>
              <a:rPr kumimoji="0" lang="fr-FR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hasle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du Soleil, &amp; les frictions d’huile de Loup marin, &amp; de graisse d’Orignac, les rend fort </a:t>
            </a:r>
            <a:r>
              <a:rPr kumimoji="0" lang="fr-FR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bazanez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à mesure qu’ils croissent.”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—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+mn-cs"/>
              </a:rPr>
              <a:t>Julien Perrault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in Paul Le Jeune, </a:t>
            </a:r>
            <a:r>
              <a:rPr kumimoji="0" lang="fr-FR" sz="2800" b="0" i="1" u="none" strike="noStrike" kern="1200" cap="none" spc="0" normalizeH="0" baseline="0" noProof="0" dirty="0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Relation de ce qui s’est passé en la Nouvelle France en l’année 1635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(1636), 210.</a:t>
            </a: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srgbClr val="FFF3CC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FFF3CC"/>
              </a:solidFill>
              <a:effectLst/>
              <a:uLnTx/>
              <a:uFillTx/>
              <a:latin typeface="Calibri Light" panose="020F0302020204030204" pitchFamily="34" charset="0"/>
              <a:ea typeface="Calibri" panose="020F0502020204030204" pitchFamily="34" charset="0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465F18F-7368-B063-7BFB-FCDAA4691ABF}"/>
              </a:ext>
            </a:extLst>
          </p:cNvPr>
          <p:cNvSpPr txBox="1"/>
          <p:nvPr/>
        </p:nvSpPr>
        <p:spPr>
          <a:xfrm>
            <a:off x="462642" y="4270023"/>
            <a:ext cx="10820399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“Ils sont </a:t>
            </a:r>
            <a:r>
              <a:rPr kumimoji="0" lang="fr-FR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bazanez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les </a:t>
            </a:r>
            <a:r>
              <a:rPr kumimoji="0" lang="fr-FR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enfans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qui naissent sont blancs comme des François, &amp; cette couleur </a:t>
            </a:r>
            <a:r>
              <a:rPr kumimoji="0" lang="fr-FR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bazanée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ne leur vient qu’avec l’</a:t>
            </a:r>
            <a:r>
              <a:rPr kumimoji="0" lang="fr-FR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aage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.”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—Pierre Bouchet (1664),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92.</a:t>
            </a: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srgbClr val="FFF3CC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F3CC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0863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9253A40B-5FE5-00D7-7466-3AB2B2B155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957" y="321582"/>
            <a:ext cx="10515600" cy="1325563"/>
          </a:xfrm>
        </p:spPr>
        <p:txBody>
          <a:bodyPr/>
          <a:lstStyle/>
          <a:p>
            <a:r>
              <a:rPr lang="fr-FR" dirty="0">
                <a:solidFill>
                  <a:srgbClr val="FBE4D4"/>
                </a:solidFill>
              </a:rPr>
              <a:t> Séance aujourd’hui: </a:t>
            </a:r>
            <a:r>
              <a:rPr lang="fr-FR" b="1" dirty="0">
                <a:solidFill>
                  <a:srgbClr val="FBE4D4"/>
                </a:solidFill>
              </a:rPr>
              <a:t>« Invention » de la race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3E6E328E-609A-6F53-85A0-AB247D9A86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957" y="1825625"/>
            <a:ext cx="11136086" cy="4710793"/>
          </a:xfrm>
        </p:spPr>
        <p:txBody>
          <a:bodyPr>
            <a:normAutofit fontScale="92500"/>
          </a:bodyPr>
          <a:lstStyle/>
          <a:p>
            <a:r>
              <a:rPr lang="fr-FR" sz="3600" dirty="0">
                <a:solidFill>
                  <a:srgbClr val="FBE4D4"/>
                </a:solidFill>
              </a:rPr>
              <a:t>François Bernier et sa « Nouvelle Division » (1684)</a:t>
            </a:r>
          </a:p>
          <a:p>
            <a:r>
              <a:rPr lang="fr-FR" sz="3600" dirty="0">
                <a:solidFill>
                  <a:srgbClr val="FBE4D4"/>
                </a:solidFill>
              </a:rPr>
              <a:t>apports de Boulle et de Dorin à notre lecture</a:t>
            </a:r>
          </a:p>
          <a:p>
            <a:r>
              <a:rPr lang="fr-FR" sz="3600" dirty="0">
                <a:solidFill>
                  <a:srgbClr val="FBE4D4"/>
                </a:solidFill>
              </a:rPr>
              <a:t>penseurs post Bernier (comparaisons, développements): Bouffon, De Pauw, Linné</a:t>
            </a:r>
          </a:p>
          <a:p>
            <a:r>
              <a:rPr lang="fr-FR" sz="3600" dirty="0">
                <a:solidFill>
                  <a:srgbClr val="FBE4D4"/>
                </a:solidFill>
              </a:rPr>
              <a:t>la représentation de l’Amérindien</a:t>
            </a:r>
          </a:p>
          <a:p>
            <a:r>
              <a:rPr lang="fr-FR" sz="3600" dirty="0">
                <a:solidFill>
                  <a:srgbClr val="FBE4D4"/>
                </a:solidFill>
              </a:rPr>
              <a:t>l’Amérindien vs. l’Africain ?</a:t>
            </a:r>
          </a:p>
          <a:p>
            <a:r>
              <a:rPr lang="fr-FR" sz="3600" dirty="0">
                <a:solidFill>
                  <a:srgbClr val="FBE4D4"/>
                </a:solidFill>
              </a:rPr>
              <a:t>résumé des diverses explications de « la variété des hommes »</a:t>
            </a:r>
          </a:p>
          <a:p>
            <a:r>
              <a:rPr lang="fr-FR" sz="3600" dirty="0">
                <a:solidFill>
                  <a:srgbClr val="FBE4D4"/>
                </a:solidFill>
              </a:rPr>
              <a:t>Retour en arrière: une conférence de 1640 </a:t>
            </a:r>
          </a:p>
        </p:txBody>
      </p:sp>
    </p:spTree>
    <p:extLst>
      <p:ext uri="{BB962C8B-B14F-4D97-AF65-F5344CB8AC3E}">
        <p14:creationId xmlns:p14="http://schemas.microsoft.com/office/powerpoint/2010/main" val="6966037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7869F37-B06A-8D45-A5B8-E9379C08A9AF}"/>
              </a:ext>
            </a:extLst>
          </p:cNvPr>
          <p:cNvSpPr txBox="1"/>
          <p:nvPr/>
        </p:nvSpPr>
        <p:spPr>
          <a:xfrm>
            <a:off x="153713" y="1313036"/>
            <a:ext cx="11884574" cy="4231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 Light" panose="020F0302020204030204" pitchFamily="34" charset="0"/>
                <a:ea typeface="Times New Roman" panose="02020603050405020304" pitchFamily="18" charset="0"/>
                <a:cs typeface="+mn-cs"/>
              </a:rPr>
              <a:t>“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Il y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eust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un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autre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lequel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me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montrant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son enfant qui ne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faisoit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que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de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naistre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me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dit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qu’il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desiroit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qu’on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le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baptisast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. . . . Et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comme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je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regardois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ce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petit enfant &amp;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que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j’admirois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de le voir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aussi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blanc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. . . il me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dit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que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tous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leurs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enfans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estoient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tousjours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aussi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blancs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&amp;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qu’il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n’y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avoit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que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les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peinturer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avec les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huilles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qui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leur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donnoit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la couleur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que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nous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leur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voyons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mais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puis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que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nous ne la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trouvions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pas belle, il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disoit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que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jamais il ne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s’en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serviroit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à pas un de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ses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enfans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&amp;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que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pour le premier il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laisseroit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celuy-là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sa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couleur naturelle.”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 Light" panose="020F0302020204030204" pitchFamily="34" charset="0"/>
                <a:ea typeface="Times New Roman" panose="02020603050405020304" pitchFamily="18" charset="0"/>
                <a:cs typeface="+mn-cs"/>
              </a:rPr>
              <a:t>—Claude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 Light" panose="020F0302020204030204" pitchFamily="34" charset="0"/>
                <a:ea typeface="Times New Roman" panose="02020603050405020304" pitchFamily="18" charset="0"/>
                <a:cs typeface="+mn-cs"/>
              </a:rPr>
              <a:t>d’Abbeville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 Light" panose="020F0302020204030204" pitchFamily="34" charset="0"/>
                <a:ea typeface="Times New Roman" panose="02020603050405020304" pitchFamily="18" charset="0"/>
                <a:cs typeface="+mn-cs"/>
              </a:rPr>
              <a:t>, H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istoire de la Mission des Pères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Capucins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l’Isle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de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Maragnan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terres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cironvoisins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FFF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Paris: François Huby, 1614. (314r–315v).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FFF3CC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srgbClr val="FFF3CC"/>
              </a:solidFill>
              <a:effectLst/>
              <a:uLnTx/>
              <a:uFillTx/>
              <a:latin typeface="Calibri Light" panose="020F0302020204030204" pitchFamily="34" charset="0"/>
              <a:ea typeface="Times New Roman" panose="020206030504050203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59363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9B20FF3-193F-C9B6-FD68-62832E0298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48309"/>
            <a:ext cx="10515600" cy="509483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3400" dirty="0">
                <a:solidFill>
                  <a:schemeClr val="accent4">
                    <a:lumMod val="20000"/>
                    <a:lumOff val="80000"/>
                  </a:schemeClr>
                </a:solidFill>
                <a:latin typeface="Calibri Light" panose="020F0302020204030204" pitchFamily="34" charset="0"/>
                <a:ea typeface="Calibri" panose="020F0502020204030204" pitchFamily="34" charset="0"/>
                <a:cs typeface="Calibri Light (Headings)"/>
              </a:rPr>
              <a:t>“T</a:t>
            </a:r>
            <a:r>
              <a:rPr lang="fr-FR" sz="3400" dirty="0" err="1">
                <a:solidFill>
                  <a:srgbClr val="FFF3CC"/>
                </a:solidFill>
              </a:rPr>
              <a:t>outes</a:t>
            </a:r>
            <a:r>
              <a:rPr lang="fr-FR" sz="3400" dirty="0">
                <a:solidFill>
                  <a:srgbClr val="FFF3CC"/>
                </a:solidFill>
              </a:rPr>
              <a:t> les Nations &amp; les peuples </a:t>
            </a:r>
            <a:r>
              <a:rPr lang="fr-FR" sz="3400" dirty="0" err="1">
                <a:solidFill>
                  <a:srgbClr val="FFF3CC"/>
                </a:solidFill>
              </a:rPr>
              <a:t>Americains</a:t>
            </a:r>
            <a:r>
              <a:rPr lang="fr-FR" sz="3400" dirty="0">
                <a:solidFill>
                  <a:srgbClr val="FFF3CC"/>
                </a:solidFill>
              </a:rPr>
              <a:t> que nous avons </a:t>
            </a:r>
            <a:r>
              <a:rPr lang="fr-FR" sz="3400" dirty="0" err="1">
                <a:solidFill>
                  <a:srgbClr val="FFF3CC"/>
                </a:solidFill>
              </a:rPr>
              <a:t>veus</a:t>
            </a:r>
            <a:r>
              <a:rPr lang="fr-FR" sz="3400" dirty="0">
                <a:solidFill>
                  <a:srgbClr val="FFF3CC"/>
                </a:solidFill>
              </a:rPr>
              <a:t> en </a:t>
            </a:r>
            <a:r>
              <a:rPr lang="fr-FR" sz="3400" dirty="0" err="1">
                <a:solidFill>
                  <a:srgbClr val="FFF3CC"/>
                </a:solidFill>
              </a:rPr>
              <a:t>nostre</a:t>
            </a:r>
            <a:r>
              <a:rPr lang="fr-FR" sz="3400" dirty="0">
                <a:solidFill>
                  <a:srgbClr val="FFF3CC"/>
                </a:solidFill>
              </a:rPr>
              <a:t> voyage, sont tous de couleur </a:t>
            </a:r>
            <a:r>
              <a:rPr lang="fr-FR" sz="3400" dirty="0" err="1">
                <a:solidFill>
                  <a:srgbClr val="FFF3CC"/>
                </a:solidFill>
              </a:rPr>
              <a:t>bazanee</a:t>
            </a:r>
            <a:r>
              <a:rPr lang="fr-FR" sz="3400" dirty="0">
                <a:solidFill>
                  <a:srgbClr val="FFF3CC"/>
                </a:solidFill>
              </a:rPr>
              <a:t> . . . . non qu’ils naissent tels : car ils sont de </a:t>
            </a:r>
            <a:r>
              <a:rPr lang="fr-FR" sz="3400" dirty="0" err="1">
                <a:solidFill>
                  <a:srgbClr val="FFF3CC"/>
                </a:solidFill>
              </a:rPr>
              <a:t>mesme</a:t>
            </a:r>
            <a:r>
              <a:rPr lang="fr-FR" sz="3400" dirty="0">
                <a:solidFill>
                  <a:srgbClr val="FFF3CC"/>
                </a:solidFill>
              </a:rPr>
              <a:t> nature que nous ; mais c’est à cause de la nudité, de l’ardeur du soleil qui leur donne à </a:t>
            </a:r>
            <a:r>
              <a:rPr lang="fr-FR" sz="3400" dirty="0" err="1">
                <a:solidFill>
                  <a:srgbClr val="FFF3CC"/>
                </a:solidFill>
              </a:rPr>
              <a:t>nud</a:t>
            </a:r>
            <a:r>
              <a:rPr lang="fr-FR" sz="3400" dirty="0">
                <a:solidFill>
                  <a:srgbClr val="FFF3CC"/>
                </a:solidFill>
              </a:rPr>
              <a:t> sur le dos, &amp; qu’ils s’</a:t>
            </a:r>
            <a:r>
              <a:rPr lang="fr-FR" sz="3400" dirty="0" err="1">
                <a:solidFill>
                  <a:srgbClr val="FFF3CC"/>
                </a:solidFill>
              </a:rPr>
              <a:t>ingraissent</a:t>
            </a:r>
            <a:r>
              <a:rPr lang="fr-FR" sz="3400" dirty="0">
                <a:solidFill>
                  <a:srgbClr val="FFF3CC"/>
                </a:solidFill>
              </a:rPr>
              <a:t> &amp; oignent assez souvent le corps d’huile ou de graisse, avec des peintures de diverses couleurs qu’ils y appliquent &amp; </a:t>
            </a:r>
            <a:r>
              <a:rPr lang="fr-FR" sz="3400" dirty="0" err="1">
                <a:solidFill>
                  <a:srgbClr val="FFF3CC"/>
                </a:solidFill>
              </a:rPr>
              <a:t>meslent</a:t>
            </a:r>
            <a:r>
              <a:rPr lang="fr-FR" sz="3400" dirty="0">
                <a:solidFill>
                  <a:srgbClr val="FFF3CC"/>
                </a:solidFill>
              </a:rPr>
              <a:t>, pour sembler plus beaux</a:t>
            </a:r>
            <a:r>
              <a:rPr lang="en-US" sz="3400" dirty="0">
                <a:solidFill>
                  <a:schemeClr val="accent4">
                    <a:lumMod val="20000"/>
                    <a:lumOff val="80000"/>
                  </a:schemeClr>
                </a:solidFill>
                <a:latin typeface="Calibri Light" panose="020F0302020204030204" pitchFamily="34" charset="0"/>
              </a:rPr>
              <a:t>.</a:t>
            </a:r>
            <a:r>
              <a:rPr lang="en-US" sz="3400" dirty="0">
                <a:solidFill>
                  <a:schemeClr val="accent4">
                    <a:lumMod val="20000"/>
                    <a:lumOff val="80000"/>
                  </a:schemeClr>
                </a:solidFill>
                <a:latin typeface="Calibri Light" panose="020F0302020204030204" pitchFamily="34" charset="0"/>
                <a:ea typeface="Calibri" panose="020F0502020204030204" pitchFamily="34" charset="0"/>
                <a:cs typeface="Calibri Light (Headings)"/>
              </a:rPr>
              <a:t>”</a:t>
            </a:r>
          </a:p>
          <a:p>
            <a:pPr marL="0" indent="0">
              <a:buNone/>
            </a:pPr>
            <a:r>
              <a:rPr lang="en-US" sz="3400" dirty="0">
                <a:solidFill>
                  <a:schemeClr val="accent4">
                    <a:lumMod val="20000"/>
                    <a:lumOff val="80000"/>
                  </a:schemeClr>
                </a:solidFill>
                <a:latin typeface="Calibri Light" panose="020F0302020204030204" pitchFamily="34" charset="0"/>
                <a:ea typeface="Calibri" panose="020F0502020204030204" pitchFamily="34" charset="0"/>
                <a:cs typeface="Calibri Light (Headings)"/>
              </a:rPr>
              <a:t>—Gabriel </a:t>
            </a:r>
            <a:r>
              <a:rPr lang="en-US" sz="3400" dirty="0" err="1">
                <a:solidFill>
                  <a:srgbClr val="FFF3CC"/>
                </a:solidFill>
                <a:latin typeface="Calibri Light" panose="020F0302020204030204" pitchFamily="34" charset="0"/>
                <a:ea typeface="Calibri" panose="020F0502020204030204" pitchFamily="34" charset="0"/>
                <a:cs typeface="Calibri Light (Headings)"/>
              </a:rPr>
              <a:t>Sagard</a:t>
            </a:r>
            <a:r>
              <a:rPr lang="en-US" sz="3400" dirty="0">
                <a:solidFill>
                  <a:srgbClr val="FFF3CC"/>
                </a:solidFill>
                <a:latin typeface="Calibri Light" panose="020F0302020204030204" pitchFamily="34" charset="0"/>
                <a:ea typeface="Calibri" panose="020F0502020204030204" pitchFamily="34" charset="0"/>
                <a:cs typeface="Calibri Light (Headings)"/>
              </a:rPr>
              <a:t>, </a:t>
            </a:r>
            <a:r>
              <a:rPr lang="fr-FR" sz="3400" i="1" dirty="0">
                <a:solidFill>
                  <a:srgbClr val="FFF3CC"/>
                </a:solidFill>
              </a:rPr>
              <a:t>Grand voyage du pays des Hurons</a:t>
            </a:r>
            <a:r>
              <a:rPr lang="en-US" sz="3400" dirty="0">
                <a:solidFill>
                  <a:srgbClr val="FFF3CC"/>
                </a:solidFill>
              </a:rPr>
              <a:t> (1632), 220</a:t>
            </a:r>
            <a:endParaRPr lang="en-US" sz="3400" dirty="0">
              <a:solidFill>
                <a:srgbClr val="FFF3CC"/>
              </a:solidFill>
              <a:latin typeface="Calibri Light" panose="020F0302020204030204" pitchFamily="34" charset="0"/>
              <a:ea typeface="Calibri" panose="020F0502020204030204" pitchFamily="34" charset="0"/>
              <a:cs typeface="Calibri Light (Headings)"/>
            </a:endParaRPr>
          </a:p>
          <a:p>
            <a:pPr marL="0" indent="0">
              <a:buNone/>
            </a:pPr>
            <a:endParaRPr lang="en-US" sz="3400" dirty="0">
              <a:solidFill>
                <a:schemeClr val="accent4">
                  <a:lumMod val="20000"/>
                  <a:lumOff val="80000"/>
                </a:schemeClr>
              </a:solidFill>
              <a:latin typeface="Calibri Light" panose="020F0302020204030204" pitchFamily="34" charset="0"/>
              <a:ea typeface="Calibri" panose="020F0502020204030204" pitchFamily="34" charset="0"/>
              <a:cs typeface="Calibri Light (Headings)"/>
            </a:endParaRPr>
          </a:p>
          <a:p>
            <a:pPr marL="0" indent="0">
              <a:buNone/>
            </a:pPr>
            <a:endParaRPr lang="fr-FR" dirty="0">
              <a:solidFill>
                <a:srgbClr val="FFF3CC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rgbClr val="FFF3CC"/>
                </a:solidFill>
              </a:rPr>
              <a:t> 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13965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ABEAE-762A-0545-F827-F806AFAEA7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3392" y="1951749"/>
            <a:ext cx="8781393" cy="4351338"/>
          </a:xfrm>
        </p:spPr>
        <p:txBody>
          <a:bodyPr/>
          <a:lstStyle/>
          <a:p>
            <a:pPr marL="0" indent="0">
              <a:buNone/>
            </a:pPr>
            <a:r>
              <a:rPr lang="en-US" sz="3600" dirty="0">
                <a:solidFill>
                  <a:srgbClr val="FFF3CC"/>
                </a:solidFill>
              </a:rPr>
              <a:t>“Cela est beau, de </a:t>
            </a:r>
            <a:r>
              <a:rPr lang="en-US" sz="3600" dirty="0" err="1">
                <a:solidFill>
                  <a:srgbClr val="FFF3CC"/>
                </a:solidFill>
              </a:rPr>
              <a:t>n’estre</a:t>
            </a:r>
            <a:r>
              <a:rPr lang="en-US" sz="3600" dirty="0">
                <a:solidFill>
                  <a:srgbClr val="FFF3CC"/>
                </a:solidFill>
              </a:rPr>
              <a:t> point </a:t>
            </a:r>
            <a:r>
              <a:rPr lang="en-US" sz="3600" dirty="0" err="1">
                <a:solidFill>
                  <a:srgbClr val="FFF3CC"/>
                </a:solidFill>
              </a:rPr>
              <a:t>peint</a:t>
            </a:r>
            <a:r>
              <a:rPr lang="en-US" sz="3600" dirty="0">
                <a:solidFill>
                  <a:srgbClr val="FFF3CC"/>
                </a:solidFill>
              </a:rPr>
              <a:t> </a:t>
            </a:r>
            <a:r>
              <a:rPr lang="en-US" sz="3600" dirty="0" err="1">
                <a:solidFill>
                  <a:srgbClr val="FFF3CC"/>
                </a:solidFill>
              </a:rPr>
              <a:t>ny</a:t>
            </a:r>
            <a:r>
              <a:rPr lang="en-US" sz="3600" dirty="0">
                <a:solidFill>
                  <a:srgbClr val="FFF3CC"/>
                </a:solidFill>
              </a:rPr>
              <a:t> </a:t>
            </a:r>
            <a:r>
              <a:rPr lang="en-US" sz="3600" dirty="0" err="1">
                <a:solidFill>
                  <a:srgbClr val="FFF3CC"/>
                </a:solidFill>
              </a:rPr>
              <a:t>huilé</a:t>
            </a:r>
            <a:r>
              <a:rPr lang="en-US" sz="3600" dirty="0">
                <a:solidFill>
                  <a:srgbClr val="FFF3CC"/>
                </a:solidFill>
              </a:rPr>
              <a:t>. [</a:t>
            </a:r>
            <a:r>
              <a:rPr lang="en-US" sz="3600" i="1" dirty="0" err="1">
                <a:solidFill>
                  <a:srgbClr val="FFF3CC"/>
                </a:solidFill>
              </a:rPr>
              <a:t>Ongyandé</a:t>
            </a:r>
            <a:r>
              <a:rPr lang="en-US" sz="3600" i="1" dirty="0">
                <a:solidFill>
                  <a:srgbClr val="FFF3CC"/>
                </a:solidFill>
              </a:rPr>
              <a:t> stan </a:t>
            </a:r>
            <a:r>
              <a:rPr lang="en-US" sz="3600" i="1" dirty="0" err="1">
                <a:solidFill>
                  <a:srgbClr val="FFF3CC"/>
                </a:solidFill>
              </a:rPr>
              <a:t>téerenonquasse</a:t>
            </a:r>
            <a:r>
              <a:rPr lang="en-US" sz="3600" dirty="0">
                <a:solidFill>
                  <a:srgbClr val="FFF3CC"/>
                </a:solidFill>
              </a:rPr>
              <a:t>.]” </a:t>
            </a:r>
          </a:p>
          <a:p>
            <a:pPr marL="0" indent="0">
              <a:buNone/>
            </a:pPr>
            <a:r>
              <a:rPr lang="en-US" sz="3600" dirty="0">
                <a:solidFill>
                  <a:schemeClr val="accent4">
                    <a:lumMod val="20000"/>
                    <a:lumOff val="80000"/>
                  </a:schemeClr>
                </a:solidFill>
                <a:latin typeface="+mj-lt"/>
              </a:rPr>
              <a:t>—Gabriel </a:t>
            </a:r>
            <a:r>
              <a:rPr lang="en-US" sz="3600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+mj-lt"/>
              </a:rPr>
              <a:t>Sagard</a:t>
            </a:r>
            <a:r>
              <a:rPr lang="en-US" sz="3600" dirty="0">
                <a:solidFill>
                  <a:schemeClr val="accent4">
                    <a:lumMod val="20000"/>
                    <a:lumOff val="80000"/>
                  </a:schemeClr>
                </a:solidFill>
                <a:latin typeface="+mj-lt"/>
              </a:rPr>
              <a:t>, </a:t>
            </a:r>
            <a:r>
              <a:rPr lang="en-US" sz="3600" i="1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+mj-lt"/>
                <a:ea typeface="Calibri" panose="020F0502020204030204" pitchFamily="34" charset="0"/>
                <a:cs typeface="Calibri Light (Headings)"/>
              </a:rPr>
              <a:t>Dictionnaire</a:t>
            </a:r>
            <a:r>
              <a:rPr lang="en-US" sz="3600" i="1" dirty="0">
                <a:solidFill>
                  <a:schemeClr val="accent4">
                    <a:lumMod val="20000"/>
                    <a:lumOff val="80000"/>
                  </a:schemeClr>
                </a:solidFill>
                <a:latin typeface="+mj-lt"/>
                <a:ea typeface="Calibri" panose="020F0502020204030204" pitchFamily="34" charset="0"/>
                <a:cs typeface="Calibri Light (Headings)"/>
              </a:rPr>
              <a:t> de la langue </a:t>
            </a:r>
            <a:r>
              <a:rPr lang="en-US" sz="3600" i="1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+mj-lt"/>
                <a:ea typeface="Calibri" panose="020F0502020204030204" pitchFamily="34" charset="0"/>
                <a:cs typeface="Calibri Light (Headings)"/>
              </a:rPr>
              <a:t>huronne</a:t>
            </a:r>
            <a:r>
              <a:rPr lang="en-US" sz="3600" dirty="0">
                <a:solidFill>
                  <a:schemeClr val="accent4">
                    <a:lumMod val="20000"/>
                    <a:lumOff val="80000"/>
                  </a:schemeClr>
                </a:solidFill>
                <a:latin typeface="+mj-lt"/>
              </a:rPr>
              <a:t>, 1632</a:t>
            </a:r>
            <a:endParaRPr lang="en-US" sz="3600" dirty="0">
              <a:solidFill>
                <a:srgbClr val="FFF3CC"/>
              </a:solidFill>
              <a:latin typeface="+mj-lt"/>
            </a:endParaRPr>
          </a:p>
          <a:p>
            <a:pPr marL="0" indent="0">
              <a:buNone/>
            </a:pPr>
            <a:endParaRPr lang="en-US" sz="3600" dirty="0">
              <a:solidFill>
                <a:schemeClr val="accent4">
                  <a:lumMod val="20000"/>
                  <a:lumOff val="80000"/>
                </a:schemeClr>
              </a:solidFill>
              <a:latin typeface="Calibri Light" panose="020F0302020204030204" pitchFamily="34" charset="0"/>
              <a:ea typeface="Calibri" panose="020F0502020204030204" pitchFamily="34" charset="0"/>
              <a:cs typeface="Calibri Light (Headings)"/>
            </a:endParaRPr>
          </a:p>
          <a:p>
            <a:pPr marL="0" indent="0">
              <a:buNone/>
            </a:pPr>
            <a:b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69959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ook with a drawing of two people&#10;&#10;AI-generated content may be incorrect.">
            <a:extLst>
              <a:ext uri="{FF2B5EF4-FFF2-40B4-BE49-F238E27FC236}">
                <a16:creationId xmlns:a16="http://schemas.microsoft.com/office/drawing/2014/main" id="{FE901FEA-9B7E-9453-AC82-9EAD200656A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812" b="1489"/>
          <a:stretch>
            <a:fillRect/>
          </a:stretch>
        </p:blipFill>
        <p:spPr>
          <a:xfrm>
            <a:off x="802508" y="0"/>
            <a:ext cx="4514672" cy="6858000"/>
          </a:xfrm>
          <a:prstGeom prst="rect">
            <a:avLst/>
          </a:prstGeom>
        </p:spPr>
      </p:pic>
      <p:pic>
        <p:nvPicPr>
          <p:cNvPr id="7" name="Picture 6" descr="A drawing of a person's leg&#10;&#10;AI-generated content may be incorrect.">
            <a:extLst>
              <a:ext uri="{FF2B5EF4-FFF2-40B4-BE49-F238E27FC236}">
                <a16:creationId xmlns:a16="http://schemas.microsoft.com/office/drawing/2014/main" id="{16681420-0590-5096-E799-18109A9982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311424"/>
            <a:ext cx="5123793" cy="6235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079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40C063-AD97-E288-E1F0-B6575AAD7B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27574" y="1484735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fr-FR" dirty="0">
                <a:solidFill>
                  <a:srgbClr val="FBE4D4"/>
                </a:solidFill>
              </a:rPr>
              <a:t>Penser la RACE:</a:t>
            </a:r>
            <a:br>
              <a:rPr lang="fr-FR" dirty="0">
                <a:solidFill>
                  <a:srgbClr val="FBE4D4"/>
                </a:solidFill>
              </a:rPr>
            </a:br>
            <a:r>
              <a:rPr lang="fr-FR" dirty="0">
                <a:solidFill>
                  <a:srgbClr val="FBE4D4"/>
                </a:solidFill>
              </a:rPr>
              <a:t>Résumons: Quelles théories de la différence humaine ?</a:t>
            </a:r>
            <a:br>
              <a:rPr lang="fr-FR" dirty="0">
                <a:solidFill>
                  <a:srgbClr val="FBE4D4"/>
                </a:solidFill>
              </a:rPr>
            </a:br>
            <a:endParaRPr lang="fr-FR" dirty="0">
              <a:solidFill>
                <a:srgbClr val="FBE4D4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79F785D-01C9-51C6-40CB-2CFD1C004B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72119" y="3602039"/>
            <a:ext cx="9144000" cy="2649906"/>
          </a:xfrm>
        </p:spPr>
        <p:txBody>
          <a:bodyPr>
            <a:normAutofit fontScale="85000" lnSpcReduction="10000"/>
          </a:bodyPr>
          <a:lstStyle/>
          <a:p>
            <a:r>
              <a:rPr lang="fr-FR" sz="3600" dirty="0"/>
              <a:t> </a:t>
            </a:r>
          </a:p>
          <a:p>
            <a:r>
              <a:rPr lang="fr-FR" sz="6900" dirty="0">
                <a:solidFill>
                  <a:srgbClr val="FBE4D4"/>
                </a:solidFill>
              </a:rPr>
              <a:t>quels mots y figure si l’on fait</a:t>
            </a:r>
          </a:p>
          <a:p>
            <a:r>
              <a:rPr lang="fr-FR" sz="6900" dirty="0">
                <a:solidFill>
                  <a:srgbClr val="FBE4D4"/>
                </a:solidFill>
              </a:rPr>
              <a:t>un nuage de MOTS CLÉS ?</a:t>
            </a:r>
          </a:p>
          <a:p>
            <a:endParaRPr lang="fr-FR" sz="4300" dirty="0">
              <a:solidFill>
                <a:srgbClr val="FBE4D4"/>
              </a:solidFill>
            </a:endParaRPr>
          </a:p>
          <a:p>
            <a:endParaRPr lang="fr-FR" sz="5800" dirty="0">
              <a:solidFill>
                <a:srgbClr val="FBE4D4"/>
              </a:solidFill>
            </a:endParaRPr>
          </a:p>
          <a:p>
            <a:endParaRPr lang="fr-FR" sz="4300" dirty="0">
              <a:solidFill>
                <a:srgbClr val="FBE4D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246087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0BF9F9-18A5-5367-4A3E-92AE887A8D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E60BB2-54B3-973A-7961-613B721529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170" y="254000"/>
            <a:ext cx="5546871" cy="1325563"/>
          </a:xfrm>
        </p:spPr>
        <p:txBody>
          <a:bodyPr>
            <a:noAutofit/>
          </a:bodyPr>
          <a:lstStyle/>
          <a:p>
            <a:pPr algn="ctr"/>
            <a:r>
              <a:rPr lang="en-US" sz="4000" dirty="0" err="1">
                <a:solidFill>
                  <a:schemeClr val="accent4">
                    <a:lumMod val="20000"/>
                    <a:lumOff val="80000"/>
                  </a:schemeClr>
                </a:solidFill>
              </a:rPr>
              <a:t>Théories</a:t>
            </a:r>
            <a:r>
              <a:rPr lang="en-US" sz="40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geo-</a:t>
            </a:r>
            <a:r>
              <a:rPr lang="en-US" sz="4000" dirty="0" err="1">
                <a:solidFill>
                  <a:schemeClr val="accent4">
                    <a:lumMod val="20000"/>
                    <a:lumOff val="80000"/>
                  </a:schemeClr>
                </a:solidFill>
              </a:rPr>
              <a:t>humorales</a:t>
            </a:r>
            <a:r>
              <a:rPr lang="en-US" sz="40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La </a:t>
            </a:r>
            <a:r>
              <a:rPr lang="en-US" sz="4000" dirty="0" err="1">
                <a:solidFill>
                  <a:schemeClr val="accent4">
                    <a:lumMod val="20000"/>
                    <a:lumOff val="80000"/>
                  </a:schemeClr>
                </a:solidFill>
              </a:rPr>
              <a:t>théorie</a:t>
            </a:r>
            <a:r>
              <a:rPr lang="en-US" sz="40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des </a:t>
            </a:r>
            <a:r>
              <a:rPr lang="en-US" sz="4000" dirty="0" err="1">
                <a:solidFill>
                  <a:schemeClr val="accent4">
                    <a:lumMod val="20000"/>
                    <a:lumOff val="80000"/>
                  </a:schemeClr>
                </a:solidFill>
              </a:rPr>
              <a:t>climats</a:t>
            </a:r>
            <a:endParaRPr lang="en-US" sz="4000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5AE04A8-4C2B-74E3-EF9B-C8DDD23C4A86}"/>
              </a:ext>
            </a:extLst>
          </p:cNvPr>
          <p:cNvSpPr txBox="1"/>
          <p:nvPr/>
        </p:nvSpPr>
        <p:spPr>
          <a:xfrm>
            <a:off x="1940168" y="5649893"/>
            <a:ext cx="493123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soleil de Robert Fludd,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FFC000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Utriusque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FFC000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Cosmi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(1617)</a:t>
            </a:r>
          </a:p>
        </p:txBody>
      </p:sp>
      <p:pic>
        <p:nvPicPr>
          <p:cNvPr id="1026" name="Picture 2" descr="Sol | Raised by Wolves Wiki | Fandom">
            <a:extLst>
              <a:ext uri="{FF2B5EF4-FFF2-40B4-BE49-F238E27FC236}">
                <a16:creationId xmlns:a16="http://schemas.microsoft.com/office/drawing/2014/main" id="{04388D48-F458-0BC2-E223-5FBE750E16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3401" y="254000"/>
            <a:ext cx="6350000" cy="635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5055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44EF2DC-F172-8603-F202-1DE581C8F1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1200" y="-230928"/>
            <a:ext cx="12850706" cy="1325563"/>
          </a:xfrm>
        </p:spPr>
        <p:txBody>
          <a:bodyPr/>
          <a:lstStyle/>
          <a:p>
            <a:r>
              <a:rPr lang="fr-FR" dirty="0">
                <a:solidFill>
                  <a:srgbClr val="FBE4D4"/>
                </a:solidFill>
              </a:rPr>
              <a:t>Monogénisme vs. Polygénisme/Pre-Adamisme</a:t>
            </a:r>
          </a:p>
        </p:txBody>
      </p:sp>
      <p:pic>
        <p:nvPicPr>
          <p:cNvPr id="2050" name="Picture 2" descr="Adam et Ève | BnF Essentiels">
            <a:extLst>
              <a:ext uri="{FF2B5EF4-FFF2-40B4-BE49-F238E27FC236}">
                <a16:creationId xmlns:a16="http://schemas.microsoft.com/office/drawing/2014/main" id="{2FB297CD-236C-757D-14A6-DF5CA089BA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2000"/>
            <a:ext cx="121920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155516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undefined">
            <a:extLst>
              <a:ext uri="{FF2B5EF4-FFF2-40B4-BE49-F238E27FC236}">
                <a16:creationId xmlns:a16="http://schemas.microsoft.com/office/drawing/2014/main" id="{693D3591-19DB-01C0-33F0-73672A0492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8650" y="0"/>
            <a:ext cx="52133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45B36FB-D601-5716-7E4A-039AF4B6E950}"/>
              </a:ext>
            </a:extLst>
          </p:cNvPr>
          <p:cNvSpPr txBox="1"/>
          <p:nvPr/>
        </p:nvSpPr>
        <p:spPr>
          <a:xfrm>
            <a:off x="140800" y="213431"/>
            <a:ext cx="6725174" cy="26161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dirty="0">
                <a:solidFill>
                  <a:srgbClr val="FBE4D4"/>
                </a:solidFill>
              </a:rPr>
              <a:t>« La malédiction de Ham/Cham »</a:t>
            </a:r>
          </a:p>
          <a:p>
            <a:r>
              <a:rPr lang="fr-FR" sz="3200" dirty="0">
                <a:solidFill>
                  <a:srgbClr val="FBE4D4"/>
                </a:solidFill>
              </a:rPr>
              <a:t>(par Noé contre le fils de Ham, Canaan)</a:t>
            </a:r>
          </a:p>
          <a:p>
            <a:endParaRPr lang="fr-FR" sz="3200" dirty="0">
              <a:solidFill>
                <a:srgbClr val="FBE4D4"/>
              </a:solidFill>
            </a:endParaRPr>
          </a:p>
          <a:p>
            <a:r>
              <a:rPr lang="fr-FR" sz="3200" dirty="0">
                <a:solidFill>
                  <a:srgbClr val="FBE4D4"/>
                </a:solidFill>
              </a:rPr>
              <a:t>Genèse 9:20-27 </a:t>
            </a:r>
          </a:p>
          <a:p>
            <a:endParaRPr lang="fr-FR" sz="3600" dirty="0">
              <a:solidFill>
                <a:srgbClr val="FBE4D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496955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painting, picture frame&#10;&#10;Description automatically generated">
            <a:extLst>
              <a:ext uri="{FF2B5EF4-FFF2-40B4-BE49-F238E27FC236}">
                <a16:creationId xmlns:a16="http://schemas.microsoft.com/office/drawing/2014/main" id="{28B5638B-45D0-E449-9B69-40CBC994EC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4145" y="-1"/>
            <a:ext cx="4813301" cy="6839043"/>
          </a:xfrm>
          <a:prstGeom prst="rect">
            <a:avLst/>
          </a:prstGeom>
        </p:spPr>
      </p:pic>
      <p:pic>
        <p:nvPicPr>
          <p:cNvPr id="4" name="Picture 3" descr="A picture containing text, painting, picture frame&#10;&#10;Description automatically generated">
            <a:extLst>
              <a:ext uri="{FF2B5EF4-FFF2-40B4-BE49-F238E27FC236}">
                <a16:creationId xmlns:a16="http://schemas.microsoft.com/office/drawing/2014/main" id="{57CD05E5-B315-5A40-89FC-F0F357B7DD8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3388" t="36100" r="6892" b="33721"/>
          <a:stretch/>
        </p:blipFill>
        <p:spPr>
          <a:xfrm>
            <a:off x="7451800" y="18958"/>
            <a:ext cx="4740200" cy="6839042"/>
          </a:xfrm>
          <a:prstGeom prst="rect">
            <a:avLst/>
          </a:prstGeom>
        </p:spPr>
      </p:pic>
      <p:sp>
        <p:nvSpPr>
          <p:cNvPr id="10" name="Elipse 9">
            <a:extLst>
              <a:ext uri="{FF2B5EF4-FFF2-40B4-BE49-F238E27FC236}">
                <a16:creationId xmlns:a16="http://schemas.microsoft.com/office/drawing/2014/main" id="{E5CA66A4-855E-426B-B3A9-F88E7F308B04}"/>
              </a:ext>
            </a:extLst>
          </p:cNvPr>
          <p:cNvSpPr/>
          <p:nvPr/>
        </p:nvSpPr>
        <p:spPr>
          <a:xfrm>
            <a:off x="5618646" y="2365865"/>
            <a:ext cx="1828800" cy="2194560"/>
          </a:xfrm>
          <a:prstGeom prst="ellipse">
            <a:avLst/>
          </a:prstGeom>
          <a:solidFill>
            <a:srgbClr val="821A22">
              <a:alpha val="5000"/>
            </a:srgbClr>
          </a:solidFill>
          <a:ln w="72000">
            <a:solidFill>
              <a:srgbClr val="821A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 anchorCtr="1"/>
          <a:lstStyle/>
          <a:p>
            <a:endParaRPr lang="en-US">
              <a:solidFill>
                <a:srgbClr val="821A22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169EAC3-CF15-354D-9AD2-F22465A2E776}"/>
              </a:ext>
            </a:extLst>
          </p:cNvPr>
          <p:cNvSpPr txBox="1"/>
          <p:nvPr/>
        </p:nvSpPr>
        <p:spPr>
          <a:xfrm>
            <a:off x="0" y="18958"/>
            <a:ext cx="4323807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BE4D4"/>
                </a:solidFill>
              </a:rPr>
              <a:t>“La </a:t>
            </a:r>
            <a:r>
              <a:rPr lang="en-US" sz="3600" dirty="0" err="1">
                <a:solidFill>
                  <a:srgbClr val="FBE4D4"/>
                </a:solidFill>
              </a:rPr>
              <a:t>vièrge</a:t>
            </a:r>
            <a:r>
              <a:rPr lang="en-US" sz="3600" dirty="0">
                <a:solidFill>
                  <a:srgbClr val="FBE4D4"/>
                </a:solidFill>
              </a:rPr>
              <a:t> </a:t>
            </a:r>
          </a:p>
          <a:p>
            <a:r>
              <a:rPr lang="en-US" sz="3600" dirty="0" err="1">
                <a:solidFill>
                  <a:srgbClr val="FBE4D4"/>
                </a:solidFill>
              </a:rPr>
              <a:t>vélue</a:t>
            </a:r>
            <a:r>
              <a:rPr lang="en-US" sz="3600" dirty="0">
                <a:solidFill>
                  <a:srgbClr val="FBE4D4"/>
                </a:solidFill>
              </a:rPr>
              <a:t>” et </a:t>
            </a:r>
          </a:p>
          <a:p>
            <a:r>
              <a:rPr lang="en-US" sz="3600" dirty="0">
                <a:solidFill>
                  <a:srgbClr val="FBE4D4"/>
                </a:solidFill>
              </a:rPr>
              <a:t>Charles Quint</a:t>
            </a:r>
          </a:p>
          <a:p>
            <a:endParaRPr lang="en-US" sz="1200" dirty="0">
              <a:solidFill>
                <a:srgbClr val="FBE4D4"/>
              </a:solidFill>
            </a:endParaRPr>
          </a:p>
          <a:p>
            <a:r>
              <a:rPr lang="en-US" sz="3600" dirty="0">
                <a:solidFill>
                  <a:srgbClr val="FBE4D4"/>
                </a:solidFill>
              </a:rPr>
              <a:t>Pierre </a:t>
            </a:r>
          </a:p>
          <a:p>
            <a:r>
              <a:rPr lang="en-US" sz="3600" dirty="0" err="1">
                <a:solidFill>
                  <a:srgbClr val="FBE4D4"/>
                </a:solidFill>
              </a:rPr>
              <a:t>Boaistuau</a:t>
            </a:r>
            <a:endParaRPr lang="en-US" sz="3600" dirty="0">
              <a:solidFill>
                <a:srgbClr val="FBE4D4"/>
              </a:solidFill>
            </a:endParaRPr>
          </a:p>
          <a:p>
            <a:r>
              <a:rPr lang="en-US" sz="3600" dirty="0">
                <a:solidFill>
                  <a:srgbClr val="FBE4D4"/>
                </a:solidFill>
              </a:rPr>
              <a:t>(1500-1566)</a:t>
            </a:r>
          </a:p>
          <a:p>
            <a:r>
              <a:rPr lang="en-US" sz="3600" i="1" dirty="0" err="1">
                <a:solidFill>
                  <a:srgbClr val="FBE4D4"/>
                </a:solidFill>
              </a:rPr>
              <a:t>Histoires</a:t>
            </a:r>
            <a:r>
              <a:rPr lang="en-US" sz="3600" i="1" dirty="0">
                <a:solidFill>
                  <a:srgbClr val="FBE4D4"/>
                </a:solidFill>
              </a:rPr>
              <a:t> </a:t>
            </a:r>
          </a:p>
          <a:p>
            <a:r>
              <a:rPr lang="en-US" sz="3600" i="1" dirty="0" err="1">
                <a:solidFill>
                  <a:srgbClr val="FBE4D4"/>
                </a:solidFill>
              </a:rPr>
              <a:t>prodigieuses</a:t>
            </a:r>
            <a:r>
              <a:rPr lang="en-US" sz="3600" i="1" dirty="0">
                <a:solidFill>
                  <a:srgbClr val="FBE4D4"/>
                </a:solidFill>
              </a:rPr>
              <a:t> </a:t>
            </a:r>
          </a:p>
          <a:p>
            <a:r>
              <a:rPr lang="en-US" sz="3600" dirty="0">
                <a:solidFill>
                  <a:srgbClr val="FBE4D4"/>
                </a:solidFill>
              </a:rPr>
              <a:t>(1559/1560)</a:t>
            </a:r>
          </a:p>
          <a:p>
            <a:endParaRPr lang="en-US" sz="2400" dirty="0">
              <a:solidFill>
                <a:srgbClr val="FBE4D4"/>
              </a:solidFill>
            </a:endParaRPr>
          </a:p>
          <a:p>
            <a:r>
              <a:rPr lang="en-US" sz="2400" dirty="0" err="1">
                <a:solidFill>
                  <a:srgbClr val="FBE4D4"/>
                </a:solidFill>
              </a:rPr>
              <a:t>Wellcome</a:t>
            </a:r>
            <a:r>
              <a:rPr lang="en-US" sz="2400" dirty="0">
                <a:solidFill>
                  <a:srgbClr val="FBE4D4"/>
                </a:solidFill>
              </a:rPr>
              <a:t> Library</a:t>
            </a:r>
          </a:p>
          <a:p>
            <a:r>
              <a:rPr lang="en-US" sz="2400" dirty="0">
                <a:solidFill>
                  <a:srgbClr val="FBE4D4"/>
                </a:solidFill>
              </a:rPr>
              <a:t>Ms. 136</a:t>
            </a:r>
          </a:p>
          <a:p>
            <a:r>
              <a:rPr lang="en-US" sz="2400" dirty="0">
                <a:solidFill>
                  <a:srgbClr val="FBE4D4"/>
                </a:solidFill>
              </a:rPr>
              <a:t>folio 23v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53855EA-E80C-A834-E80E-B38F994329B6}"/>
              </a:ext>
            </a:extLst>
          </p:cNvPr>
          <p:cNvSpPr txBox="1">
            <a:spLocks/>
          </p:cNvSpPr>
          <p:nvPr/>
        </p:nvSpPr>
        <p:spPr>
          <a:xfrm>
            <a:off x="2694030" y="52504"/>
            <a:ext cx="5174165" cy="548498"/>
          </a:xfrm>
          <a:prstGeom prst="rect">
            <a:avLst/>
          </a:prstGeom>
          <a:solidFill>
            <a:schemeClr val="tx1">
              <a:alpha val="36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4000" b="1" dirty="0">
                <a:solidFill>
                  <a:srgbClr val="FBE4D4"/>
                </a:solidFill>
              </a:rPr>
              <a:t>imagination maternelle</a:t>
            </a:r>
          </a:p>
        </p:txBody>
      </p:sp>
    </p:spTree>
    <p:extLst>
      <p:ext uri="{BB962C8B-B14F-4D97-AF65-F5344CB8AC3E}">
        <p14:creationId xmlns:p14="http://schemas.microsoft.com/office/powerpoint/2010/main" val="4053531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age of a book&#10;&#10;Description automatically generated with low confidence">
            <a:extLst>
              <a:ext uri="{FF2B5EF4-FFF2-40B4-BE49-F238E27FC236}">
                <a16:creationId xmlns:a16="http://schemas.microsoft.com/office/drawing/2014/main" id="{5B881149-A94E-BE40-9716-FD0D540FF70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690" t="16704" r="22489" b="25934"/>
          <a:stretch/>
        </p:blipFill>
        <p:spPr>
          <a:xfrm>
            <a:off x="0" y="-1"/>
            <a:ext cx="5158089" cy="593265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F9BD032-B626-9F4A-9DDF-C5C9375AE9F3}"/>
              </a:ext>
            </a:extLst>
          </p:cNvPr>
          <p:cNvSpPr/>
          <p:nvPr/>
        </p:nvSpPr>
        <p:spPr>
          <a:xfrm>
            <a:off x="252323" y="5994472"/>
            <a:ext cx="423596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ea typeface="MS Mincho" panose="02020609040205080304" pitchFamily="49" charset="-128"/>
              </a:rPr>
              <a:t>Pierre </a:t>
            </a:r>
            <a:r>
              <a:rPr lang="en-US" sz="2400" dirty="0" err="1">
                <a:ea typeface="MS Mincho" panose="02020609040205080304" pitchFamily="49" charset="-128"/>
              </a:rPr>
              <a:t>Boaistuau</a:t>
            </a:r>
            <a:r>
              <a:rPr lang="en-US" sz="2400" dirty="0">
                <a:ea typeface="MS Mincho" panose="02020609040205080304" pitchFamily="49" charset="-128"/>
              </a:rPr>
              <a:t> </a:t>
            </a:r>
            <a:r>
              <a:rPr lang="en-US" sz="2400" dirty="0"/>
              <a:t>(c. 1517–1566)</a:t>
            </a:r>
            <a:r>
              <a:rPr lang="en-US" sz="2400" dirty="0">
                <a:effectLst/>
              </a:rPr>
              <a:t> </a:t>
            </a:r>
            <a:endParaRPr lang="en-US" sz="2400" dirty="0">
              <a:ea typeface="MS Mincho" panose="02020609040205080304" pitchFamily="49" charset="-128"/>
            </a:endParaRPr>
          </a:p>
          <a:p>
            <a:r>
              <a:rPr lang="en-US" sz="2400" i="1" dirty="0" err="1">
                <a:ea typeface="MS Mincho" panose="02020609040205080304" pitchFamily="49" charset="-128"/>
              </a:rPr>
              <a:t>Histoires</a:t>
            </a:r>
            <a:r>
              <a:rPr lang="en-US" sz="2400" i="1" dirty="0">
                <a:ea typeface="MS Mincho" panose="02020609040205080304" pitchFamily="49" charset="-128"/>
              </a:rPr>
              <a:t> </a:t>
            </a:r>
            <a:r>
              <a:rPr lang="en-US" sz="2400" i="1" dirty="0" err="1">
                <a:ea typeface="MS Mincho" panose="02020609040205080304" pitchFamily="49" charset="-128"/>
              </a:rPr>
              <a:t>Prodigieuses</a:t>
            </a:r>
            <a:r>
              <a:rPr lang="en-US" sz="2400" dirty="0">
                <a:effectLst/>
              </a:rPr>
              <a:t> (1560)</a:t>
            </a:r>
            <a:endParaRPr lang="fr-FR" sz="2400" dirty="0"/>
          </a:p>
        </p:txBody>
      </p:sp>
      <p:pic>
        <p:nvPicPr>
          <p:cNvPr id="4" name="Picture 3" descr="A picture containing text, book&#10;&#10;Description automatically generated">
            <a:extLst>
              <a:ext uri="{FF2B5EF4-FFF2-40B4-BE49-F238E27FC236}">
                <a16:creationId xmlns:a16="http://schemas.microsoft.com/office/drawing/2014/main" id="{BE81802B-20C3-E445-B15D-3CD9441BDB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8571" y="-1"/>
            <a:ext cx="7293429" cy="6877652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31284BB1-7F3D-F648-9844-2BE9B2FFA4C0}"/>
              </a:ext>
            </a:extLst>
          </p:cNvPr>
          <p:cNvSpPr/>
          <p:nvPr/>
        </p:nvSpPr>
        <p:spPr>
          <a:xfrm>
            <a:off x="4898571" y="615012"/>
            <a:ext cx="2081467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>
                <a:ea typeface="MS Mincho" panose="02020609040205080304" pitchFamily="49" charset="-128"/>
                <a:cs typeface="Calibri" panose="020F0502020204030204" pitchFamily="34" charset="0"/>
              </a:rPr>
              <a:t>Ambroise Paré,</a:t>
            </a:r>
          </a:p>
          <a:p>
            <a:r>
              <a:rPr lang="en-US" sz="2400">
                <a:ea typeface="MS Mincho" panose="02020609040205080304" pitchFamily="49" charset="-128"/>
                <a:cs typeface="Calibri" panose="020F0502020204030204" pitchFamily="34" charset="0"/>
              </a:rPr>
              <a:t>(c. 1509-1590) </a:t>
            </a:r>
          </a:p>
          <a:p>
            <a:r>
              <a:rPr lang="en-US" sz="2400" i="1">
                <a:ea typeface="MS Mincho" panose="02020609040205080304" pitchFamily="49" charset="-128"/>
                <a:cs typeface="Calibri" panose="020F0502020204030204" pitchFamily="34" charset="0"/>
              </a:rPr>
              <a:t>Œuvres</a:t>
            </a:r>
          </a:p>
          <a:p>
            <a:r>
              <a:rPr lang="en-US" sz="2400" i="1">
                <a:ea typeface="MS Mincho" panose="02020609040205080304" pitchFamily="49" charset="-128"/>
                <a:cs typeface="Calibri" panose="020F0502020204030204" pitchFamily="34" charset="0"/>
              </a:rPr>
              <a:t>complètes</a:t>
            </a:r>
          </a:p>
          <a:p>
            <a:r>
              <a:rPr lang="en-US" sz="2400">
                <a:ea typeface="MS Mincho" panose="02020609040205080304" pitchFamily="49" charset="-128"/>
                <a:cs typeface="Calibri" panose="020F0502020204030204" pitchFamily="34" charset="0"/>
              </a:rPr>
              <a:t>(</a:t>
            </a:r>
            <a:r>
              <a:rPr lang="en-US" sz="2400">
                <a:effectLst/>
              </a:rPr>
              <a:t>1585)</a:t>
            </a:r>
            <a:endParaRPr lang="fr-FR" sz="2400"/>
          </a:p>
        </p:txBody>
      </p:sp>
    </p:spTree>
    <p:extLst>
      <p:ext uri="{BB962C8B-B14F-4D97-AF65-F5344CB8AC3E}">
        <p14:creationId xmlns:p14="http://schemas.microsoft.com/office/powerpoint/2010/main" val="41459582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FD34C7-6F3A-0D47-AE16-CFD8013279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847" y="135286"/>
            <a:ext cx="4524632" cy="1325563"/>
          </a:xfrm>
        </p:spPr>
        <p:txBody>
          <a:bodyPr/>
          <a:lstStyle/>
          <a:p>
            <a:r>
              <a:rPr lang="fr-FR">
                <a:solidFill>
                  <a:schemeClr val="accent2">
                    <a:lumMod val="20000"/>
                    <a:lumOff val="80000"/>
                  </a:schemeClr>
                </a:solidFill>
              </a:rPr>
              <a:t>François Bernier</a:t>
            </a:r>
            <a:br>
              <a:rPr lang="fr-FR">
                <a:solidFill>
                  <a:schemeClr val="accent2">
                    <a:lumMod val="20000"/>
                    <a:lumOff val="80000"/>
                  </a:schemeClr>
                </a:solidFill>
              </a:rPr>
            </a:br>
            <a:r>
              <a:rPr lang="fr-FR">
                <a:solidFill>
                  <a:schemeClr val="accent2">
                    <a:lumMod val="20000"/>
                    <a:lumOff val="80000"/>
                  </a:schemeClr>
                </a:solidFill>
              </a:rPr>
              <a:t>(1620-1688)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CBC490-095F-DC4B-9589-36B3C88943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9847" y="1595761"/>
            <a:ext cx="4397123" cy="5397150"/>
          </a:xfrm>
        </p:spPr>
        <p:txBody>
          <a:bodyPr>
            <a:normAutofit fontScale="92500" lnSpcReduction="20000"/>
          </a:bodyPr>
          <a:lstStyle/>
          <a:p>
            <a:r>
              <a:rPr lang="fr-FR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médecin (Montpellier)</a:t>
            </a:r>
          </a:p>
          <a:p>
            <a:r>
              <a:rPr lang="fr-FR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philosophe</a:t>
            </a:r>
          </a:p>
          <a:p>
            <a:r>
              <a:rPr lang="fr-FR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disciple de Pierre Gassendi</a:t>
            </a:r>
          </a:p>
          <a:p>
            <a:r>
              <a:rPr lang="fr-FR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idées « libertines »</a:t>
            </a:r>
          </a:p>
          <a:p>
            <a:r>
              <a:rPr lang="fr-FR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grand voyageur</a:t>
            </a:r>
          </a:p>
          <a:p>
            <a:pPr lvl="1"/>
            <a:r>
              <a:rPr lang="fr-FR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1655: Palestine, Egypte, Cairo, Arabie, Ethiopie</a:t>
            </a:r>
          </a:p>
          <a:p>
            <a:pPr lvl="1"/>
            <a:r>
              <a:rPr lang="fr-FR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1658: Inde</a:t>
            </a:r>
          </a:p>
          <a:p>
            <a:pPr lvl="1"/>
            <a:r>
              <a:rPr lang="fr-FR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1664-65: </a:t>
            </a:r>
            <a:r>
              <a:rPr lang="fr-FR" dirty="0" err="1">
                <a:solidFill>
                  <a:schemeClr val="accent2">
                    <a:lumMod val="20000"/>
                    <a:lumOff val="80000"/>
                  </a:schemeClr>
                </a:solidFill>
              </a:rPr>
              <a:t>Kashmire</a:t>
            </a:r>
            <a:r>
              <a:rPr lang="fr-FR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, Bengal</a:t>
            </a:r>
          </a:p>
          <a:p>
            <a:pPr lvl="1"/>
            <a:r>
              <a:rPr lang="fr-FR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1668 Surat (Inde)</a:t>
            </a:r>
          </a:p>
          <a:p>
            <a:r>
              <a:rPr lang="fr-FR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récits de voyage</a:t>
            </a:r>
          </a:p>
          <a:p>
            <a:r>
              <a:rPr lang="fr-FR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habitué du salon littéraire et scientifique de Marguerite </a:t>
            </a:r>
            <a:r>
              <a:rPr lang="fr-FR" dirty="0" err="1">
                <a:solidFill>
                  <a:schemeClr val="accent2">
                    <a:lumMod val="20000"/>
                    <a:lumOff val="80000"/>
                  </a:schemeClr>
                </a:solidFill>
              </a:rPr>
              <a:t>Hessein</a:t>
            </a:r>
            <a:r>
              <a:rPr lang="fr-FR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 de la Sablière (1640-1693), logé chez elle</a:t>
            </a:r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BA52B000-428C-BC49-8538-E48858DCB4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6163" y="0"/>
            <a:ext cx="3873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File:Bernier-Ingres-1800.jpg">
            <a:extLst>
              <a:ext uri="{FF2B5EF4-FFF2-40B4-BE49-F238E27FC236}">
                <a16:creationId xmlns:a16="http://schemas.microsoft.com/office/drawing/2014/main" id="{CE3168A3-053D-A47C-A765-3F4C61F8A1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44479" y="512657"/>
            <a:ext cx="3413933" cy="415134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2AB0CCB-4589-49DE-F7D4-5729C2053F64}"/>
              </a:ext>
            </a:extLst>
          </p:cNvPr>
          <p:cNvSpPr txBox="1"/>
          <p:nvPr/>
        </p:nvSpPr>
        <p:spPr>
          <a:xfrm>
            <a:off x="4939213" y="4814527"/>
            <a:ext cx="299373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rgbClr val="FBE6D7"/>
                </a:solidFill>
              </a:rPr>
              <a:t>Portrait imaginé de Bernier (1800) </a:t>
            </a:r>
          </a:p>
          <a:p>
            <a:r>
              <a:rPr lang="fr-FR" sz="2000" dirty="0">
                <a:solidFill>
                  <a:srgbClr val="FBE6D7"/>
                </a:solidFill>
              </a:rPr>
              <a:t>par Jean August Dominique Ingres</a:t>
            </a:r>
          </a:p>
        </p:txBody>
      </p:sp>
    </p:spTree>
    <p:extLst>
      <p:ext uri="{BB962C8B-B14F-4D97-AF65-F5344CB8AC3E}">
        <p14:creationId xmlns:p14="http://schemas.microsoft.com/office/powerpoint/2010/main" val="3947814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422F94-5AD2-6C56-E2D7-EE5B59ADDB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17E091E-B003-5870-52F8-394101F70A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949919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3EB00F-4C94-7A4B-9DF0-237194AFCD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3810" y="1521431"/>
            <a:ext cx="7629911" cy="4139453"/>
          </a:xfrm>
        </p:spPr>
        <p:txBody>
          <a:bodyPr>
            <a:normAutofit fontScale="90000"/>
          </a:bodyPr>
          <a:lstStyle/>
          <a:p>
            <a:pPr algn="l">
              <a:lnSpc>
                <a:spcPct val="100000"/>
              </a:lnSpc>
            </a:pPr>
            <a:r>
              <a:rPr lang="en-US" dirty="0" err="1"/>
              <a:t>Conférences</a:t>
            </a:r>
            <a:r>
              <a:rPr lang="en-US" dirty="0"/>
              <a:t> </a:t>
            </a:r>
            <a:r>
              <a:rPr lang="en-US" dirty="0" err="1"/>
              <a:t>publiques</a:t>
            </a:r>
            <a:r>
              <a:rPr lang="en-US" dirty="0"/>
              <a:t> au </a:t>
            </a:r>
            <a:r>
              <a:rPr lang="fr-FR" dirty="0"/>
              <a:t>Bureau d’adresse et de rencontres</a:t>
            </a:r>
            <a:br>
              <a:rPr lang="fr-FR" dirty="0"/>
            </a:br>
            <a:r>
              <a:rPr lang="fr-FR" i="0" dirty="0"/>
              <a:t>[Bureau of </a:t>
            </a:r>
            <a:r>
              <a:rPr lang="en-US" i="0" dirty="0"/>
              <a:t>address and encounters]</a:t>
            </a:r>
            <a:br>
              <a:rPr lang="en-US" dirty="0"/>
            </a:br>
            <a:br>
              <a:rPr lang="en-US" dirty="0"/>
            </a:br>
            <a:r>
              <a:rPr lang="en-US" dirty="0" err="1"/>
              <a:t>lundis</a:t>
            </a:r>
            <a:r>
              <a:rPr lang="en-US" dirty="0"/>
              <a:t> après-midi</a:t>
            </a:r>
            <a:br>
              <a:rPr lang="en-US" dirty="0"/>
            </a:br>
            <a:r>
              <a:rPr lang="en-US" dirty="0" err="1"/>
              <a:t>août</a:t>
            </a:r>
            <a:r>
              <a:rPr lang="en-US" dirty="0"/>
              <a:t> 1633 à  </a:t>
            </a:r>
            <a:r>
              <a:rPr lang="en-US" dirty="0" err="1"/>
              <a:t>septembre</a:t>
            </a:r>
            <a:r>
              <a:rPr lang="en-US" dirty="0"/>
              <a:t> 1642</a:t>
            </a:r>
            <a:br>
              <a:rPr lang="fr-FR" dirty="0"/>
            </a:br>
            <a:br>
              <a:rPr lang="fr-FR" dirty="0"/>
            </a:br>
            <a:br>
              <a:rPr lang="fr-FR" dirty="0"/>
            </a:br>
            <a:r>
              <a:rPr lang="fr-FR" dirty="0"/>
              <a:t>« Des </a:t>
            </a:r>
            <a:r>
              <a:rPr lang="fr-FR" dirty="0" err="1"/>
              <a:t>Négres</a:t>
            </a:r>
            <a:r>
              <a:rPr lang="fr-FR" dirty="0"/>
              <a:t> » </a:t>
            </a:r>
            <a:r>
              <a:rPr lang="fr-FR" sz="3600" dirty="0"/>
              <a:t>1er octobre, 1640</a:t>
            </a:r>
            <a:br>
              <a:rPr lang="fr-FR" sz="3600" dirty="0"/>
            </a:br>
            <a:br>
              <a:rPr lang="fr-FR" sz="3600" dirty="0"/>
            </a:br>
            <a:r>
              <a:rPr lang="en-US" sz="3600" i="1" dirty="0" err="1">
                <a:solidFill>
                  <a:schemeClr val="tx2"/>
                </a:solidFill>
                <a:cs typeface="Calibri Light" panose="020F0302020204030204" pitchFamily="34" charset="0"/>
              </a:rPr>
              <a:t>Journaliste</a:t>
            </a:r>
            <a:r>
              <a:rPr lang="en-US" sz="3600" i="1" dirty="0">
                <a:solidFill>
                  <a:schemeClr val="tx2"/>
                </a:solidFill>
                <a:cs typeface="Calibri Light" panose="020F0302020204030204" pitchFamily="34" charset="0"/>
              </a:rPr>
              <a:t> et </a:t>
            </a:r>
            <a:r>
              <a:rPr lang="en-US" sz="3600" i="1" dirty="0" err="1">
                <a:solidFill>
                  <a:schemeClr val="tx2"/>
                </a:solidFill>
                <a:cs typeface="Calibri Light" panose="020F0302020204030204" pitchFamily="34" charset="0"/>
              </a:rPr>
              <a:t>médecin</a:t>
            </a:r>
            <a:r>
              <a:rPr lang="en-US" sz="3600" i="1" dirty="0">
                <a:solidFill>
                  <a:schemeClr val="tx2"/>
                </a:solidFill>
                <a:cs typeface="Calibri Light" panose="020F0302020204030204" pitchFamily="34" charset="0"/>
              </a:rPr>
              <a:t>, </a:t>
            </a:r>
            <a:r>
              <a:rPr lang="en-US" sz="3600" i="1" dirty="0" err="1">
                <a:solidFill>
                  <a:schemeClr val="tx2"/>
                </a:solidFill>
                <a:cs typeface="Calibri Light" panose="020F0302020204030204" pitchFamily="34" charset="0"/>
              </a:rPr>
              <a:t>Théophraste</a:t>
            </a:r>
            <a:r>
              <a:rPr lang="en-US" sz="3600" i="1" dirty="0">
                <a:solidFill>
                  <a:schemeClr val="tx2"/>
                </a:solidFill>
                <a:cs typeface="Calibri Light" panose="020F0302020204030204" pitchFamily="34" charset="0"/>
              </a:rPr>
              <a:t> Renaudot </a:t>
            </a:r>
            <a:br>
              <a:rPr lang="en-US" sz="3600" i="1" dirty="0">
                <a:solidFill>
                  <a:schemeClr val="tx2"/>
                </a:solidFill>
                <a:cs typeface="Calibri Light" panose="020F0302020204030204" pitchFamily="34" charset="0"/>
              </a:rPr>
            </a:br>
            <a:r>
              <a:rPr lang="en-US" sz="3600" i="1" dirty="0">
                <a:solidFill>
                  <a:schemeClr val="tx2"/>
                </a:solidFill>
                <a:cs typeface="Calibri Light" panose="020F0302020204030204" pitchFamily="34" charset="0"/>
              </a:rPr>
              <a:t>(1586-1653)</a:t>
            </a:r>
            <a:br>
              <a:rPr lang="en-US" sz="3600" i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endParaRPr lang="fr-FR" sz="3600" dirty="0"/>
          </a:p>
        </p:txBody>
      </p:sp>
      <p:pic>
        <p:nvPicPr>
          <p:cNvPr id="16" name="Picture 15" descr="A picture containing text&#10;&#10;Description automatically generated">
            <a:extLst>
              <a:ext uri="{FF2B5EF4-FFF2-40B4-BE49-F238E27FC236}">
                <a16:creationId xmlns:a16="http://schemas.microsoft.com/office/drawing/2014/main" id="{5B5063A9-DE40-444F-8CD0-45C447ACD8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5954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664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drawing of a city&#10;&#10;Description automatically generated">
            <a:extLst>
              <a:ext uri="{FF2B5EF4-FFF2-40B4-BE49-F238E27FC236}">
                <a16:creationId xmlns:a16="http://schemas.microsoft.com/office/drawing/2014/main" id="{FDB8D139-34D8-B421-1915-D4770E155B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286500" cy="6858000"/>
          </a:xfrm>
          <a:prstGeom prst="rect">
            <a:avLst/>
          </a:prstGeom>
        </p:spPr>
      </p:pic>
      <p:pic>
        <p:nvPicPr>
          <p:cNvPr id="5" name="Picture 4" descr="A sign on a wall&#10;&#10;Description automatically generated">
            <a:extLst>
              <a:ext uri="{FF2B5EF4-FFF2-40B4-BE49-F238E27FC236}">
                <a16:creationId xmlns:a16="http://schemas.microsoft.com/office/drawing/2014/main" id="{9D80C07B-F0E5-5CA8-A0B1-A8795E0E74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0" y="0"/>
            <a:ext cx="587614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487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map of a city&#10;&#10;Description automatically generated">
            <a:extLst>
              <a:ext uri="{FF2B5EF4-FFF2-40B4-BE49-F238E27FC236}">
                <a16:creationId xmlns:a16="http://schemas.microsoft.com/office/drawing/2014/main" id="{06D77B95-667D-0BAA-1FBD-952B2251E3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7450" y="311150"/>
            <a:ext cx="7277100" cy="6235700"/>
          </a:xfrm>
          <a:prstGeom prst="rect">
            <a:avLst/>
          </a:prstGeom>
        </p:spPr>
      </p:pic>
      <p:pic>
        <p:nvPicPr>
          <p:cNvPr id="4" name="Picture 3" descr="A map of a city&#10;&#10;Description automatically generated">
            <a:extLst>
              <a:ext uri="{FF2B5EF4-FFF2-40B4-BE49-F238E27FC236}">
                <a16:creationId xmlns:a16="http://schemas.microsoft.com/office/drawing/2014/main" id="{3FD89784-0B90-E0E5-7B9D-61DAA3C41BA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238" t="28412" r="5040" b="17286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51443B-BF22-E6D7-4632-5DF4E8868E65}"/>
              </a:ext>
            </a:extLst>
          </p:cNvPr>
          <p:cNvSpPr txBox="1"/>
          <p:nvPr/>
        </p:nvSpPr>
        <p:spPr>
          <a:xfrm>
            <a:off x="9734550" y="5729069"/>
            <a:ext cx="223266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Jean-Baptiste </a:t>
            </a:r>
            <a:r>
              <a:rPr lang="en-US" dirty="0" err="1"/>
              <a:t>Scotin</a:t>
            </a:r>
            <a:r>
              <a:rPr lang="en-US" dirty="0"/>
              <a:t>,</a:t>
            </a:r>
          </a:p>
          <a:p>
            <a:r>
              <a:rPr lang="en-US" dirty="0"/>
              <a:t>Map of </a:t>
            </a:r>
            <a:r>
              <a:rPr lang="en-US" dirty="0" err="1"/>
              <a:t>l’Ile</a:t>
            </a:r>
            <a:r>
              <a:rPr lang="en-US" dirty="0"/>
              <a:t> de la </a:t>
            </a:r>
            <a:r>
              <a:rPr lang="en-US" dirty="0" err="1"/>
              <a:t>Cité</a:t>
            </a:r>
            <a:endParaRPr lang="en-US" dirty="0"/>
          </a:p>
          <a:p>
            <a:r>
              <a:rPr lang="en-US" dirty="0"/>
              <a:t>(before 1710)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80A1085A-12AF-2721-6E16-3B8A061386F2}"/>
                  </a:ext>
                </a:extLst>
              </p14:cNvPr>
              <p14:cNvContentPartPr/>
              <p14:nvPr/>
            </p14:nvContentPartPr>
            <p14:xfrm>
              <a:off x="4832569" y="3703913"/>
              <a:ext cx="1804320" cy="11232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80A1085A-12AF-2721-6E16-3B8A061386F2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778569" y="3595913"/>
                <a:ext cx="1911960" cy="327960"/>
              </a:xfrm>
              <a:prstGeom prst="rect">
                <a:avLst/>
              </a:prstGeom>
            </p:spPr>
          </p:pic>
        </mc:Fallback>
      </mc:AlternateContent>
      <p:sp>
        <p:nvSpPr>
          <p:cNvPr id="18" name="Ellipse 17">
            <a:extLst>
              <a:ext uri="{FF2B5EF4-FFF2-40B4-BE49-F238E27FC236}">
                <a16:creationId xmlns:a16="http://schemas.microsoft.com/office/drawing/2014/main" id="{E2BB020D-CCC3-4419-AA9B-BEFD17C04D04}"/>
              </a:ext>
            </a:extLst>
          </p:cNvPr>
          <p:cNvSpPr/>
          <p:nvPr/>
        </p:nvSpPr>
        <p:spPr>
          <a:xfrm>
            <a:off x="4624122" y="3154087"/>
            <a:ext cx="1828800" cy="1828800"/>
          </a:xfrm>
          <a:prstGeom prst="ellipse">
            <a:avLst/>
          </a:prstGeom>
          <a:solidFill>
            <a:srgbClr val="E71224">
              <a:alpha val="5000"/>
            </a:srgbClr>
          </a:solidFill>
          <a:ln w="72000">
            <a:solidFill>
              <a:srgbClr val="E7122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 anchorCtr="1"/>
          <a:lstStyle/>
          <a:p>
            <a:endParaRPr lang="en-US">
              <a:solidFill>
                <a:srgbClr val="E7122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1900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group of people in historical clothing&#10;&#10;Description automatically generated">
            <a:extLst>
              <a:ext uri="{FF2B5EF4-FFF2-40B4-BE49-F238E27FC236}">
                <a16:creationId xmlns:a16="http://schemas.microsoft.com/office/drawing/2014/main" id="{E0479DBE-17CF-35F1-6DD7-200ADFCB8C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531" t="4167" r="7579" b="50000"/>
          <a:stretch/>
        </p:blipFill>
        <p:spPr>
          <a:xfrm>
            <a:off x="3993569" y="0"/>
            <a:ext cx="8198431" cy="6858000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6992D765-ED85-1DF8-4E29-5C2F6038E2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3658" y="2948094"/>
            <a:ext cx="3176284" cy="1257300"/>
          </a:xfrm>
        </p:spPr>
        <p:txBody>
          <a:bodyPr>
            <a:normAutofit fontScale="90000"/>
          </a:bodyPr>
          <a:lstStyle/>
          <a:p>
            <a:r>
              <a:rPr lang="fr-FR" dirty="0"/>
              <a:t>Bureau d’adresse et de rencontres</a:t>
            </a:r>
            <a:br>
              <a:rPr lang="fr-FR" dirty="0"/>
            </a:br>
            <a:br>
              <a:rPr lang="fr-FR" i="0" dirty="0"/>
            </a:br>
            <a:r>
              <a:rPr lang="en-US" sz="3600" i="0" dirty="0" err="1"/>
              <a:t>établi</a:t>
            </a:r>
            <a:r>
              <a:rPr lang="en-US" sz="3600" i="0" dirty="0"/>
              <a:t> </a:t>
            </a:r>
            <a:r>
              <a:rPr lang="en-US" sz="3600" i="0" dirty="0" err="1"/>
              <a:t>en</a:t>
            </a:r>
            <a:r>
              <a:rPr lang="en-US" sz="3600" i="0" dirty="0"/>
              <a:t> 1630 </a:t>
            </a:r>
            <a:br>
              <a:rPr lang="en-US" sz="3600" i="0" dirty="0"/>
            </a:br>
            <a:r>
              <a:rPr lang="en-US" sz="3600" i="0" dirty="0"/>
              <a:t>avec le </a:t>
            </a:r>
            <a:r>
              <a:rPr lang="en-US" sz="3600" i="0" dirty="0" err="1"/>
              <a:t>soutien</a:t>
            </a:r>
            <a:r>
              <a:rPr lang="en-US" sz="3600" i="0" dirty="0"/>
              <a:t> du Premier </a:t>
            </a:r>
            <a:r>
              <a:rPr lang="en-US" sz="3600" i="0" dirty="0" err="1"/>
              <a:t>Ministre</a:t>
            </a:r>
            <a:r>
              <a:rPr lang="en-US" sz="3600" i="0" dirty="0"/>
              <a:t> Richelieu</a:t>
            </a:r>
            <a:br>
              <a:rPr lang="en-US" sz="3600" i="0" dirty="0"/>
            </a:br>
            <a:br>
              <a:rPr lang="en-US" sz="3600" i="0" dirty="0"/>
            </a:br>
            <a:r>
              <a:rPr lang="en-US" sz="3600" i="0" dirty="0" err="1"/>
              <a:t>éditeur</a:t>
            </a:r>
            <a:r>
              <a:rPr lang="en-US" sz="3600" i="0" dirty="0"/>
              <a:t> </a:t>
            </a:r>
            <a:r>
              <a:rPr lang="en-US" sz="3600" i="0" dirty="0" err="1"/>
              <a:t>en</a:t>
            </a:r>
            <a:r>
              <a:rPr lang="en-US" sz="3600" i="0" dirty="0"/>
              <a:t> chef de la </a:t>
            </a:r>
            <a:r>
              <a:rPr lang="en-US" sz="3600" dirty="0"/>
              <a:t>Gazette</a:t>
            </a:r>
            <a:br>
              <a:rPr lang="en-US" sz="3600" dirty="0"/>
            </a:br>
            <a:r>
              <a:rPr lang="en-US" sz="3600" i="0" dirty="0"/>
              <a:t>journal official de </a:t>
            </a:r>
            <a:r>
              <a:rPr lang="en-US" sz="3600" i="0" dirty="0" err="1"/>
              <a:t>l’État</a:t>
            </a:r>
            <a:br>
              <a:rPr lang="en-US" sz="3600" dirty="0"/>
            </a:br>
            <a:r>
              <a:rPr lang="en-US" sz="3600" i="0" dirty="0"/>
              <a:t> </a:t>
            </a:r>
            <a:endParaRPr lang="en-US" sz="36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2A6DA70-088E-0587-C86A-29845F3AE5A8}"/>
              </a:ext>
            </a:extLst>
          </p:cNvPr>
          <p:cNvSpPr txBox="1"/>
          <p:nvPr/>
        </p:nvSpPr>
        <p:spPr>
          <a:xfrm>
            <a:off x="10110785" y="5865638"/>
            <a:ext cx="172290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detail, 1696 </a:t>
            </a:r>
          </a:p>
          <a:p>
            <a:pPr algn="r"/>
            <a:r>
              <a:rPr lang="en-US" sz="24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almanach</a:t>
            </a:r>
            <a:endParaRPr lang="en-US" sz="2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696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86CFF0-3439-58BB-2A36-3BBB3366E0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58CA2EA-DC49-A4BB-7CA1-6C198AF758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625" y="0"/>
            <a:ext cx="10353762" cy="1257300"/>
          </a:xfrm>
        </p:spPr>
        <p:txBody>
          <a:bodyPr/>
          <a:lstStyle/>
          <a:p>
            <a:r>
              <a:rPr lang="fr-FR" dirty="0"/>
              <a:t>3 orateurs, 3 groupes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6279B51-544F-E9A0-63E6-78D3739E03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57301"/>
            <a:ext cx="11312769" cy="5818414"/>
          </a:xfrm>
        </p:spPr>
        <p:txBody>
          <a:bodyPr>
            <a:normAutofit/>
          </a:bodyPr>
          <a:lstStyle/>
          <a:p>
            <a:r>
              <a:rPr lang="fr-FR" sz="2600" dirty="0">
                <a:effectLst/>
              </a:rPr>
              <a:t>Quels termes différents les orateurs emploient-ils dans leurs discours pour parler des personnes africaines subsahariennes ? </a:t>
            </a:r>
            <a:endParaRPr lang="fr-US" sz="2600" dirty="0">
              <a:effectLst/>
            </a:endParaRPr>
          </a:p>
          <a:p>
            <a:r>
              <a:rPr lang="fr-FR" sz="2600" dirty="0">
                <a:effectLst/>
              </a:rPr>
              <a:t>Où est-ce que chaque orateur se situe-t-il par rapport à </a:t>
            </a:r>
            <a:r>
              <a:rPr lang="fr-FR" sz="2600" b="1" dirty="0">
                <a:effectLst/>
              </a:rPr>
              <a:t>la question de l’influence du climat</a:t>
            </a:r>
            <a:r>
              <a:rPr lang="fr-FR" sz="2600" dirty="0">
                <a:effectLst/>
              </a:rPr>
              <a:t> (théorie qui prédominait pendant la Renaissance) pour créer la différence humaine ?</a:t>
            </a:r>
            <a:endParaRPr lang="fr-US" sz="2600" dirty="0">
              <a:effectLst/>
            </a:endParaRPr>
          </a:p>
          <a:p>
            <a:r>
              <a:rPr lang="fr-FR" sz="2600" dirty="0">
                <a:effectLst/>
              </a:rPr>
              <a:t>Quelles autres théories proposent-ils pour expliquer la différence ? Comment combinent-ils les théories sur l’influence du climat avec d’autres éléments pour mieux expliquer la production des traits, y compris la couleur de la peau ?</a:t>
            </a:r>
            <a:endParaRPr lang="fr-US" sz="2600" dirty="0">
              <a:effectLst/>
            </a:endParaRPr>
          </a:p>
          <a:p>
            <a:r>
              <a:rPr lang="fr-FR" sz="2600" dirty="0">
                <a:effectLst/>
              </a:rPr>
              <a:t>Dans quelle mesure peut-on qualifier leurs théories d’« essentialistes » (c’est-à-dire fondée sur la biologie, la physiologie, et l’hérédité) ou pas ?</a:t>
            </a:r>
            <a:endParaRPr lang="fr-US" sz="2600" dirty="0">
              <a:effectLst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133926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Text, letter&#10;&#10;Description automatically generated">
            <a:extLst>
              <a:ext uri="{FF2B5EF4-FFF2-40B4-BE49-F238E27FC236}">
                <a16:creationId xmlns:a16="http://schemas.microsoft.com/office/drawing/2014/main" id="{1B716371-E444-4686-3184-5BD3C63120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7447" y="0"/>
            <a:ext cx="803447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56482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6D10D3E-AA67-1BED-5C37-7213F7979E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202" y="0"/>
            <a:ext cx="5014061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89BE3B4-C024-DBAC-4340-301418C70B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7763" y="1090468"/>
            <a:ext cx="6014922" cy="4677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64643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04BB8B4C-5011-2EC3-1FE0-91EDE1FABA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6049238" cy="3926323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55ED12A-0FDF-F78E-46A2-CA95E59595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9293" y="1393163"/>
            <a:ext cx="6089292" cy="3926323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7613A506-746D-7815-5234-D0E3D80772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2708" y="5319486"/>
            <a:ext cx="6089292" cy="1538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8032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2EFA7B-219B-8246-83B5-4CBBC620AA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485" y="335145"/>
            <a:ext cx="5922364" cy="1325563"/>
          </a:xfrm>
        </p:spPr>
        <p:txBody>
          <a:bodyPr/>
          <a:lstStyle/>
          <a:p>
            <a:r>
              <a:rPr lang="fr-FR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« La Nouvelle Division »</a:t>
            </a:r>
            <a:br>
              <a:rPr lang="fr-FR" dirty="0">
                <a:solidFill>
                  <a:schemeClr val="accent2">
                    <a:lumMod val="20000"/>
                    <a:lumOff val="80000"/>
                  </a:schemeClr>
                </a:solidFill>
              </a:rPr>
            </a:br>
            <a:r>
              <a:rPr lang="fr-FR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(1684)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A78388-F61C-C242-8497-B5D216614C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485" y="1943513"/>
            <a:ext cx="6752058" cy="4689761"/>
          </a:xfrm>
        </p:spPr>
        <p:txBody>
          <a:bodyPr>
            <a:normAutofit lnSpcReduction="10000"/>
          </a:bodyPr>
          <a:lstStyle/>
          <a:p>
            <a:r>
              <a:rPr lang="fr-FR" sz="36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quelle est la nouveauté de son approche? en quoi est-elle innovatrice ? </a:t>
            </a:r>
          </a:p>
          <a:p>
            <a:r>
              <a:rPr lang="fr-FR" sz="36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qu’est-ce qui motive sa « nouvelle division ?</a:t>
            </a:r>
          </a:p>
          <a:p>
            <a:r>
              <a:rPr lang="fr-FR" sz="36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termes employés ?</a:t>
            </a:r>
          </a:p>
          <a:p>
            <a:r>
              <a:rPr lang="fr-FR" sz="36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comment fait-il sa division ?</a:t>
            </a:r>
          </a:p>
          <a:p>
            <a:r>
              <a:rPr lang="fr-FR" sz="36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comment caractérisez-vous ce texte ? </a:t>
            </a:r>
          </a:p>
          <a:p>
            <a:endParaRPr lang="fr-FR" sz="3600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7" name="Picture 6" descr="A picture containing text, newspaper&#10;&#10;Description automatically generated">
            <a:extLst>
              <a:ext uri="{FF2B5EF4-FFF2-40B4-BE49-F238E27FC236}">
                <a16:creationId xmlns:a16="http://schemas.microsoft.com/office/drawing/2014/main" id="{2742D684-D1A6-204A-9136-B50144A5D7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11394" y="0"/>
            <a:ext cx="392647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06322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xt, letter&#10;&#10;Description automatically generated">
            <a:extLst>
              <a:ext uri="{FF2B5EF4-FFF2-40B4-BE49-F238E27FC236}">
                <a16:creationId xmlns:a16="http://schemas.microsoft.com/office/drawing/2014/main" id="{A9AA1F8E-0D06-1348-BB95-CC96CB9C8B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8034477" cy="6858000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C3A7A42D-0DE8-F32C-2F7E-F41C6672C5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0513" y="106795"/>
            <a:ext cx="3898900" cy="539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17EE612-7904-0D65-15FE-40B33A4CA8E2}"/>
              </a:ext>
            </a:extLst>
          </p:cNvPr>
          <p:cNvSpPr txBox="1"/>
          <p:nvPr/>
        </p:nvSpPr>
        <p:spPr>
          <a:xfrm>
            <a:off x="8336396" y="5668879"/>
            <a:ext cx="371301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Marguerite </a:t>
            </a:r>
            <a:r>
              <a:rPr lang="fr-FR" sz="2800" dirty="0" err="1">
                <a:solidFill>
                  <a:schemeClr val="accent2">
                    <a:lumMod val="20000"/>
                    <a:lumOff val="80000"/>
                  </a:schemeClr>
                </a:solidFill>
              </a:rPr>
              <a:t>Hessein</a:t>
            </a:r>
            <a:r>
              <a:rPr lang="fr-FR" sz="28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 de la Sablière (1640-1693) </a:t>
            </a: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4140274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lateVTI">
  <a:themeElements>
    <a:clrScheme name="Custom 1">
      <a:dk1>
        <a:srgbClr val="000000"/>
      </a:dk1>
      <a:lt1>
        <a:srgbClr val="FFFFFF"/>
      </a:lt1>
      <a:dk2>
        <a:srgbClr val="1D242E"/>
      </a:dk2>
      <a:lt2>
        <a:srgbClr val="F2F1F1"/>
      </a:lt2>
      <a:accent1>
        <a:srgbClr val="4472C4"/>
      </a:accent1>
      <a:accent2>
        <a:srgbClr val="ED7D31"/>
      </a:accent2>
      <a:accent3>
        <a:srgbClr val="A3A3A3"/>
      </a:accent3>
      <a:accent4>
        <a:srgbClr val="CF9B00"/>
      </a:accent4>
      <a:accent5>
        <a:srgbClr val="5B9BD5"/>
      </a:accent5>
      <a:accent6>
        <a:srgbClr val="70AD47"/>
      </a:accent6>
      <a:hlink>
        <a:srgbClr val="D26012"/>
      </a:hlink>
      <a:folHlink>
        <a:srgbClr val="9A5879"/>
      </a:folHlink>
    </a:clrScheme>
    <a:fontScheme name="Slate">
      <a:majorFont>
        <a:latin typeface="Georgia Pro Cond Ligh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Speak Pro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at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VTI" id="{35C4A07C-0176-4A32-9BCB-B016516853F0}" vid="{9B70D35C-BCA8-4715-BB49-8BE54A7FC07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1639</TotalTime>
  <Words>1944</Words>
  <Application>Microsoft Macintosh PowerPoint</Application>
  <PresentationFormat>Grand écran</PresentationFormat>
  <Paragraphs>149</Paragraphs>
  <Slides>45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45</vt:i4>
      </vt:variant>
    </vt:vector>
  </HeadingPairs>
  <TitlesOfParts>
    <vt:vector size="55" baseType="lpstr">
      <vt:lpstr>MS Mincho</vt:lpstr>
      <vt:lpstr>Arial</vt:lpstr>
      <vt:lpstr>Calibri</vt:lpstr>
      <vt:lpstr>Calibri Light</vt:lpstr>
      <vt:lpstr>Georgia Pro Cond Light</vt:lpstr>
      <vt:lpstr>Speak Pro</vt:lpstr>
      <vt:lpstr>Wingdings 2</vt:lpstr>
      <vt:lpstr>Office Theme</vt:lpstr>
      <vt:lpstr>1_Office Theme</vt:lpstr>
      <vt:lpstr>SlateVTI</vt:lpstr>
      <vt:lpstr>L’invention de la « race » « la fabrique de la race » (race making) </vt:lpstr>
      <vt:lpstr>Présentation PowerPoint</vt:lpstr>
      <vt:lpstr> Séance aujourd’hui: « Invention » de la race</vt:lpstr>
      <vt:lpstr>François Bernier (1620-1688)</vt:lpstr>
      <vt:lpstr>Présentation PowerPoint</vt:lpstr>
      <vt:lpstr>Présentation PowerPoint</vt:lpstr>
      <vt:lpstr>Présentation PowerPoint</vt:lpstr>
      <vt:lpstr>« La Nouvelle Division » (1684)</vt:lpstr>
      <vt:lpstr>Présentation PowerPoint</vt:lpstr>
      <vt:lpstr>« Bernier n’implique pas ouvertement une hiérarchie des races » (Boulle 52) Qu’en pensez-vous? Soutenez votre réponse avec des preuves textuelles.  Dans quelle mesure est-ce que vous pensez que Bernier croit dans une hiérarchie des races ?   Sur quels critères se concentre-t-il en faisant son portrait des différentes races ?  Quelles distinctions y voit-on dans son traitement des différents peuples ?  </vt:lpstr>
      <vt:lpstr>Discussion de quelques « races »…</vt:lpstr>
      <vt:lpstr>D’après Boulle, quel écho le texte de Bernier  a-t-il eu à sa propre époque ?  Quels changements et innovations scientifiques ont eu lieu à son époque qui vont contribuer à une nouvelle définition de la différence ?   Quelle est l’importance de Bernier pour la suite du développement de la pensée raciale ?</vt:lpstr>
      <vt:lpstr> Toute la deuxième partie de son article (137-140) Pourquoi toute cette deuxième partie sur les femmes ? (137-140) ?  1. Qu’est-ce qui vous frappe dans cette partie et le langage qu’elle emploie ? Qu’est-ce que les remarques sur la beauté féminine—positives et négatives—révèlent-elles par rapport au canon de la beauté et aux préjugés de Bernier ?  2. À quoi est-ce la beauté peut être attribué, selon les Indiens, d’après Bernier ? Et d’après Bernier ? (138)  3. Quels liens y a-t-il entre la beauté et l’état d’esclavage au sein du texte de Bernier ? (voir aussi Dorlin)  </vt:lpstr>
      <vt:lpstr>« La Venus du Palais Farnese de Rome » (Bernier,  137) Annibale Carracci, Vénus endormie entourée de ses amours, vers 1602-1603</vt:lpstr>
      <vt:lpstr>  En quoi est-ce que l’emphase de Dorlin par rapport à la question de la généalogie de la race est-elle différente de l’approche de Boulle ?   Quelles idées introduit-elle qui peuvent nous servir pour comprendre la fabrication de la différence chez les autoctones d’Amérique ainsi que chez d’autres peuples ?</vt:lpstr>
      <vt:lpstr>Quelques termes employés par les Européens pour d’autres peuples…</vt:lpstr>
      <vt:lpstr>Georges-Louis Leclerc Comte de Buffon  (1707-1788)</vt:lpstr>
      <vt:lpstr>Cornelieus de Pauw (1739-1799)</vt:lpstr>
      <vt:lpstr>Carl von Linné  (1707-1778)</vt:lpstr>
      <vt:lpstr>Et les Amériquains ?</vt:lpstr>
      <vt:lpstr>Présentation PowerPoint</vt:lpstr>
      <vt:lpstr>geo-humoral or climate theory of difference</vt:lpstr>
      <vt:lpstr>Claude d’Abbeville, Histoire de la mission des Pères Capucins en l'isle de Maragnan et terres circonvoisines (1614)</vt:lpstr>
      <vt:lpstr>Jean-Baptiste Labat, Nouveaux voyage aux isles de l’Amérique. Paris: Guillaume Cavelier fils, 1722. </vt:lpstr>
      <vt:lpstr>Présentation PowerPoint</vt:lpstr>
      <vt:lpstr>Présentation PowerPoint</vt:lpstr>
      <vt:lpstr>Quelques autres extraits à regarder…</vt:lpstr>
      <vt:lpstr>Marc Lescarbot, Histoire de la Nouvelle-France, 3rd ed., Paris: Adrian Perier, 1618.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Penser la RACE: Résumons: Quelles théories de la différence humaine ? </vt:lpstr>
      <vt:lpstr>Théories geo-humorales La théorie des climats</vt:lpstr>
      <vt:lpstr>Monogénisme vs. Polygénisme/Pre-Adamisme</vt:lpstr>
      <vt:lpstr>Présentation PowerPoint</vt:lpstr>
      <vt:lpstr>Présentation PowerPoint</vt:lpstr>
      <vt:lpstr>Présentation PowerPoint</vt:lpstr>
      <vt:lpstr>Présentation PowerPoint</vt:lpstr>
      <vt:lpstr>Conférences publiques au Bureau d’adresse et de rencontres [Bureau of address and encounters]  lundis après-midi août 1633 à  septembre 1642   « Des Négres » 1er octobre, 1640  Journaliste et médecin, Théophraste Renaudot  (1586-1653) </vt:lpstr>
      <vt:lpstr>Présentation PowerPoint</vt:lpstr>
      <vt:lpstr>Présentation PowerPoint</vt:lpstr>
      <vt:lpstr>Bureau d’adresse et de rencontres  établi en 1630  avec le soutien du Premier Ministre Richelieu  éditeur en chef de la Gazette journal official de l’État  </vt:lpstr>
      <vt:lpstr>3 orateurs, 3 groupes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Dauge-Roth</dc:creator>
  <cp:lastModifiedBy>Katherine Dauge-Roth</cp:lastModifiedBy>
  <cp:revision>3</cp:revision>
  <dcterms:created xsi:type="dcterms:W3CDTF">2022-03-28T13:18:33Z</dcterms:created>
  <dcterms:modified xsi:type="dcterms:W3CDTF">2026-06-30T13:52:40Z</dcterms:modified>
</cp:coreProperties>
</file>