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EAC66-0BC9-984A-B85F-2782E5C9296A}" v="1" dt="2026-07-02T20:23:24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3"/>
  </p:normalViewPr>
  <p:slideViewPr>
    <p:cSldViewPr snapToGrid="0">
      <p:cViewPr varScale="1">
        <p:scale>
          <a:sx n="61" d="100"/>
          <a:sy n="61" d="100"/>
        </p:scale>
        <p:origin x="293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F835C-F727-484C-B9AA-31BE6E2162C4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F0437-47E0-8A4B-BD3E-9CA2BD7DFA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208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851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60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299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250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56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608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32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491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58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098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3A847E-DEF0-EE46-86D3-025B0C60DF7F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6CAFA-E44C-0940-A3BE-97C983E222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90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A8D9B2F-58B0-7527-3E68-956D0C307AC3}"/>
              </a:ext>
            </a:extLst>
          </p:cNvPr>
          <p:cNvSpPr txBox="1"/>
          <p:nvPr/>
        </p:nvSpPr>
        <p:spPr>
          <a:xfrm>
            <a:off x="489098" y="5316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3232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A3 (297 x 420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Dauge-Roth</dc:creator>
  <cp:lastModifiedBy>Katherine Dauge-Roth</cp:lastModifiedBy>
  <cp:revision>1</cp:revision>
  <dcterms:created xsi:type="dcterms:W3CDTF">2026-07-02T20:20:13Z</dcterms:created>
  <dcterms:modified xsi:type="dcterms:W3CDTF">2026-07-02T20:23:26Z</dcterms:modified>
</cp:coreProperties>
</file>