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2" r:id="rId3"/>
  </p:sldMasterIdLst>
  <p:notesMasterIdLst>
    <p:notesMasterId r:id="rId44"/>
  </p:notesMasterIdLst>
  <p:sldIdLst>
    <p:sldId id="302" r:id="rId4"/>
    <p:sldId id="339" r:id="rId5"/>
    <p:sldId id="454" r:id="rId6"/>
    <p:sldId id="303" r:id="rId7"/>
    <p:sldId id="311" r:id="rId8"/>
    <p:sldId id="306" r:id="rId9"/>
    <p:sldId id="304" r:id="rId10"/>
    <p:sldId id="259" r:id="rId11"/>
    <p:sldId id="313" r:id="rId12"/>
    <p:sldId id="456" r:id="rId13"/>
    <p:sldId id="336" r:id="rId14"/>
    <p:sldId id="317" r:id="rId15"/>
    <p:sldId id="319" r:id="rId16"/>
    <p:sldId id="321" r:id="rId17"/>
    <p:sldId id="338" r:id="rId18"/>
    <p:sldId id="455" r:id="rId19"/>
    <p:sldId id="452" r:id="rId20"/>
    <p:sldId id="263" r:id="rId21"/>
    <p:sldId id="450" r:id="rId22"/>
    <p:sldId id="287" r:id="rId23"/>
    <p:sldId id="291" r:id="rId24"/>
    <p:sldId id="279" r:id="rId25"/>
    <p:sldId id="309" r:id="rId26"/>
    <p:sldId id="350" r:id="rId27"/>
    <p:sldId id="351" r:id="rId28"/>
    <p:sldId id="457" r:id="rId29"/>
    <p:sldId id="256" r:id="rId30"/>
    <p:sldId id="352" r:id="rId31"/>
    <p:sldId id="449" r:id="rId32"/>
    <p:sldId id="451" r:id="rId33"/>
    <p:sldId id="441" r:id="rId34"/>
    <p:sldId id="337" r:id="rId35"/>
    <p:sldId id="448" r:id="rId36"/>
    <p:sldId id="270" r:id="rId37"/>
    <p:sldId id="273" r:id="rId38"/>
    <p:sldId id="272" r:id="rId39"/>
    <p:sldId id="341" r:id="rId40"/>
    <p:sldId id="342" r:id="rId41"/>
    <p:sldId id="264" r:id="rId42"/>
    <p:sldId id="343"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3CC"/>
    <a:srgbClr val="A66B37"/>
    <a:srgbClr val="CB8F51"/>
    <a:srgbClr val="000000"/>
    <a:srgbClr val="CA82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9E90EE-F426-9D49-93C2-277C5A933BDE}" v="22" dt="2026-07-03T10:22:34.1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45043"/>
    <p:restoredTop sz="96327"/>
  </p:normalViewPr>
  <p:slideViewPr>
    <p:cSldViewPr snapToGrid="0">
      <p:cViewPr varScale="1">
        <p:scale>
          <a:sx n="55" d="100"/>
          <a:sy n="55" d="100"/>
        </p:scale>
        <p:origin x="208" y="752"/>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microsoft.com/office/2016/11/relationships/changesInfo" Target="changesInfos/changesInfo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erine Dauge-Roth" userId="96b89bbe-0d38-4b80-a994-0e4fe9d47262" providerId="ADAL" clId="{9C9D7CDE-F2FF-564D-9B6A-4748A834EAB7}"/>
    <pc:docChg chg="undo custSel addSld delSld modSld sldOrd">
      <pc:chgData name="Katherine Dauge-Roth" userId="96b89bbe-0d38-4b80-a994-0e4fe9d47262" providerId="ADAL" clId="{9C9D7CDE-F2FF-564D-9B6A-4748A834EAB7}" dt="2026-07-03T10:25:26.352" v="1354" actId="20578"/>
      <pc:docMkLst>
        <pc:docMk/>
      </pc:docMkLst>
      <pc:sldChg chg="modSp add del mod setBg">
        <pc:chgData name="Katherine Dauge-Roth" userId="96b89bbe-0d38-4b80-a994-0e4fe9d47262" providerId="ADAL" clId="{9C9D7CDE-F2FF-564D-9B6A-4748A834EAB7}" dt="2026-07-01T21:24:22.595" v="4"/>
        <pc:sldMkLst>
          <pc:docMk/>
          <pc:sldMk cId="1575109225" sldId="256"/>
        </pc:sldMkLst>
        <pc:spChg chg="mod">
          <ac:chgData name="Katherine Dauge-Roth" userId="96b89bbe-0d38-4b80-a994-0e4fe9d47262" providerId="ADAL" clId="{9C9D7CDE-F2FF-564D-9B6A-4748A834EAB7}" dt="2026-07-01T21:24:22.568" v="3"/>
          <ac:spMkLst>
            <pc:docMk/>
            <pc:sldMk cId="1575109225" sldId="256"/>
            <ac:spMk id="5" creationId="{9CD18770-0804-ADDF-DDB0-86A96A0D35CF}"/>
          </ac:spMkLst>
        </pc:spChg>
      </pc:sldChg>
      <pc:sldChg chg="add del">
        <pc:chgData name="Katherine Dauge-Roth" userId="96b89bbe-0d38-4b80-a994-0e4fe9d47262" providerId="ADAL" clId="{9C9D7CDE-F2FF-564D-9B6A-4748A834EAB7}" dt="2026-07-03T07:42:58.761" v="280"/>
        <pc:sldMkLst>
          <pc:docMk/>
          <pc:sldMk cId="3559120605" sldId="263"/>
        </pc:sldMkLst>
      </pc:sldChg>
      <pc:sldChg chg="modSp del mod">
        <pc:chgData name="Katherine Dauge-Roth" userId="96b89bbe-0d38-4b80-a994-0e4fe9d47262" providerId="ADAL" clId="{9C9D7CDE-F2FF-564D-9B6A-4748A834EAB7}" dt="2026-07-03T08:41:01.453" v="531" actId="2696"/>
        <pc:sldMkLst>
          <pc:docMk/>
          <pc:sldMk cId="1553334395" sldId="264"/>
        </pc:sldMkLst>
        <pc:spChg chg="mod">
          <ac:chgData name="Katherine Dauge-Roth" userId="96b89bbe-0d38-4b80-a994-0e4fe9d47262" providerId="ADAL" clId="{9C9D7CDE-F2FF-564D-9B6A-4748A834EAB7}" dt="2026-07-03T07:30:53.236" v="90" actId="20577"/>
          <ac:spMkLst>
            <pc:docMk/>
            <pc:sldMk cId="1553334395" sldId="264"/>
            <ac:spMk id="4" creationId="{1229D458-722B-40B6-B3AB-B022D354222F}"/>
          </ac:spMkLst>
        </pc:spChg>
      </pc:sldChg>
      <pc:sldChg chg="add">
        <pc:chgData name="Katherine Dauge-Roth" userId="96b89bbe-0d38-4b80-a994-0e4fe9d47262" providerId="ADAL" clId="{9C9D7CDE-F2FF-564D-9B6A-4748A834EAB7}" dt="2026-07-03T08:41:19.324" v="534"/>
        <pc:sldMkLst>
          <pc:docMk/>
          <pc:sldMk cId="3004888532" sldId="264"/>
        </pc:sldMkLst>
      </pc:sldChg>
      <pc:sldChg chg="add del setBg">
        <pc:chgData name="Katherine Dauge-Roth" userId="96b89bbe-0d38-4b80-a994-0e4fe9d47262" providerId="ADAL" clId="{9C9D7CDE-F2FF-564D-9B6A-4748A834EAB7}" dt="2026-07-03T08:41:19.295" v="533"/>
        <pc:sldMkLst>
          <pc:docMk/>
          <pc:sldMk cId="3510480558" sldId="264"/>
        </pc:sldMkLst>
      </pc:sldChg>
      <pc:sldChg chg="delSp del ord">
        <pc:chgData name="Katherine Dauge-Roth" userId="96b89bbe-0d38-4b80-a994-0e4fe9d47262" providerId="ADAL" clId="{9C9D7CDE-F2FF-564D-9B6A-4748A834EAB7}" dt="2026-07-03T08:41:01.453" v="531" actId="2696"/>
        <pc:sldMkLst>
          <pc:docMk/>
          <pc:sldMk cId="0" sldId="270"/>
        </pc:sldMkLst>
        <pc:picChg chg="del">
          <ac:chgData name="Katherine Dauge-Roth" userId="96b89bbe-0d38-4b80-a994-0e4fe9d47262" providerId="ADAL" clId="{9C9D7CDE-F2FF-564D-9B6A-4748A834EAB7}" dt="2026-07-03T07:35:26.520" v="105" actId="478"/>
          <ac:picMkLst>
            <pc:docMk/>
            <pc:sldMk cId="0" sldId="270"/>
            <ac:picMk id="23553" creationId="{07819C94-11AD-914B-8B02-758A18742244}"/>
          </ac:picMkLst>
        </pc:picChg>
      </pc:sldChg>
      <pc:sldChg chg="add del">
        <pc:chgData name="Katherine Dauge-Roth" userId="96b89bbe-0d38-4b80-a994-0e4fe9d47262" providerId="ADAL" clId="{9C9D7CDE-F2FF-564D-9B6A-4748A834EAB7}" dt="2026-07-03T08:41:19.295" v="533"/>
        <pc:sldMkLst>
          <pc:docMk/>
          <pc:sldMk cId="866229674" sldId="270"/>
        </pc:sldMkLst>
      </pc:sldChg>
      <pc:sldChg chg="add">
        <pc:chgData name="Katherine Dauge-Roth" userId="96b89bbe-0d38-4b80-a994-0e4fe9d47262" providerId="ADAL" clId="{9C9D7CDE-F2FF-564D-9B6A-4748A834EAB7}" dt="2026-07-03T08:41:19.324" v="534"/>
        <pc:sldMkLst>
          <pc:docMk/>
          <pc:sldMk cId="1029471265" sldId="270"/>
        </pc:sldMkLst>
      </pc:sldChg>
      <pc:sldChg chg="del">
        <pc:chgData name="Katherine Dauge-Roth" userId="96b89bbe-0d38-4b80-a994-0e4fe9d47262" providerId="ADAL" clId="{9C9D7CDE-F2FF-564D-9B6A-4748A834EAB7}" dt="2026-07-03T08:41:01.453" v="531" actId="2696"/>
        <pc:sldMkLst>
          <pc:docMk/>
          <pc:sldMk cId="396801388" sldId="272"/>
        </pc:sldMkLst>
      </pc:sldChg>
      <pc:sldChg chg="add del setBg">
        <pc:chgData name="Katherine Dauge-Roth" userId="96b89bbe-0d38-4b80-a994-0e4fe9d47262" providerId="ADAL" clId="{9C9D7CDE-F2FF-564D-9B6A-4748A834EAB7}" dt="2026-07-03T08:41:19.295" v="533"/>
        <pc:sldMkLst>
          <pc:docMk/>
          <pc:sldMk cId="2396853091" sldId="272"/>
        </pc:sldMkLst>
      </pc:sldChg>
      <pc:sldChg chg="add">
        <pc:chgData name="Katherine Dauge-Roth" userId="96b89bbe-0d38-4b80-a994-0e4fe9d47262" providerId="ADAL" clId="{9C9D7CDE-F2FF-564D-9B6A-4748A834EAB7}" dt="2026-07-03T08:41:19.324" v="534"/>
        <pc:sldMkLst>
          <pc:docMk/>
          <pc:sldMk cId="2809601781" sldId="272"/>
        </pc:sldMkLst>
      </pc:sldChg>
      <pc:sldChg chg="add">
        <pc:chgData name="Katherine Dauge-Roth" userId="96b89bbe-0d38-4b80-a994-0e4fe9d47262" providerId="ADAL" clId="{9C9D7CDE-F2FF-564D-9B6A-4748A834EAB7}" dt="2026-07-03T08:41:19.324" v="534"/>
        <pc:sldMkLst>
          <pc:docMk/>
          <pc:sldMk cId="1698564673" sldId="273"/>
        </pc:sldMkLst>
      </pc:sldChg>
      <pc:sldChg chg="del ord">
        <pc:chgData name="Katherine Dauge-Roth" userId="96b89bbe-0d38-4b80-a994-0e4fe9d47262" providerId="ADAL" clId="{9C9D7CDE-F2FF-564D-9B6A-4748A834EAB7}" dt="2026-07-03T08:41:01.453" v="531" actId="2696"/>
        <pc:sldMkLst>
          <pc:docMk/>
          <pc:sldMk cId="2635416987" sldId="273"/>
        </pc:sldMkLst>
      </pc:sldChg>
      <pc:sldChg chg="add del">
        <pc:chgData name="Katherine Dauge-Roth" userId="96b89bbe-0d38-4b80-a994-0e4fe9d47262" providerId="ADAL" clId="{9C9D7CDE-F2FF-564D-9B6A-4748A834EAB7}" dt="2026-07-03T08:41:19.295" v="533"/>
        <pc:sldMkLst>
          <pc:docMk/>
          <pc:sldMk cId="3691844685" sldId="273"/>
        </pc:sldMkLst>
      </pc:sldChg>
      <pc:sldChg chg="modSp add del mod">
        <pc:chgData name="Katherine Dauge-Roth" userId="96b89bbe-0d38-4b80-a994-0e4fe9d47262" providerId="ADAL" clId="{9C9D7CDE-F2FF-564D-9B6A-4748A834EAB7}" dt="2026-07-03T07:49:00.355" v="304" actId="20577"/>
        <pc:sldMkLst>
          <pc:docMk/>
          <pc:sldMk cId="3461513432" sldId="279"/>
        </pc:sldMkLst>
        <pc:spChg chg="mod">
          <ac:chgData name="Katherine Dauge-Roth" userId="96b89bbe-0d38-4b80-a994-0e4fe9d47262" providerId="ADAL" clId="{9C9D7CDE-F2FF-564D-9B6A-4748A834EAB7}" dt="2026-07-03T07:49:00.355" v="304" actId="20577"/>
          <ac:spMkLst>
            <pc:docMk/>
            <pc:sldMk cId="3461513432" sldId="279"/>
            <ac:spMk id="6" creationId="{F8CF2190-FDA9-A14A-AEEE-C4162D5B5F96}"/>
          </ac:spMkLst>
        </pc:spChg>
      </pc:sldChg>
      <pc:sldChg chg="add del">
        <pc:chgData name="Katherine Dauge-Roth" userId="96b89bbe-0d38-4b80-a994-0e4fe9d47262" providerId="ADAL" clId="{9C9D7CDE-F2FF-564D-9B6A-4748A834EAB7}" dt="2026-07-03T07:42:58.761" v="280"/>
        <pc:sldMkLst>
          <pc:docMk/>
          <pc:sldMk cId="3395389822" sldId="287"/>
        </pc:sldMkLst>
      </pc:sldChg>
      <pc:sldChg chg="addSp delSp modSp add del mod">
        <pc:chgData name="Katherine Dauge-Roth" userId="96b89bbe-0d38-4b80-a994-0e4fe9d47262" providerId="ADAL" clId="{9C9D7CDE-F2FF-564D-9B6A-4748A834EAB7}" dt="2026-07-03T07:48:43.839" v="286" actId="1076"/>
        <pc:sldMkLst>
          <pc:docMk/>
          <pc:sldMk cId="4002057785" sldId="291"/>
        </pc:sldMkLst>
        <pc:picChg chg="del">
          <ac:chgData name="Katherine Dauge-Roth" userId="96b89bbe-0d38-4b80-a994-0e4fe9d47262" providerId="ADAL" clId="{9C9D7CDE-F2FF-564D-9B6A-4748A834EAB7}" dt="2026-07-03T07:47:43.415" v="281" actId="478"/>
          <ac:picMkLst>
            <pc:docMk/>
            <pc:sldMk cId="4002057785" sldId="291"/>
            <ac:picMk id="4" creationId="{36FB2C86-8D8E-483C-897F-6C89FF3F168F}"/>
          </ac:picMkLst>
        </pc:picChg>
        <pc:picChg chg="add mod">
          <ac:chgData name="Katherine Dauge-Roth" userId="96b89bbe-0d38-4b80-a994-0e4fe9d47262" providerId="ADAL" clId="{9C9D7CDE-F2FF-564D-9B6A-4748A834EAB7}" dt="2026-07-03T07:48:43.839" v="286" actId="1076"/>
          <ac:picMkLst>
            <pc:docMk/>
            <pc:sldMk cId="4002057785" sldId="291"/>
            <ac:picMk id="5" creationId="{7D445F7D-AD5C-541A-E9CD-A92154E646A9}"/>
          </ac:picMkLst>
        </pc:picChg>
        <pc:picChg chg="mod">
          <ac:chgData name="Katherine Dauge-Roth" userId="96b89bbe-0d38-4b80-a994-0e4fe9d47262" providerId="ADAL" clId="{9C9D7CDE-F2FF-564D-9B6A-4748A834EAB7}" dt="2026-07-03T07:48:41.807" v="285" actId="1076"/>
          <ac:picMkLst>
            <pc:docMk/>
            <pc:sldMk cId="4002057785" sldId="291"/>
            <ac:picMk id="6" creationId="{A45D733B-68E3-6199-198F-AFD43CE14471}"/>
          </ac:picMkLst>
        </pc:picChg>
      </pc:sldChg>
      <pc:sldChg chg="addSp modSp mod ord">
        <pc:chgData name="Katherine Dauge-Roth" userId="96b89bbe-0d38-4b80-a994-0e4fe9d47262" providerId="ADAL" clId="{9C9D7CDE-F2FF-564D-9B6A-4748A834EAB7}" dt="2026-07-03T08:57:42.009" v="906" actId="1076"/>
        <pc:sldMkLst>
          <pc:docMk/>
          <pc:sldMk cId="159917397" sldId="309"/>
        </pc:sldMkLst>
        <pc:spChg chg="add mod">
          <ac:chgData name="Katherine Dauge-Roth" userId="96b89bbe-0d38-4b80-a994-0e4fe9d47262" providerId="ADAL" clId="{9C9D7CDE-F2FF-564D-9B6A-4748A834EAB7}" dt="2026-07-03T08:57:39.059" v="905" actId="14100"/>
          <ac:spMkLst>
            <pc:docMk/>
            <pc:sldMk cId="159917397" sldId="309"/>
            <ac:spMk id="2" creationId="{BE94489A-D93E-A22A-836B-558637D774F8}"/>
          </ac:spMkLst>
        </pc:spChg>
        <pc:spChg chg="mod">
          <ac:chgData name="Katherine Dauge-Roth" userId="96b89bbe-0d38-4b80-a994-0e4fe9d47262" providerId="ADAL" clId="{9C9D7CDE-F2FF-564D-9B6A-4748A834EAB7}" dt="2026-07-03T08:52:00.243" v="740" actId="1076"/>
          <ac:spMkLst>
            <pc:docMk/>
            <pc:sldMk cId="159917397" sldId="309"/>
            <ac:spMk id="4" creationId="{4D741F76-16F1-D324-CA1D-75B0A316E3C2}"/>
          </ac:spMkLst>
        </pc:spChg>
        <pc:picChg chg="mod">
          <ac:chgData name="Katherine Dauge-Roth" userId="96b89bbe-0d38-4b80-a994-0e4fe9d47262" providerId="ADAL" clId="{9C9D7CDE-F2FF-564D-9B6A-4748A834EAB7}" dt="2026-07-03T08:57:42.009" v="906" actId="1076"/>
          <ac:picMkLst>
            <pc:docMk/>
            <pc:sldMk cId="159917397" sldId="309"/>
            <ac:picMk id="3" creationId="{C47F9738-0299-0690-D24F-03384344C7B2}"/>
          </ac:picMkLst>
        </pc:picChg>
      </pc:sldChg>
      <pc:sldChg chg="del">
        <pc:chgData name="Katherine Dauge-Roth" userId="96b89bbe-0d38-4b80-a994-0e4fe9d47262" providerId="ADAL" clId="{9C9D7CDE-F2FF-564D-9B6A-4748A834EAB7}" dt="2026-07-03T07:29:59.835" v="74" actId="2696"/>
        <pc:sldMkLst>
          <pc:docMk/>
          <pc:sldMk cId="2589564493" sldId="310"/>
        </pc:sldMkLst>
      </pc:sldChg>
      <pc:sldChg chg="add del">
        <pc:chgData name="Katherine Dauge-Roth" userId="96b89bbe-0d38-4b80-a994-0e4fe9d47262" providerId="ADAL" clId="{9C9D7CDE-F2FF-564D-9B6A-4748A834EAB7}" dt="2026-07-03T08:53:49.287" v="749"/>
        <pc:sldMkLst>
          <pc:docMk/>
          <pc:sldMk cId="2210863154" sldId="317"/>
        </pc:sldMkLst>
      </pc:sldChg>
      <pc:sldChg chg="add del">
        <pc:chgData name="Katherine Dauge-Roth" userId="96b89bbe-0d38-4b80-a994-0e4fe9d47262" providerId="ADAL" clId="{9C9D7CDE-F2FF-564D-9B6A-4748A834EAB7}" dt="2026-07-03T08:53:49.287" v="749"/>
        <pc:sldMkLst>
          <pc:docMk/>
          <pc:sldMk cId="1959363333" sldId="319"/>
        </pc:sldMkLst>
      </pc:sldChg>
      <pc:sldChg chg="add del">
        <pc:chgData name="Katherine Dauge-Roth" userId="96b89bbe-0d38-4b80-a994-0e4fe9d47262" providerId="ADAL" clId="{9C9D7CDE-F2FF-564D-9B6A-4748A834EAB7}" dt="2026-07-03T08:53:49.287" v="749"/>
        <pc:sldMkLst>
          <pc:docMk/>
          <pc:sldMk cId="3813965167" sldId="321"/>
        </pc:sldMkLst>
      </pc:sldChg>
      <pc:sldChg chg="del">
        <pc:chgData name="Katherine Dauge-Roth" userId="96b89bbe-0d38-4b80-a994-0e4fe9d47262" providerId="ADAL" clId="{9C9D7CDE-F2FF-564D-9B6A-4748A834EAB7}" dt="2026-07-03T07:29:59.839" v="77" actId="2696"/>
        <pc:sldMkLst>
          <pc:docMk/>
          <pc:sldMk cId="4204550182" sldId="323"/>
        </pc:sldMkLst>
      </pc:sldChg>
      <pc:sldChg chg="addSp delSp modSp del mod">
        <pc:chgData name="Katherine Dauge-Roth" userId="96b89bbe-0d38-4b80-a994-0e4fe9d47262" providerId="ADAL" clId="{9C9D7CDE-F2FF-564D-9B6A-4748A834EAB7}" dt="2026-07-03T07:40:04.954" v="277" actId="2696"/>
        <pc:sldMkLst>
          <pc:docMk/>
          <pc:sldMk cId="1207742101" sldId="324"/>
        </pc:sldMkLst>
        <pc:spChg chg="add del mod">
          <ac:chgData name="Katherine Dauge-Roth" userId="96b89bbe-0d38-4b80-a994-0e4fe9d47262" providerId="ADAL" clId="{9C9D7CDE-F2FF-564D-9B6A-4748A834EAB7}" dt="2026-07-03T07:29:41.430" v="73" actId="478"/>
          <ac:spMkLst>
            <pc:docMk/>
            <pc:sldMk cId="1207742101" sldId="324"/>
            <ac:spMk id="2" creationId="{2C7579ED-344F-D0E1-BAF7-734153382F2D}"/>
          </ac:spMkLst>
        </pc:spChg>
        <pc:spChg chg="add del mod">
          <ac:chgData name="Katherine Dauge-Roth" userId="96b89bbe-0d38-4b80-a994-0e4fe9d47262" providerId="ADAL" clId="{9C9D7CDE-F2FF-564D-9B6A-4748A834EAB7}" dt="2026-07-03T07:29:41.430" v="73" actId="478"/>
          <ac:spMkLst>
            <pc:docMk/>
            <pc:sldMk cId="1207742101" sldId="324"/>
            <ac:spMk id="5" creationId="{E685DC9C-85C1-76E1-BBEA-5321BB0CCD5D}"/>
          </ac:spMkLst>
        </pc:spChg>
      </pc:sldChg>
      <pc:sldChg chg="del">
        <pc:chgData name="Katherine Dauge-Roth" userId="96b89bbe-0d38-4b80-a994-0e4fe9d47262" providerId="ADAL" clId="{9C9D7CDE-F2FF-564D-9B6A-4748A834EAB7}" dt="2026-07-03T07:29:59.856" v="83" actId="2696"/>
        <pc:sldMkLst>
          <pc:docMk/>
          <pc:sldMk cId="2039896436" sldId="325"/>
        </pc:sldMkLst>
      </pc:sldChg>
      <pc:sldChg chg="del">
        <pc:chgData name="Katherine Dauge-Roth" userId="96b89bbe-0d38-4b80-a994-0e4fe9d47262" providerId="ADAL" clId="{9C9D7CDE-F2FF-564D-9B6A-4748A834EAB7}" dt="2026-07-03T07:29:59.847" v="80" actId="2696"/>
        <pc:sldMkLst>
          <pc:docMk/>
          <pc:sldMk cId="584471338" sldId="332"/>
        </pc:sldMkLst>
      </pc:sldChg>
      <pc:sldChg chg="del">
        <pc:chgData name="Katherine Dauge-Roth" userId="96b89bbe-0d38-4b80-a994-0e4fe9d47262" providerId="ADAL" clId="{9C9D7CDE-F2FF-564D-9B6A-4748A834EAB7}" dt="2026-07-03T07:29:59.849" v="81" actId="2696"/>
        <pc:sldMkLst>
          <pc:docMk/>
          <pc:sldMk cId="822696706" sldId="333"/>
        </pc:sldMkLst>
      </pc:sldChg>
      <pc:sldChg chg="del">
        <pc:chgData name="Katherine Dauge-Roth" userId="96b89bbe-0d38-4b80-a994-0e4fe9d47262" providerId="ADAL" clId="{9C9D7CDE-F2FF-564D-9B6A-4748A834EAB7}" dt="2026-07-03T07:29:59.840" v="78" actId="2696"/>
        <pc:sldMkLst>
          <pc:docMk/>
          <pc:sldMk cId="3491231905" sldId="334"/>
        </pc:sldMkLst>
      </pc:sldChg>
      <pc:sldChg chg="del">
        <pc:chgData name="Katherine Dauge-Roth" userId="96b89bbe-0d38-4b80-a994-0e4fe9d47262" providerId="ADAL" clId="{9C9D7CDE-F2FF-564D-9B6A-4748A834EAB7}" dt="2026-07-03T07:29:59.842" v="79" actId="2696"/>
        <pc:sldMkLst>
          <pc:docMk/>
          <pc:sldMk cId="4255086170" sldId="335"/>
        </pc:sldMkLst>
      </pc:sldChg>
      <pc:sldChg chg="del">
        <pc:chgData name="Katherine Dauge-Roth" userId="96b89bbe-0d38-4b80-a994-0e4fe9d47262" providerId="ADAL" clId="{9C9D7CDE-F2FF-564D-9B6A-4748A834EAB7}" dt="2026-07-03T07:29:59.863" v="85" actId="2696"/>
        <pc:sldMkLst>
          <pc:docMk/>
          <pc:sldMk cId="2120079528" sldId="336"/>
        </pc:sldMkLst>
      </pc:sldChg>
      <pc:sldChg chg="add">
        <pc:chgData name="Katherine Dauge-Roth" userId="96b89bbe-0d38-4b80-a994-0e4fe9d47262" providerId="ADAL" clId="{9C9D7CDE-F2FF-564D-9B6A-4748A834EAB7}" dt="2026-07-03T08:53:49.287" v="749"/>
        <pc:sldMkLst>
          <pc:docMk/>
          <pc:sldMk cId="4255086170" sldId="336"/>
        </pc:sldMkLst>
      </pc:sldChg>
      <pc:sldChg chg="del">
        <pc:chgData name="Katherine Dauge-Roth" userId="96b89bbe-0d38-4b80-a994-0e4fe9d47262" providerId="ADAL" clId="{9C9D7CDE-F2FF-564D-9B6A-4748A834EAB7}" dt="2026-07-03T08:41:01.453" v="531" actId="2696"/>
        <pc:sldMkLst>
          <pc:docMk/>
          <pc:sldMk cId="1331196918" sldId="337"/>
        </pc:sldMkLst>
      </pc:sldChg>
      <pc:sldChg chg="add">
        <pc:chgData name="Katherine Dauge-Roth" userId="96b89bbe-0d38-4b80-a994-0e4fe9d47262" providerId="ADAL" clId="{9C9D7CDE-F2FF-564D-9B6A-4748A834EAB7}" dt="2026-07-03T08:41:19.324" v="534"/>
        <pc:sldMkLst>
          <pc:docMk/>
          <pc:sldMk cId="1760583031" sldId="337"/>
        </pc:sldMkLst>
      </pc:sldChg>
      <pc:sldChg chg="add del">
        <pc:chgData name="Katherine Dauge-Roth" userId="96b89bbe-0d38-4b80-a994-0e4fe9d47262" providerId="ADAL" clId="{9C9D7CDE-F2FF-564D-9B6A-4748A834EAB7}" dt="2026-07-03T08:41:19.295" v="533"/>
        <pc:sldMkLst>
          <pc:docMk/>
          <pc:sldMk cId="3472257702" sldId="337"/>
        </pc:sldMkLst>
      </pc:sldChg>
      <pc:sldChg chg="add del">
        <pc:chgData name="Katherine Dauge-Roth" userId="96b89bbe-0d38-4b80-a994-0e4fe9d47262" providerId="ADAL" clId="{9C9D7CDE-F2FF-564D-9B6A-4748A834EAB7}" dt="2026-07-03T08:53:49.287" v="749"/>
        <pc:sldMkLst>
          <pc:docMk/>
          <pc:sldMk cId="2869959513" sldId="338"/>
        </pc:sldMkLst>
      </pc:sldChg>
      <pc:sldChg chg="del">
        <pc:chgData name="Katherine Dauge-Roth" userId="96b89bbe-0d38-4b80-a994-0e4fe9d47262" providerId="ADAL" clId="{9C9D7CDE-F2FF-564D-9B6A-4748A834EAB7}" dt="2026-07-03T08:41:29.425" v="535" actId="2696"/>
        <pc:sldMkLst>
          <pc:docMk/>
          <pc:sldMk cId="1917224391" sldId="339"/>
        </pc:sldMkLst>
      </pc:sldChg>
      <pc:sldChg chg="add del">
        <pc:chgData name="Katherine Dauge-Roth" userId="96b89bbe-0d38-4b80-a994-0e4fe9d47262" providerId="ADAL" clId="{9C9D7CDE-F2FF-564D-9B6A-4748A834EAB7}" dt="2026-07-03T08:41:35.327" v="537" actId="2696"/>
        <pc:sldMkLst>
          <pc:docMk/>
          <pc:sldMk cId="2505686153" sldId="339"/>
        </pc:sldMkLst>
      </pc:sldChg>
      <pc:sldChg chg="add">
        <pc:chgData name="Katherine Dauge-Roth" userId="96b89bbe-0d38-4b80-a994-0e4fe9d47262" providerId="ADAL" clId="{9C9D7CDE-F2FF-564D-9B6A-4748A834EAB7}" dt="2026-07-03T08:41:37.367" v="538"/>
        <pc:sldMkLst>
          <pc:docMk/>
          <pc:sldMk cId="3949090278" sldId="339"/>
        </pc:sldMkLst>
      </pc:sldChg>
      <pc:sldChg chg="del">
        <pc:chgData name="Katherine Dauge-Roth" userId="96b89bbe-0d38-4b80-a994-0e4fe9d47262" providerId="ADAL" clId="{9C9D7CDE-F2FF-564D-9B6A-4748A834EAB7}" dt="2026-07-03T07:28:30.553" v="5" actId="2696"/>
        <pc:sldMkLst>
          <pc:docMk/>
          <pc:sldMk cId="782915052" sldId="340"/>
        </pc:sldMkLst>
      </pc:sldChg>
      <pc:sldChg chg="add">
        <pc:chgData name="Katherine Dauge-Roth" userId="96b89bbe-0d38-4b80-a994-0e4fe9d47262" providerId="ADAL" clId="{9C9D7CDE-F2FF-564D-9B6A-4748A834EAB7}" dt="2026-07-03T08:41:19.324" v="534"/>
        <pc:sldMkLst>
          <pc:docMk/>
          <pc:sldMk cId="1722679797" sldId="341"/>
        </pc:sldMkLst>
      </pc:sldChg>
      <pc:sldChg chg="modSp del mod">
        <pc:chgData name="Katherine Dauge-Roth" userId="96b89bbe-0d38-4b80-a994-0e4fe9d47262" providerId="ADAL" clId="{9C9D7CDE-F2FF-564D-9B6A-4748A834EAB7}" dt="2026-07-03T08:41:01.453" v="531" actId="2696"/>
        <pc:sldMkLst>
          <pc:docMk/>
          <pc:sldMk cId="1827095730" sldId="341"/>
        </pc:sldMkLst>
        <pc:spChg chg="mod">
          <ac:chgData name="Katherine Dauge-Roth" userId="96b89bbe-0d38-4b80-a994-0e4fe9d47262" providerId="ADAL" clId="{9C9D7CDE-F2FF-564D-9B6A-4748A834EAB7}" dt="2026-07-03T07:32:43.638" v="103" actId="20577"/>
          <ac:spMkLst>
            <pc:docMk/>
            <pc:sldMk cId="1827095730" sldId="341"/>
            <ac:spMk id="4" creationId="{9E619FE8-F0CB-42B7-9C6D-D3C589FB15D6}"/>
          </ac:spMkLst>
        </pc:spChg>
      </pc:sldChg>
      <pc:sldChg chg="add del setBg">
        <pc:chgData name="Katherine Dauge-Roth" userId="96b89bbe-0d38-4b80-a994-0e4fe9d47262" providerId="ADAL" clId="{9C9D7CDE-F2FF-564D-9B6A-4748A834EAB7}" dt="2026-07-03T08:41:19.295" v="533"/>
        <pc:sldMkLst>
          <pc:docMk/>
          <pc:sldMk cId="3876123563" sldId="341"/>
        </pc:sldMkLst>
      </pc:sldChg>
      <pc:sldChg chg="addSp modSp del mod">
        <pc:chgData name="Katherine Dauge-Roth" userId="96b89bbe-0d38-4b80-a994-0e4fe9d47262" providerId="ADAL" clId="{9C9D7CDE-F2FF-564D-9B6A-4748A834EAB7}" dt="2026-07-03T08:41:01.453" v="531" actId="2696"/>
        <pc:sldMkLst>
          <pc:docMk/>
          <pc:sldMk cId="88952432" sldId="342"/>
        </pc:sldMkLst>
        <pc:spChg chg="add mod">
          <ac:chgData name="Katherine Dauge-Roth" userId="96b89bbe-0d38-4b80-a994-0e4fe9d47262" providerId="ADAL" clId="{9C9D7CDE-F2FF-564D-9B6A-4748A834EAB7}" dt="2026-07-03T07:30:47.970" v="89" actId="20577"/>
          <ac:spMkLst>
            <pc:docMk/>
            <pc:sldMk cId="88952432" sldId="342"/>
            <ac:spMk id="3" creationId="{5F95A7A8-79F9-3CD0-D5B9-3BD5C91BD994}"/>
          </ac:spMkLst>
        </pc:spChg>
      </pc:sldChg>
      <pc:sldChg chg="add del setBg">
        <pc:chgData name="Katherine Dauge-Roth" userId="96b89bbe-0d38-4b80-a994-0e4fe9d47262" providerId="ADAL" clId="{9C9D7CDE-F2FF-564D-9B6A-4748A834EAB7}" dt="2026-07-03T08:41:19.295" v="533"/>
        <pc:sldMkLst>
          <pc:docMk/>
          <pc:sldMk cId="303763277" sldId="342"/>
        </pc:sldMkLst>
      </pc:sldChg>
      <pc:sldChg chg="add">
        <pc:chgData name="Katherine Dauge-Roth" userId="96b89bbe-0d38-4b80-a994-0e4fe9d47262" providerId="ADAL" clId="{9C9D7CDE-F2FF-564D-9B6A-4748A834EAB7}" dt="2026-07-03T08:41:19.324" v="534"/>
        <pc:sldMkLst>
          <pc:docMk/>
          <pc:sldMk cId="3685662504" sldId="342"/>
        </pc:sldMkLst>
      </pc:sldChg>
      <pc:sldChg chg="add del">
        <pc:chgData name="Katherine Dauge-Roth" userId="96b89bbe-0d38-4b80-a994-0e4fe9d47262" providerId="ADAL" clId="{9C9D7CDE-F2FF-564D-9B6A-4748A834EAB7}" dt="2026-07-03T08:41:19.295" v="533"/>
        <pc:sldMkLst>
          <pc:docMk/>
          <pc:sldMk cId="1035632573" sldId="343"/>
        </pc:sldMkLst>
      </pc:sldChg>
      <pc:sldChg chg="add">
        <pc:chgData name="Katherine Dauge-Roth" userId="96b89bbe-0d38-4b80-a994-0e4fe9d47262" providerId="ADAL" clId="{9C9D7CDE-F2FF-564D-9B6A-4748A834EAB7}" dt="2026-07-03T08:41:19.324" v="534"/>
        <pc:sldMkLst>
          <pc:docMk/>
          <pc:sldMk cId="1809409321" sldId="343"/>
        </pc:sldMkLst>
      </pc:sldChg>
      <pc:sldChg chg="del ord">
        <pc:chgData name="Katherine Dauge-Roth" userId="96b89bbe-0d38-4b80-a994-0e4fe9d47262" providerId="ADAL" clId="{9C9D7CDE-F2FF-564D-9B6A-4748A834EAB7}" dt="2026-07-03T08:41:01.453" v="531" actId="2696"/>
        <pc:sldMkLst>
          <pc:docMk/>
          <pc:sldMk cId="3749560409" sldId="343"/>
        </pc:sldMkLst>
      </pc:sldChg>
      <pc:sldChg chg="add del setBg">
        <pc:chgData name="Katherine Dauge-Roth" userId="96b89bbe-0d38-4b80-a994-0e4fe9d47262" providerId="ADAL" clId="{9C9D7CDE-F2FF-564D-9B6A-4748A834EAB7}" dt="2026-07-01T21:24:22.595" v="4"/>
        <pc:sldMkLst>
          <pc:docMk/>
          <pc:sldMk cId="3128298215" sldId="350"/>
        </pc:sldMkLst>
      </pc:sldChg>
      <pc:sldChg chg="addSp modSp add del mod ord setBg modAnim">
        <pc:chgData name="Katherine Dauge-Roth" userId="96b89bbe-0d38-4b80-a994-0e4fe9d47262" providerId="ADAL" clId="{9C9D7CDE-F2FF-564D-9B6A-4748A834EAB7}" dt="2026-07-03T10:25:26.352" v="1354" actId="20578"/>
        <pc:sldMkLst>
          <pc:docMk/>
          <pc:sldMk cId="4277129471" sldId="351"/>
        </pc:sldMkLst>
        <pc:spChg chg="mod">
          <ac:chgData name="Katherine Dauge-Roth" userId="96b89bbe-0d38-4b80-a994-0e4fe9d47262" providerId="ADAL" clId="{9C9D7CDE-F2FF-564D-9B6A-4748A834EAB7}" dt="2026-07-03T10:21:25.232" v="1272" actId="14100"/>
          <ac:spMkLst>
            <pc:docMk/>
            <pc:sldMk cId="4277129471" sldId="351"/>
            <ac:spMk id="8" creationId="{1952952B-AAF2-7EF6-E591-9F1C7021BBE9}"/>
          </ac:spMkLst>
        </pc:spChg>
        <pc:picChg chg="add mod">
          <ac:chgData name="Katherine Dauge-Roth" userId="96b89bbe-0d38-4b80-a994-0e4fe9d47262" providerId="ADAL" clId="{9C9D7CDE-F2FF-564D-9B6A-4748A834EAB7}" dt="2026-07-03T10:21:26.877" v="1273" actId="1076"/>
          <ac:picMkLst>
            <pc:docMk/>
            <pc:sldMk cId="4277129471" sldId="351"/>
            <ac:picMk id="3" creationId="{C8BB2005-BDD6-B726-2419-7F9684CFD1A1}"/>
          </ac:picMkLst>
        </pc:picChg>
      </pc:sldChg>
      <pc:sldChg chg="add del setBg">
        <pc:chgData name="Katherine Dauge-Roth" userId="96b89bbe-0d38-4b80-a994-0e4fe9d47262" providerId="ADAL" clId="{9C9D7CDE-F2FF-564D-9B6A-4748A834EAB7}" dt="2026-07-01T21:24:22.595" v="4"/>
        <pc:sldMkLst>
          <pc:docMk/>
          <pc:sldMk cId="4200940780" sldId="352"/>
        </pc:sldMkLst>
      </pc:sldChg>
      <pc:sldChg chg="del">
        <pc:chgData name="Katherine Dauge-Roth" userId="96b89bbe-0d38-4b80-a994-0e4fe9d47262" providerId="ADAL" clId="{9C9D7CDE-F2FF-564D-9B6A-4748A834EAB7}" dt="2026-07-03T08:41:01.453" v="531" actId="2696"/>
        <pc:sldMkLst>
          <pc:docMk/>
          <pc:sldMk cId="994945039" sldId="441"/>
        </pc:sldMkLst>
      </pc:sldChg>
      <pc:sldChg chg="add">
        <pc:chgData name="Katherine Dauge-Roth" userId="96b89bbe-0d38-4b80-a994-0e4fe9d47262" providerId="ADAL" clId="{9C9D7CDE-F2FF-564D-9B6A-4748A834EAB7}" dt="2026-07-03T08:41:19.324" v="534"/>
        <pc:sldMkLst>
          <pc:docMk/>
          <pc:sldMk cId="2310498632" sldId="441"/>
        </pc:sldMkLst>
      </pc:sldChg>
      <pc:sldChg chg="add del">
        <pc:chgData name="Katherine Dauge-Roth" userId="96b89bbe-0d38-4b80-a994-0e4fe9d47262" providerId="ADAL" clId="{9C9D7CDE-F2FF-564D-9B6A-4748A834EAB7}" dt="2026-07-03T08:41:19.295" v="533"/>
        <pc:sldMkLst>
          <pc:docMk/>
          <pc:sldMk cId="3616545143" sldId="441"/>
        </pc:sldMkLst>
      </pc:sldChg>
      <pc:sldChg chg="add del">
        <pc:chgData name="Katherine Dauge-Roth" userId="96b89bbe-0d38-4b80-a994-0e4fe9d47262" providerId="ADAL" clId="{9C9D7CDE-F2FF-564D-9B6A-4748A834EAB7}" dt="2026-07-03T08:41:19.295" v="533"/>
        <pc:sldMkLst>
          <pc:docMk/>
          <pc:sldMk cId="1400653962" sldId="448"/>
        </pc:sldMkLst>
      </pc:sldChg>
      <pc:sldChg chg="add">
        <pc:chgData name="Katherine Dauge-Roth" userId="96b89bbe-0d38-4b80-a994-0e4fe9d47262" providerId="ADAL" clId="{9C9D7CDE-F2FF-564D-9B6A-4748A834EAB7}" dt="2026-07-03T08:41:19.324" v="534"/>
        <pc:sldMkLst>
          <pc:docMk/>
          <pc:sldMk cId="1890212518" sldId="448"/>
        </pc:sldMkLst>
      </pc:sldChg>
      <pc:sldChg chg="modSp del mod ord">
        <pc:chgData name="Katherine Dauge-Roth" userId="96b89bbe-0d38-4b80-a994-0e4fe9d47262" providerId="ADAL" clId="{9C9D7CDE-F2FF-564D-9B6A-4748A834EAB7}" dt="2026-07-03T08:41:01.453" v="531" actId="2696"/>
        <pc:sldMkLst>
          <pc:docMk/>
          <pc:sldMk cId="2863494837" sldId="448"/>
        </pc:sldMkLst>
        <pc:spChg chg="mod">
          <ac:chgData name="Katherine Dauge-Roth" userId="96b89bbe-0d38-4b80-a994-0e4fe9d47262" providerId="ADAL" clId="{9C9D7CDE-F2FF-564D-9B6A-4748A834EAB7}" dt="2026-07-03T07:35:42.982" v="106" actId="1076"/>
          <ac:spMkLst>
            <pc:docMk/>
            <pc:sldMk cId="2863494837" sldId="448"/>
            <ac:spMk id="4" creationId="{00000000-0000-0000-0000-000000000000}"/>
          </ac:spMkLst>
        </pc:spChg>
      </pc:sldChg>
      <pc:sldChg chg="add del">
        <pc:chgData name="Katherine Dauge-Roth" userId="96b89bbe-0d38-4b80-a994-0e4fe9d47262" providerId="ADAL" clId="{9C9D7CDE-F2FF-564D-9B6A-4748A834EAB7}" dt="2026-07-03T08:41:19.295" v="533"/>
        <pc:sldMkLst>
          <pc:docMk/>
          <pc:sldMk cId="1218230956" sldId="449"/>
        </pc:sldMkLst>
      </pc:sldChg>
      <pc:sldChg chg="addSp modSp new del mod modClrScheme chgLayout">
        <pc:chgData name="Katherine Dauge-Roth" userId="96b89bbe-0d38-4b80-a994-0e4fe9d47262" providerId="ADAL" clId="{9C9D7CDE-F2FF-564D-9B6A-4748A834EAB7}" dt="2026-07-03T08:41:01.453" v="531" actId="2696"/>
        <pc:sldMkLst>
          <pc:docMk/>
          <pc:sldMk cId="2683741098" sldId="449"/>
        </pc:sldMkLst>
        <pc:spChg chg="add mod">
          <ac:chgData name="Katherine Dauge-Roth" userId="96b89bbe-0d38-4b80-a994-0e4fe9d47262" providerId="ADAL" clId="{9C9D7CDE-F2FF-564D-9B6A-4748A834EAB7}" dt="2026-07-03T07:38:19.388" v="273" actId="20577"/>
          <ac:spMkLst>
            <pc:docMk/>
            <pc:sldMk cId="2683741098" sldId="449"/>
            <ac:spMk id="2" creationId="{58967299-1BB1-DA57-D97D-4C6584482874}"/>
          </ac:spMkLst>
        </pc:spChg>
      </pc:sldChg>
      <pc:sldChg chg="add">
        <pc:chgData name="Katherine Dauge-Roth" userId="96b89bbe-0d38-4b80-a994-0e4fe9d47262" providerId="ADAL" clId="{9C9D7CDE-F2FF-564D-9B6A-4748A834EAB7}" dt="2026-07-03T08:41:19.324" v="534"/>
        <pc:sldMkLst>
          <pc:docMk/>
          <pc:sldMk cId="3961248783" sldId="449"/>
        </pc:sldMkLst>
      </pc:sldChg>
      <pc:sldChg chg="add del setBg">
        <pc:chgData name="Katherine Dauge-Roth" userId="96b89bbe-0d38-4b80-a994-0e4fe9d47262" providerId="ADAL" clId="{9C9D7CDE-F2FF-564D-9B6A-4748A834EAB7}" dt="2026-07-03T07:42:58.761" v="280"/>
        <pc:sldMkLst>
          <pc:docMk/>
          <pc:sldMk cId="990582811" sldId="450"/>
        </pc:sldMkLst>
      </pc:sldChg>
      <pc:sldChg chg="add del">
        <pc:chgData name="Katherine Dauge-Roth" userId="96b89bbe-0d38-4b80-a994-0e4fe9d47262" providerId="ADAL" clId="{9C9D7CDE-F2FF-564D-9B6A-4748A834EAB7}" dt="2026-07-03T08:41:19.295" v="533"/>
        <pc:sldMkLst>
          <pc:docMk/>
          <pc:sldMk cId="1728706055" sldId="451"/>
        </pc:sldMkLst>
      </pc:sldChg>
      <pc:sldChg chg="add">
        <pc:chgData name="Katherine Dauge-Roth" userId="96b89bbe-0d38-4b80-a994-0e4fe9d47262" providerId="ADAL" clId="{9C9D7CDE-F2FF-564D-9B6A-4748A834EAB7}" dt="2026-07-03T08:41:19.324" v="534"/>
        <pc:sldMkLst>
          <pc:docMk/>
          <pc:sldMk cId="2617361791" sldId="451"/>
        </pc:sldMkLst>
      </pc:sldChg>
      <pc:sldChg chg="addSp delSp modSp new del mod">
        <pc:chgData name="Katherine Dauge-Roth" userId="96b89bbe-0d38-4b80-a994-0e4fe9d47262" providerId="ADAL" clId="{9C9D7CDE-F2FF-564D-9B6A-4748A834EAB7}" dt="2026-07-03T08:41:01.453" v="531" actId="2696"/>
        <pc:sldMkLst>
          <pc:docMk/>
          <pc:sldMk cId="3597120225" sldId="451"/>
        </pc:sldMkLst>
        <pc:spChg chg="del">
          <ac:chgData name="Katherine Dauge-Roth" userId="96b89bbe-0d38-4b80-a994-0e4fe9d47262" providerId="ADAL" clId="{9C9D7CDE-F2FF-564D-9B6A-4748A834EAB7}" dt="2026-07-03T08:11:57.463" v="306" actId="478"/>
          <ac:spMkLst>
            <pc:docMk/>
            <pc:sldMk cId="3597120225" sldId="451"/>
            <ac:spMk id="2" creationId="{2C050E87-752C-8799-0B93-B6EDC1EF328E}"/>
          </ac:spMkLst>
        </pc:spChg>
        <pc:picChg chg="add mod">
          <ac:chgData name="Katherine Dauge-Roth" userId="96b89bbe-0d38-4b80-a994-0e4fe9d47262" providerId="ADAL" clId="{9C9D7CDE-F2FF-564D-9B6A-4748A834EAB7}" dt="2026-07-03T08:12:19.593" v="315" actId="1076"/>
          <ac:picMkLst>
            <pc:docMk/>
            <pc:sldMk cId="3597120225" sldId="451"/>
            <ac:picMk id="4" creationId="{5EB89184-D251-7E88-AC12-91BDD1AF0E1F}"/>
          </ac:picMkLst>
        </pc:picChg>
        <pc:picChg chg="add mod">
          <ac:chgData name="Katherine Dauge-Roth" userId="96b89bbe-0d38-4b80-a994-0e4fe9d47262" providerId="ADAL" clId="{9C9D7CDE-F2FF-564D-9B6A-4748A834EAB7}" dt="2026-07-03T08:12:18.091" v="314" actId="14100"/>
          <ac:picMkLst>
            <pc:docMk/>
            <pc:sldMk cId="3597120225" sldId="451"/>
            <ac:picMk id="6" creationId="{A0972C3A-F54B-3284-939A-03E926C7EA0B}"/>
          </ac:picMkLst>
        </pc:picChg>
      </pc:sldChg>
      <pc:sldChg chg="addSp modSp new mod modClrScheme modAnim chgLayout">
        <pc:chgData name="Katherine Dauge-Roth" userId="96b89bbe-0d38-4b80-a994-0e4fe9d47262" providerId="ADAL" clId="{9C9D7CDE-F2FF-564D-9B6A-4748A834EAB7}" dt="2026-07-03T08:54:16.276" v="754" actId="1076"/>
        <pc:sldMkLst>
          <pc:docMk/>
          <pc:sldMk cId="3898986158" sldId="452"/>
        </pc:sldMkLst>
        <pc:spChg chg="add mod">
          <ac:chgData name="Katherine Dauge-Roth" userId="96b89bbe-0d38-4b80-a994-0e4fe9d47262" providerId="ADAL" clId="{9C9D7CDE-F2FF-564D-9B6A-4748A834EAB7}" dt="2026-07-03T08:48:34.191" v="591" actId="1076"/>
          <ac:spMkLst>
            <pc:docMk/>
            <pc:sldMk cId="3898986158" sldId="452"/>
            <ac:spMk id="2" creationId="{759A3393-6593-CF24-9B1E-38CBA33601A8}"/>
          </ac:spMkLst>
        </pc:spChg>
        <pc:spChg chg="add mod">
          <ac:chgData name="Katherine Dauge-Roth" userId="96b89bbe-0d38-4b80-a994-0e4fe9d47262" providerId="ADAL" clId="{9C9D7CDE-F2FF-564D-9B6A-4748A834EAB7}" dt="2026-07-03T08:54:16.276" v="754" actId="1076"/>
          <ac:spMkLst>
            <pc:docMk/>
            <pc:sldMk cId="3898986158" sldId="452"/>
            <ac:spMk id="3" creationId="{30FDCF13-DBF1-CC95-171E-1D734BC24A9B}"/>
          </ac:spMkLst>
        </pc:spChg>
        <pc:spChg chg="add mod">
          <ac:chgData name="Katherine Dauge-Roth" userId="96b89bbe-0d38-4b80-a994-0e4fe9d47262" providerId="ADAL" clId="{9C9D7CDE-F2FF-564D-9B6A-4748A834EAB7}" dt="2026-07-03T08:49:10.511" v="597" actId="14100"/>
          <ac:spMkLst>
            <pc:docMk/>
            <pc:sldMk cId="3898986158" sldId="452"/>
            <ac:spMk id="5" creationId="{B4AEF394-230F-9CCA-4D8A-604860E6F7CC}"/>
          </ac:spMkLst>
        </pc:spChg>
      </pc:sldChg>
      <pc:sldChg chg="addSp delSp modSp new del mod">
        <pc:chgData name="Katherine Dauge-Roth" userId="96b89bbe-0d38-4b80-a994-0e4fe9d47262" providerId="ADAL" clId="{9C9D7CDE-F2FF-564D-9B6A-4748A834EAB7}" dt="2026-07-03T08:50:41.256" v="600" actId="2696"/>
        <pc:sldMkLst>
          <pc:docMk/>
          <pc:sldMk cId="1060907406" sldId="453"/>
        </pc:sldMkLst>
        <pc:spChg chg="del mod">
          <ac:chgData name="Katherine Dauge-Roth" userId="96b89bbe-0d38-4b80-a994-0e4fe9d47262" providerId="ADAL" clId="{9C9D7CDE-F2FF-564D-9B6A-4748A834EAB7}" dt="2026-07-03T08:50:39.914" v="599" actId="21"/>
          <ac:spMkLst>
            <pc:docMk/>
            <pc:sldMk cId="1060907406" sldId="453"/>
            <ac:spMk id="2" creationId="{68F53367-8927-1CF5-440A-20AE9A8C57C2}"/>
          </ac:spMkLst>
        </pc:spChg>
        <pc:spChg chg="add mod">
          <ac:chgData name="Katherine Dauge-Roth" userId="96b89bbe-0d38-4b80-a994-0e4fe9d47262" providerId="ADAL" clId="{9C9D7CDE-F2FF-564D-9B6A-4748A834EAB7}" dt="2026-07-03T08:50:39.914" v="599" actId="21"/>
          <ac:spMkLst>
            <pc:docMk/>
            <pc:sldMk cId="1060907406" sldId="453"/>
            <ac:spMk id="4" creationId="{B00D79A3-D495-9AEB-6D48-0917F495415C}"/>
          </ac:spMkLst>
        </pc:spChg>
      </pc:sldChg>
      <pc:sldChg chg="add">
        <pc:chgData name="Katherine Dauge-Roth" userId="96b89bbe-0d38-4b80-a994-0e4fe9d47262" providerId="ADAL" clId="{9C9D7CDE-F2FF-564D-9B6A-4748A834EAB7}" dt="2026-07-03T08:41:46.079" v="539"/>
        <pc:sldMkLst>
          <pc:docMk/>
          <pc:sldMk cId="456527768" sldId="454"/>
        </pc:sldMkLst>
      </pc:sldChg>
      <pc:sldChg chg="add">
        <pc:chgData name="Katherine Dauge-Roth" userId="96b89bbe-0d38-4b80-a994-0e4fe9d47262" providerId="ADAL" clId="{9C9D7CDE-F2FF-564D-9B6A-4748A834EAB7}" dt="2026-07-03T08:53:49.287" v="749"/>
        <pc:sldMkLst>
          <pc:docMk/>
          <pc:sldMk cId="2120079528" sldId="455"/>
        </pc:sldMkLst>
      </pc:sldChg>
      <pc:sldChg chg="addSp modSp new mod setBg modClrScheme setClrOvrMap chgLayout">
        <pc:chgData name="Katherine Dauge-Roth" userId="96b89bbe-0d38-4b80-a994-0e4fe9d47262" providerId="ADAL" clId="{9C9D7CDE-F2FF-564D-9B6A-4748A834EAB7}" dt="2026-07-03T10:13:57.367" v="1267" actId="1076"/>
        <pc:sldMkLst>
          <pc:docMk/>
          <pc:sldMk cId="438435848" sldId="456"/>
        </pc:sldMkLst>
        <pc:spChg chg="add mod ord">
          <ac:chgData name="Katherine Dauge-Roth" userId="96b89bbe-0d38-4b80-a994-0e4fe9d47262" providerId="ADAL" clId="{9C9D7CDE-F2FF-564D-9B6A-4748A834EAB7}" dt="2026-07-03T10:13:57.367" v="1267" actId="1076"/>
          <ac:spMkLst>
            <pc:docMk/>
            <pc:sldMk cId="438435848" sldId="456"/>
            <ac:spMk id="2" creationId="{3F5EF6B6-8A23-CACC-C806-ACEE63E9F276}"/>
          </ac:spMkLst>
        </pc:spChg>
        <pc:spChg chg="add">
          <ac:chgData name="Katherine Dauge-Roth" userId="96b89bbe-0d38-4b80-a994-0e4fe9d47262" providerId="ADAL" clId="{9C9D7CDE-F2FF-564D-9B6A-4748A834EAB7}" dt="2026-07-03T10:10:31.633" v="1200" actId="26606"/>
          <ac:spMkLst>
            <pc:docMk/>
            <pc:sldMk cId="438435848" sldId="456"/>
            <ac:spMk id="8" creationId="{71B2258F-86CA-4D4D-8270-BC05FCDEBFB3}"/>
          </ac:spMkLst>
        </pc:spChg>
        <pc:picChg chg="add mod">
          <ac:chgData name="Katherine Dauge-Roth" userId="96b89bbe-0d38-4b80-a994-0e4fe9d47262" providerId="ADAL" clId="{9C9D7CDE-F2FF-564D-9B6A-4748A834EAB7}" dt="2026-07-03T10:10:31.633" v="1200" actId="26606"/>
          <ac:picMkLst>
            <pc:docMk/>
            <pc:sldMk cId="438435848" sldId="456"/>
            <ac:picMk id="3" creationId="{B89A924A-4085-163A-1573-56105D0F66AE}"/>
          </ac:picMkLst>
        </pc:picChg>
      </pc:sldChg>
      <pc:sldChg chg="addSp modSp new mod modClrScheme chgLayout">
        <pc:chgData name="Katherine Dauge-Roth" userId="96b89bbe-0d38-4b80-a994-0e4fe9d47262" providerId="ADAL" clId="{9C9D7CDE-F2FF-564D-9B6A-4748A834EAB7}" dt="2026-07-03T10:25:19.979" v="1353" actId="1076"/>
        <pc:sldMkLst>
          <pc:docMk/>
          <pc:sldMk cId="1563490137" sldId="457"/>
        </pc:sldMkLst>
        <pc:spChg chg="add mod">
          <ac:chgData name="Katherine Dauge-Roth" userId="96b89bbe-0d38-4b80-a994-0e4fe9d47262" providerId="ADAL" clId="{9C9D7CDE-F2FF-564D-9B6A-4748A834EAB7}" dt="2026-07-03T10:25:19.979" v="1353" actId="1076"/>
          <ac:spMkLst>
            <pc:docMk/>
            <pc:sldMk cId="1563490137" sldId="457"/>
            <ac:spMk id="2" creationId="{4AA2ACEF-22DF-4911-748D-2C8BE2B5F2B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DC6590-612F-4F41-A29D-138C69F8EB6D}" type="datetimeFigureOut">
              <a:rPr lang="fr-FR" smtClean="0"/>
              <a:t>03/07/2026</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BECA98-5F0A-A447-9DE8-B25C7C01DCFA}" type="slidenum">
              <a:rPr lang="fr-FR" smtClean="0"/>
              <a:t>‹N°›</a:t>
            </a:fld>
            <a:endParaRPr lang="fr-FR"/>
          </a:p>
        </p:txBody>
      </p:sp>
    </p:spTree>
    <p:extLst>
      <p:ext uri="{BB962C8B-B14F-4D97-AF65-F5344CB8AC3E}">
        <p14:creationId xmlns:p14="http://schemas.microsoft.com/office/powerpoint/2010/main" val="3400411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D3BECA98-5F0A-A447-9DE8-B25C7C01DCFA}" type="slidenum">
              <a:rPr lang="fr-FR" smtClean="0"/>
              <a:t>6</a:t>
            </a:fld>
            <a:endParaRPr lang="fr-FR"/>
          </a:p>
        </p:txBody>
      </p:sp>
    </p:spTree>
    <p:extLst>
      <p:ext uri="{BB962C8B-B14F-4D97-AF65-F5344CB8AC3E}">
        <p14:creationId xmlns:p14="http://schemas.microsoft.com/office/powerpoint/2010/main" val="4184498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0088A-955E-8AD1-3B40-F0C4C5E24C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66FA66-0572-B7FA-9641-71A382B5CE46}"/>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29F5B19A-FBFD-5534-1652-04F989C089E8}"/>
              </a:ext>
            </a:extLst>
          </p:cNvPr>
          <p:cNvSpPr>
            <a:spLocks noGrp="1"/>
          </p:cNvSpPr>
          <p:nvPr>
            <p:ph type="body" idx="1"/>
          </p:nvPr>
        </p:nvSpPr>
        <p:spPr/>
        <p:txBody>
          <a:bodyPr>
            <a:normAutofit fontScale="85000" lnSpcReduction="10000"/>
          </a:bodyPr>
          <a:lstStyle/>
          <a:p>
            <a:r>
              <a:rPr lang="en-US" dirty="0"/>
              <a:t>Creator: Thomas Lawrence, European; British, 1769 - 1830,  (artist)
Title: Catherine Gray, Lady Manners
Title: Lady Louisa (Tollemache) Manners (1745-1840), Later Countess of Dysart, as Juno
Work Type: Paintings
Date: 1794
Material: oil on canvas
Measurements: Unframed: 255.3cm x 158cm
Description: Full View
Repository: The Cleveland Museum of Art
Repository: Cleveland, Ohio, USA
Repository: Bequest of John D. Rockefeller, Jr.
Repository: 1961.220
Repository: http://www.clemusart.com/
Collection: The Cleveland Museum of Art Collection
Collection: Formerly in The AMICO Library
ID Number: CMA_.1961.220
Source: Data from: The Cleveland Museum of Art
Rights: This image was provided by The Cleveland Museum of Art. Contact information: Kathleen Kornell, Rights and Reproductions Coordinator, The Cleveland Museum of Art, 11150 East Blvd., Cleveland OH 44106, (216) 707-2498 (ph), (216) 421-8815 (fax), Kkornell@clevelandart.org.
Rights: Please note that if this image is under copyright, you may need to contact one or more copyright owners for any use that is not permitted under the ARTstor Terms and Conditions of Use or not otherwise permitted by law. While ARTstor tries to update contact information, it cannot guarantee that such information is always accurate. Determining whether those permissions are necessary, and obtaining such permissions, is your sole responsibility.</a:t>
            </a:r>
          </a:p>
        </p:txBody>
      </p:sp>
      <p:sp>
        <p:nvSpPr>
          <p:cNvPr id="4" name="Slide Number Placeholder 3">
            <a:extLst>
              <a:ext uri="{FF2B5EF4-FFF2-40B4-BE49-F238E27FC236}">
                <a16:creationId xmlns:a16="http://schemas.microsoft.com/office/drawing/2014/main" id="{E2BBB9B9-460C-EE44-6935-047C685DC84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05FC12-A49A-0A4D-8A2C-7D997AD5993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02625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9D091-8584-7CA2-4E0B-E21E2D8C70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DCAAC4-8356-07BA-6884-C603A72FA410}"/>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02C85925-C2DC-3343-07EB-3CE0EC6E71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D515191-04A5-8F53-3DAA-C84C0D2EB56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A235FA-19BD-4D54-850A-1E6758F82EF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79463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AB194-8E0F-E564-BD31-5055667092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B76C3F-B1B6-9C3D-C371-056FAF0B6256}"/>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3E519C74-E447-F915-086E-9025F0F50B9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88198D7-1157-C3AB-B45F-74E1C78CD4C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A235FA-19BD-4D54-850A-1E6758F82EF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82944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013C36C6-12FF-F675-E2C8-EFD71EAFE3A2}"/>
            </a:ext>
          </a:extLst>
        </p:cNvPr>
        <p:cNvGrpSpPr/>
        <p:nvPr/>
      </p:nvGrpSpPr>
      <p:grpSpPr>
        <a:xfrm>
          <a:off x="0" y="0"/>
          <a:ext cx="0" cy="0"/>
          <a:chOff x="0" y="0"/>
          <a:chExt cx="0" cy="0"/>
        </a:xfrm>
      </p:grpSpPr>
      <p:sp>
        <p:nvSpPr>
          <p:cNvPr id="93" name="Shape 93">
            <a:extLst>
              <a:ext uri="{FF2B5EF4-FFF2-40B4-BE49-F238E27FC236}">
                <a16:creationId xmlns:a16="http://schemas.microsoft.com/office/drawing/2014/main" id="{45CB6336-F04E-1B47-D45B-CE1FDD4B7170}"/>
              </a:ext>
            </a:extLst>
          </p:cNvPr>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4" name="Shape 94">
            <a:extLst>
              <a:ext uri="{FF2B5EF4-FFF2-40B4-BE49-F238E27FC236}">
                <a16:creationId xmlns:a16="http://schemas.microsoft.com/office/drawing/2014/main" id="{97CA46FC-BF57-4186-9BD8-699044B389B1}"/>
              </a:ext>
            </a:extLst>
          </p:cNvPr>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2040505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CCEAEAA2-0582-C96D-43F1-B29BD6274FE2}"/>
            </a:ext>
          </a:extLst>
        </p:cNvPr>
        <p:cNvGrpSpPr/>
        <p:nvPr/>
      </p:nvGrpSpPr>
      <p:grpSpPr>
        <a:xfrm>
          <a:off x="0" y="0"/>
          <a:ext cx="0" cy="0"/>
          <a:chOff x="0" y="0"/>
          <a:chExt cx="0" cy="0"/>
        </a:xfrm>
      </p:grpSpPr>
      <p:sp>
        <p:nvSpPr>
          <p:cNvPr id="93" name="Shape 93">
            <a:extLst>
              <a:ext uri="{FF2B5EF4-FFF2-40B4-BE49-F238E27FC236}">
                <a16:creationId xmlns:a16="http://schemas.microsoft.com/office/drawing/2014/main" id="{8C4CDE95-88BA-CB30-FB60-7531D2216E66}"/>
              </a:ext>
            </a:extLst>
          </p:cNvPr>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4" name="Shape 94">
            <a:extLst>
              <a:ext uri="{FF2B5EF4-FFF2-40B4-BE49-F238E27FC236}">
                <a16:creationId xmlns:a16="http://schemas.microsoft.com/office/drawing/2014/main" id="{22AED5C7-17BA-5E0C-49BC-390AFAFBF36A}"/>
              </a:ext>
            </a:extLst>
          </p:cNvPr>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2093740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7CA4C-8283-8663-75D3-59C411C1246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CBAAD45B-1EB4-C27F-6FCF-FEC18D2519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DE21E71C-206F-3186-DBD3-AB0C3CCC1515}"/>
              </a:ext>
            </a:extLst>
          </p:cNvPr>
          <p:cNvSpPr>
            <a:spLocks noGrp="1"/>
          </p:cNvSpPr>
          <p:nvPr>
            <p:ph type="dt" sz="half" idx="10"/>
          </p:nvPr>
        </p:nvSpPr>
        <p:spPr/>
        <p:txBody>
          <a:bodyPr/>
          <a:lstStyle/>
          <a:p>
            <a:fld id="{9AB0D316-BA46-7248-9DF2-9C8586E7C540}" type="datetimeFigureOut">
              <a:rPr lang="fr-FR" smtClean="0"/>
              <a:t>03/07/2026</a:t>
            </a:fld>
            <a:endParaRPr lang="fr-FR"/>
          </a:p>
        </p:txBody>
      </p:sp>
      <p:sp>
        <p:nvSpPr>
          <p:cNvPr id="5" name="Footer Placeholder 4">
            <a:extLst>
              <a:ext uri="{FF2B5EF4-FFF2-40B4-BE49-F238E27FC236}">
                <a16:creationId xmlns:a16="http://schemas.microsoft.com/office/drawing/2014/main" id="{40E0DA11-3158-B4BE-F497-C7E48CBD2569}"/>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FA7CB980-06BA-80BF-4174-32D9A9B3F60D}"/>
              </a:ext>
            </a:extLst>
          </p:cNvPr>
          <p:cNvSpPr>
            <a:spLocks noGrp="1"/>
          </p:cNvSpPr>
          <p:nvPr>
            <p:ph type="sldNum" sz="quarter" idx="12"/>
          </p:nvPr>
        </p:nvSpPr>
        <p:spPr/>
        <p:txBody>
          <a:bodyPr/>
          <a:lstStyle/>
          <a:p>
            <a:fld id="{E5720C1D-BA73-E54F-B2C5-F57CB1776579}" type="slidenum">
              <a:rPr lang="fr-FR" smtClean="0"/>
              <a:t>‹N°›</a:t>
            </a:fld>
            <a:endParaRPr lang="fr-FR"/>
          </a:p>
        </p:txBody>
      </p:sp>
    </p:spTree>
    <p:extLst>
      <p:ext uri="{BB962C8B-B14F-4D97-AF65-F5344CB8AC3E}">
        <p14:creationId xmlns:p14="http://schemas.microsoft.com/office/powerpoint/2010/main" val="3859245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842F7-1686-6645-E148-0A6BA63AA163}"/>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D23BA510-71BA-8BBB-B6FD-1298FF85F57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F64F6511-D622-8DD0-F21F-3821F3AA4C31}"/>
              </a:ext>
            </a:extLst>
          </p:cNvPr>
          <p:cNvSpPr>
            <a:spLocks noGrp="1"/>
          </p:cNvSpPr>
          <p:nvPr>
            <p:ph type="dt" sz="half" idx="10"/>
          </p:nvPr>
        </p:nvSpPr>
        <p:spPr/>
        <p:txBody>
          <a:bodyPr/>
          <a:lstStyle/>
          <a:p>
            <a:fld id="{9AB0D316-BA46-7248-9DF2-9C8586E7C540}" type="datetimeFigureOut">
              <a:rPr lang="fr-FR" smtClean="0"/>
              <a:t>03/07/2026</a:t>
            </a:fld>
            <a:endParaRPr lang="fr-FR"/>
          </a:p>
        </p:txBody>
      </p:sp>
      <p:sp>
        <p:nvSpPr>
          <p:cNvPr id="5" name="Footer Placeholder 4">
            <a:extLst>
              <a:ext uri="{FF2B5EF4-FFF2-40B4-BE49-F238E27FC236}">
                <a16:creationId xmlns:a16="http://schemas.microsoft.com/office/drawing/2014/main" id="{D47BD443-8E27-D2BD-C65F-5DD5729F0532}"/>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BB781403-FCE8-3DD3-77D5-FD508A61C318}"/>
              </a:ext>
            </a:extLst>
          </p:cNvPr>
          <p:cNvSpPr>
            <a:spLocks noGrp="1"/>
          </p:cNvSpPr>
          <p:nvPr>
            <p:ph type="sldNum" sz="quarter" idx="12"/>
          </p:nvPr>
        </p:nvSpPr>
        <p:spPr/>
        <p:txBody>
          <a:bodyPr/>
          <a:lstStyle/>
          <a:p>
            <a:fld id="{E5720C1D-BA73-E54F-B2C5-F57CB1776579}" type="slidenum">
              <a:rPr lang="fr-FR" smtClean="0"/>
              <a:t>‹N°›</a:t>
            </a:fld>
            <a:endParaRPr lang="fr-FR"/>
          </a:p>
        </p:txBody>
      </p:sp>
    </p:spTree>
    <p:extLst>
      <p:ext uri="{BB962C8B-B14F-4D97-AF65-F5344CB8AC3E}">
        <p14:creationId xmlns:p14="http://schemas.microsoft.com/office/powerpoint/2010/main" val="35928022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F26DDBD-42CB-9CAE-0912-8C8C89E7A56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953B8E22-0663-0444-292D-6B98BA8FF7B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882C3C47-5FF4-2080-9DCE-0ABCF5050EAE}"/>
              </a:ext>
            </a:extLst>
          </p:cNvPr>
          <p:cNvSpPr>
            <a:spLocks noGrp="1"/>
          </p:cNvSpPr>
          <p:nvPr>
            <p:ph type="dt" sz="half" idx="10"/>
          </p:nvPr>
        </p:nvSpPr>
        <p:spPr/>
        <p:txBody>
          <a:bodyPr/>
          <a:lstStyle/>
          <a:p>
            <a:fld id="{9AB0D316-BA46-7248-9DF2-9C8586E7C540}" type="datetimeFigureOut">
              <a:rPr lang="fr-FR" smtClean="0"/>
              <a:t>03/07/2026</a:t>
            </a:fld>
            <a:endParaRPr lang="fr-FR"/>
          </a:p>
        </p:txBody>
      </p:sp>
      <p:sp>
        <p:nvSpPr>
          <p:cNvPr id="5" name="Footer Placeholder 4">
            <a:extLst>
              <a:ext uri="{FF2B5EF4-FFF2-40B4-BE49-F238E27FC236}">
                <a16:creationId xmlns:a16="http://schemas.microsoft.com/office/drawing/2014/main" id="{B4143166-7497-BA9D-400C-671865CED425}"/>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595DE790-EB54-AB26-ED03-CA29FB4CDD0B}"/>
              </a:ext>
            </a:extLst>
          </p:cNvPr>
          <p:cNvSpPr>
            <a:spLocks noGrp="1"/>
          </p:cNvSpPr>
          <p:nvPr>
            <p:ph type="sldNum" sz="quarter" idx="12"/>
          </p:nvPr>
        </p:nvSpPr>
        <p:spPr/>
        <p:txBody>
          <a:bodyPr/>
          <a:lstStyle/>
          <a:p>
            <a:fld id="{E5720C1D-BA73-E54F-B2C5-F57CB1776579}" type="slidenum">
              <a:rPr lang="fr-FR" smtClean="0"/>
              <a:t>‹N°›</a:t>
            </a:fld>
            <a:endParaRPr lang="fr-FR"/>
          </a:p>
        </p:txBody>
      </p:sp>
    </p:spTree>
    <p:extLst>
      <p:ext uri="{BB962C8B-B14F-4D97-AF65-F5344CB8AC3E}">
        <p14:creationId xmlns:p14="http://schemas.microsoft.com/office/powerpoint/2010/main" val="49482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E57C2-271E-99B9-75A5-8791BDB4E55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5270CD8E-6CE9-40DE-32C8-3AB580BF22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6C9DF6A2-9F41-5B91-62FE-685865728329}"/>
              </a:ext>
            </a:extLst>
          </p:cNvPr>
          <p:cNvSpPr>
            <a:spLocks noGrp="1"/>
          </p:cNvSpPr>
          <p:nvPr>
            <p:ph type="dt" sz="half" idx="10"/>
          </p:nvPr>
        </p:nvSpPr>
        <p:spPr/>
        <p:txBody>
          <a:bodyPr/>
          <a:lstStyle/>
          <a:p>
            <a:fld id="{38AF552F-B282-884D-AB2F-A92B76DA4A96}" type="datetimeFigureOut">
              <a:rPr lang="fr-FR" smtClean="0"/>
              <a:t>03/07/2026</a:t>
            </a:fld>
            <a:endParaRPr lang="fr-FR"/>
          </a:p>
        </p:txBody>
      </p:sp>
      <p:sp>
        <p:nvSpPr>
          <p:cNvPr id="5" name="Footer Placeholder 4">
            <a:extLst>
              <a:ext uri="{FF2B5EF4-FFF2-40B4-BE49-F238E27FC236}">
                <a16:creationId xmlns:a16="http://schemas.microsoft.com/office/drawing/2014/main" id="{31DFB152-2D64-D5A0-FCF6-22903E8148EB}"/>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45DCA5E9-8B07-A7B3-AD3E-60A031489502}"/>
              </a:ext>
            </a:extLst>
          </p:cNvPr>
          <p:cNvSpPr>
            <a:spLocks noGrp="1"/>
          </p:cNvSpPr>
          <p:nvPr>
            <p:ph type="sldNum" sz="quarter" idx="12"/>
          </p:nvPr>
        </p:nvSpPr>
        <p:spPr/>
        <p:txBody>
          <a:bodyPr/>
          <a:lstStyle/>
          <a:p>
            <a:fld id="{02AC11B4-553C-6B43-8ECF-431C2CB2B13D}" type="slidenum">
              <a:rPr lang="fr-FR" smtClean="0"/>
              <a:t>‹N°›</a:t>
            </a:fld>
            <a:endParaRPr lang="fr-FR"/>
          </a:p>
        </p:txBody>
      </p:sp>
    </p:spTree>
    <p:extLst>
      <p:ext uri="{BB962C8B-B14F-4D97-AF65-F5344CB8AC3E}">
        <p14:creationId xmlns:p14="http://schemas.microsoft.com/office/powerpoint/2010/main" val="718970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B281E-6F5B-E9ED-E702-A4BAFACFAE05}"/>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AFB371DE-2290-4F65-D230-4064C315D65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6CB328DE-709F-8939-FAFA-8C091EFF16CA}"/>
              </a:ext>
            </a:extLst>
          </p:cNvPr>
          <p:cNvSpPr>
            <a:spLocks noGrp="1"/>
          </p:cNvSpPr>
          <p:nvPr>
            <p:ph type="dt" sz="half" idx="10"/>
          </p:nvPr>
        </p:nvSpPr>
        <p:spPr/>
        <p:txBody>
          <a:bodyPr/>
          <a:lstStyle/>
          <a:p>
            <a:fld id="{38AF552F-B282-884D-AB2F-A92B76DA4A96}" type="datetimeFigureOut">
              <a:rPr lang="fr-FR" smtClean="0"/>
              <a:t>03/07/2026</a:t>
            </a:fld>
            <a:endParaRPr lang="fr-FR"/>
          </a:p>
        </p:txBody>
      </p:sp>
      <p:sp>
        <p:nvSpPr>
          <p:cNvPr id="5" name="Footer Placeholder 4">
            <a:extLst>
              <a:ext uri="{FF2B5EF4-FFF2-40B4-BE49-F238E27FC236}">
                <a16:creationId xmlns:a16="http://schemas.microsoft.com/office/drawing/2014/main" id="{E77B13A4-C973-238E-D9AB-7AA8269D9DA8}"/>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87D6A3E4-BE66-E7B6-B995-753800DB6B30}"/>
              </a:ext>
            </a:extLst>
          </p:cNvPr>
          <p:cNvSpPr>
            <a:spLocks noGrp="1"/>
          </p:cNvSpPr>
          <p:nvPr>
            <p:ph type="sldNum" sz="quarter" idx="12"/>
          </p:nvPr>
        </p:nvSpPr>
        <p:spPr/>
        <p:txBody>
          <a:bodyPr/>
          <a:lstStyle/>
          <a:p>
            <a:fld id="{02AC11B4-553C-6B43-8ECF-431C2CB2B13D}" type="slidenum">
              <a:rPr lang="fr-FR" smtClean="0"/>
              <a:t>‹N°›</a:t>
            </a:fld>
            <a:endParaRPr lang="fr-FR"/>
          </a:p>
        </p:txBody>
      </p:sp>
    </p:spTree>
    <p:extLst>
      <p:ext uri="{BB962C8B-B14F-4D97-AF65-F5344CB8AC3E}">
        <p14:creationId xmlns:p14="http://schemas.microsoft.com/office/powerpoint/2010/main" val="16688891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A10C0-CB25-C811-67A3-98196F54163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56F0D733-5925-7197-58F9-638D646E40A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5490ECF-33A0-E244-989B-95D27286A822}"/>
              </a:ext>
            </a:extLst>
          </p:cNvPr>
          <p:cNvSpPr>
            <a:spLocks noGrp="1"/>
          </p:cNvSpPr>
          <p:nvPr>
            <p:ph type="dt" sz="half" idx="10"/>
          </p:nvPr>
        </p:nvSpPr>
        <p:spPr/>
        <p:txBody>
          <a:bodyPr/>
          <a:lstStyle/>
          <a:p>
            <a:fld id="{38AF552F-B282-884D-AB2F-A92B76DA4A96}" type="datetimeFigureOut">
              <a:rPr lang="fr-FR" smtClean="0"/>
              <a:t>03/07/2026</a:t>
            </a:fld>
            <a:endParaRPr lang="fr-FR"/>
          </a:p>
        </p:txBody>
      </p:sp>
      <p:sp>
        <p:nvSpPr>
          <p:cNvPr id="5" name="Footer Placeholder 4">
            <a:extLst>
              <a:ext uri="{FF2B5EF4-FFF2-40B4-BE49-F238E27FC236}">
                <a16:creationId xmlns:a16="http://schemas.microsoft.com/office/drawing/2014/main" id="{86335F70-ADF6-31AA-7C1B-EF2BCA11BF82}"/>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66A6717F-C173-299A-A889-7414DF352965}"/>
              </a:ext>
            </a:extLst>
          </p:cNvPr>
          <p:cNvSpPr>
            <a:spLocks noGrp="1"/>
          </p:cNvSpPr>
          <p:nvPr>
            <p:ph type="sldNum" sz="quarter" idx="12"/>
          </p:nvPr>
        </p:nvSpPr>
        <p:spPr/>
        <p:txBody>
          <a:bodyPr/>
          <a:lstStyle/>
          <a:p>
            <a:fld id="{02AC11B4-553C-6B43-8ECF-431C2CB2B13D}" type="slidenum">
              <a:rPr lang="fr-FR" smtClean="0"/>
              <a:t>‹N°›</a:t>
            </a:fld>
            <a:endParaRPr lang="fr-FR"/>
          </a:p>
        </p:txBody>
      </p:sp>
    </p:spTree>
    <p:extLst>
      <p:ext uri="{BB962C8B-B14F-4D97-AF65-F5344CB8AC3E}">
        <p14:creationId xmlns:p14="http://schemas.microsoft.com/office/powerpoint/2010/main" val="471895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0F645-AC86-643E-A45F-4AC3A30F706C}"/>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89DDE634-07BA-8A5E-9E6A-6A2776C512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8069A52C-D81C-EAEB-E30B-A638334074F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18B89E5C-A134-3764-0224-FACAFD64834C}"/>
              </a:ext>
            </a:extLst>
          </p:cNvPr>
          <p:cNvSpPr>
            <a:spLocks noGrp="1"/>
          </p:cNvSpPr>
          <p:nvPr>
            <p:ph type="dt" sz="half" idx="10"/>
          </p:nvPr>
        </p:nvSpPr>
        <p:spPr/>
        <p:txBody>
          <a:bodyPr/>
          <a:lstStyle/>
          <a:p>
            <a:fld id="{38AF552F-B282-884D-AB2F-A92B76DA4A96}" type="datetimeFigureOut">
              <a:rPr lang="fr-FR" smtClean="0"/>
              <a:t>03/07/2026</a:t>
            </a:fld>
            <a:endParaRPr lang="fr-FR"/>
          </a:p>
        </p:txBody>
      </p:sp>
      <p:sp>
        <p:nvSpPr>
          <p:cNvPr id="6" name="Footer Placeholder 5">
            <a:extLst>
              <a:ext uri="{FF2B5EF4-FFF2-40B4-BE49-F238E27FC236}">
                <a16:creationId xmlns:a16="http://schemas.microsoft.com/office/drawing/2014/main" id="{2872836B-B30F-3C08-26BE-53A4431D44F1}"/>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E215B964-D11F-08BC-80BD-D6C6AB8D4D2A}"/>
              </a:ext>
            </a:extLst>
          </p:cNvPr>
          <p:cNvSpPr>
            <a:spLocks noGrp="1"/>
          </p:cNvSpPr>
          <p:nvPr>
            <p:ph type="sldNum" sz="quarter" idx="12"/>
          </p:nvPr>
        </p:nvSpPr>
        <p:spPr/>
        <p:txBody>
          <a:bodyPr/>
          <a:lstStyle/>
          <a:p>
            <a:fld id="{02AC11B4-553C-6B43-8ECF-431C2CB2B13D}" type="slidenum">
              <a:rPr lang="fr-FR" smtClean="0"/>
              <a:t>‹N°›</a:t>
            </a:fld>
            <a:endParaRPr lang="fr-FR"/>
          </a:p>
        </p:txBody>
      </p:sp>
    </p:spTree>
    <p:extLst>
      <p:ext uri="{BB962C8B-B14F-4D97-AF65-F5344CB8AC3E}">
        <p14:creationId xmlns:p14="http://schemas.microsoft.com/office/powerpoint/2010/main" val="14050768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336B3-4746-A044-41AD-0778790C02D2}"/>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EA55BDC0-7614-DEC1-FD98-10D0A65483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1378A81-F821-5DEE-4BA2-F84EB0A4209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9B19C3DF-29E4-6328-1B90-52F45988F7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C8598E3-8079-1FA7-7CBC-C9858710C65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3E7E7B76-E51C-81AE-01F7-7FDE801AE0F0}"/>
              </a:ext>
            </a:extLst>
          </p:cNvPr>
          <p:cNvSpPr>
            <a:spLocks noGrp="1"/>
          </p:cNvSpPr>
          <p:nvPr>
            <p:ph type="dt" sz="half" idx="10"/>
          </p:nvPr>
        </p:nvSpPr>
        <p:spPr/>
        <p:txBody>
          <a:bodyPr/>
          <a:lstStyle/>
          <a:p>
            <a:fld id="{38AF552F-B282-884D-AB2F-A92B76DA4A96}" type="datetimeFigureOut">
              <a:rPr lang="fr-FR" smtClean="0"/>
              <a:t>03/07/2026</a:t>
            </a:fld>
            <a:endParaRPr lang="fr-FR"/>
          </a:p>
        </p:txBody>
      </p:sp>
      <p:sp>
        <p:nvSpPr>
          <p:cNvPr id="8" name="Footer Placeholder 7">
            <a:extLst>
              <a:ext uri="{FF2B5EF4-FFF2-40B4-BE49-F238E27FC236}">
                <a16:creationId xmlns:a16="http://schemas.microsoft.com/office/drawing/2014/main" id="{D33F1045-8DF4-CEAD-BD3F-91B266396D17}"/>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0E74DFC0-0508-791F-8234-7D009645355E}"/>
              </a:ext>
            </a:extLst>
          </p:cNvPr>
          <p:cNvSpPr>
            <a:spLocks noGrp="1"/>
          </p:cNvSpPr>
          <p:nvPr>
            <p:ph type="sldNum" sz="quarter" idx="12"/>
          </p:nvPr>
        </p:nvSpPr>
        <p:spPr/>
        <p:txBody>
          <a:bodyPr/>
          <a:lstStyle/>
          <a:p>
            <a:fld id="{02AC11B4-553C-6B43-8ECF-431C2CB2B13D}" type="slidenum">
              <a:rPr lang="fr-FR" smtClean="0"/>
              <a:t>‹N°›</a:t>
            </a:fld>
            <a:endParaRPr lang="fr-FR"/>
          </a:p>
        </p:txBody>
      </p:sp>
    </p:spTree>
    <p:extLst>
      <p:ext uri="{BB962C8B-B14F-4D97-AF65-F5344CB8AC3E}">
        <p14:creationId xmlns:p14="http://schemas.microsoft.com/office/powerpoint/2010/main" val="32167193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25BD1-ABC2-29BB-1DF2-9151438DDAA7}"/>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7BCE2B68-ACB7-5A74-B749-259CE7E3B0A5}"/>
              </a:ext>
            </a:extLst>
          </p:cNvPr>
          <p:cNvSpPr>
            <a:spLocks noGrp="1"/>
          </p:cNvSpPr>
          <p:nvPr>
            <p:ph type="dt" sz="half" idx="10"/>
          </p:nvPr>
        </p:nvSpPr>
        <p:spPr/>
        <p:txBody>
          <a:bodyPr/>
          <a:lstStyle/>
          <a:p>
            <a:fld id="{38AF552F-B282-884D-AB2F-A92B76DA4A96}" type="datetimeFigureOut">
              <a:rPr lang="fr-FR" smtClean="0"/>
              <a:t>03/07/2026</a:t>
            </a:fld>
            <a:endParaRPr lang="fr-FR"/>
          </a:p>
        </p:txBody>
      </p:sp>
      <p:sp>
        <p:nvSpPr>
          <p:cNvPr id="4" name="Footer Placeholder 3">
            <a:extLst>
              <a:ext uri="{FF2B5EF4-FFF2-40B4-BE49-F238E27FC236}">
                <a16:creationId xmlns:a16="http://schemas.microsoft.com/office/drawing/2014/main" id="{146C1472-5EE3-5D75-39FB-CDC5589ED3BA}"/>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28FCBDA7-11DE-6443-282F-01039D01F835}"/>
              </a:ext>
            </a:extLst>
          </p:cNvPr>
          <p:cNvSpPr>
            <a:spLocks noGrp="1"/>
          </p:cNvSpPr>
          <p:nvPr>
            <p:ph type="sldNum" sz="quarter" idx="12"/>
          </p:nvPr>
        </p:nvSpPr>
        <p:spPr/>
        <p:txBody>
          <a:bodyPr/>
          <a:lstStyle/>
          <a:p>
            <a:fld id="{02AC11B4-553C-6B43-8ECF-431C2CB2B13D}" type="slidenum">
              <a:rPr lang="fr-FR" smtClean="0"/>
              <a:t>‹N°›</a:t>
            </a:fld>
            <a:endParaRPr lang="fr-FR"/>
          </a:p>
        </p:txBody>
      </p:sp>
    </p:spTree>
    <p:extLst>
      <p:ext uri="{BB962C8B-B14F-4D97-AF65-F5344CB8AC3E}">
        <p14:creationId xmlns:p14="http://schemas.microsoft.com/office/powerpoint/2010/main" val="2867524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47EC23-357C-238D-D61A-A8B040C44649}"/>
              </a:ext>
            </a:extLst>
          </p:cNvPr>
          <p:cNvSpPr>
            <a:spLocks noGrp="1"/>
          </p:cNvSpPr>
          <p:nvPr>
            <p:ph type="dt" sz="half" idx="10"/>
          </p:nvPr>
        </p:nvSpPr>
        <p:spPr/>
        <p:txBody>
          <a:bodyPr/>
          <a:lstStyle/>
          <a:p>
            <a:fld id="{38AF552F-B282-884D-AB2F-A92B76DA4A96}" type="datetimeFigureOut">
              <a:rPr lang="fr-FR" smtClean="0"/>
              <a:t>03/07/2026</a:t>
            </a:fld>
            <a:endParaRPr lang="fr-FR"/>
          </a:p>
        </p:txBody>
      </p:sp>
      <p:sp>
        <p:nvSpPr>
          <p:cNvPr id="3" name="Footer Placeholder 2">
            <a:extLst>
              <a:ext uri="{FF2B5EF4-FFF2-40B4-BE49-F238E27FC236}">
                <a16:creationId xmlns:a16="http://schemas.microsoft.com/office/drawing/2014/main" id="{5DDC4A53-624A-36F9-57D3-96C0CAC58A8F}"/>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52CD850D-9DF4-7475-A8DE-37B44597A48C}"/>
              </a:ext>
            </a:extLst>
          </p:cNvPr>
          <p:cNvSpPr>
            <a:spLocks noGrp="1"/>
          </p:cNvSpPr>
          <p:nvPr>
            <p:ph type="sldNum" sz="quarter" idx="12"/>
          </p:nvPr>
        </p:nvSpPr>
        <p:spPr/>
        <p:txBody>
          <a:bodyPr/>
          <a:lstStyle/>
          <a:p>
            <a:fld id="{02AC11B4-553C-6B43-8ECF-431C2CB2B13D}" type="slidenum">
              <a:rPr lang="fr-FR" smtClean="0"/>
              <a:t>‹N°›</a:t>
            </a:fld>
            <a:endParaRPr lang="fr-FR"/>
          </a:p>
        </p:txBody>
      </p:sp>
    </p:spTree>
    <p:extLst>
      <p:ext uri="{BB962C8B-B14F-4D97-AF65-F5344CB8AC3E}">
        <p14:creationId xmlns:p14="http://schemas.microsoft.com/office/powerpoint/2010/main" val="21010253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BFC3C-0E95-DE63-B6F0-0EEBCBD6FC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5D254913-2223-A009-4BEB-7DCF07AC08B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AD806D05-2D9E-F198-4798-8B5F6DAC21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569BCB-DBE2-4A38-FA10-CB6EF9150844}"/>
              </a:ext>
            </a:extLst>
          </p:cNvPr>
          <p:cNvSpPr>
            <a:spLocks noGrp="1"/>
          </p:cNvSpPr>
          <p:nvPr>
            <p:ph type="dt" sz="half" idx="10"/>
          </p:nvPr>
        </p:nvSpPr>
        <p:spPr/>
        <p:txBody>
          <a:bodyPr/>
          <a:lstStyle/>
          <a:p>
            <a:fld id="{38AF552F-B282-884D-AB2F-A92B76DA4A96}" type="datetimeFigureOut">
              <a:rPr lang="fr-FR" smtClean="0"/>
              <a:t>03/07/2026</a:t>
            </a:fld>
            <a:endParaRPr lang="fr-FR"/>
          </a:p>
        </p:txBody>
      </p:sp>
      <p:sp>
        <p:nvSpPr>
          <p:cNvPr id="6" name="Footer Placeholder 5">
            <a:extLst>
              <a:ext uri="{FF2B5EF4-FFF2-40B4-BE49-F238E27FC236}">
                <a16:creationId xmlns:a16="http://schemas.microsoft.com/office/drawing/2014/main" id="{8E678699-6995-5477-81DC-169B158B7A45}"/>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8D389711-6374-24F0-9798-FE75AF458457}"/>
              </a:ext>
            </a:extLst>
          </p:cNvPr>
          <p:cNvSpPr>
            <a:spLocks noGrp="1"/>
          </p:cNvSpPr>
          <p:nvPr>
            <p:ph type="sldNum" sz="quarter" idx="12"/>
          </p:nvPr>
        </p:nvSpPr>
        <p:spPr/>
        <p:txBody>
          <a:bodyPr/>
          <a:lstStyle/>
          <a:p>
            <a:fld id="{02AC11B4-553C-6B43-8ECF-431C2CB2B13D}" type="slidenum">
              <a:rPr lang="fr-FR" smtClean="0"/>
              <a:t>‹N°›</a:t>
            </a:fld>
            <a:endParaRPr lang="fr-FR"/>
          </a:p>
        </p:txBody>
      </p:sp>
    </p:spTree>
    <p:extLst>
      <p:ext uri="{BB962C8B-B14F-4D97-AF65-F5344CB8AC3E}">
        <p14:creationId xmlns:p14="http://schemas.microsoft.com/office/powerpoint/2010/main" val="1521906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51F09-5A47-753A-ACEB-E3D364958993}"/>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302C3088-1F78-1426-CAE8-2BC3BC3173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8F39C917-C428-8BAA-8419-E92C3553D7F7}"/>
              </a:ext>
            </a:extLst>
          </p:cNvPr>
          <p:cNvSpPr>
            <a:spLocks noGrp="1"/>
          </p:cNvSpPr>
          <p:nvPr>
            <p:ph type="dt" sz="half" idx="10"/>
          </p:nvPr>
        </p:nvSpPr>
        <p:spPr/>
        <p:txBody>
          <a:bodyPr/>
          <a:lstStyle/>
          <a:p>
            <a:fld id="{9AB0D316-BA46-7248-9DF2-9C8586E7C540}" type="datetimeFigureOut">
              <a:rPr lang="fr-FR" smtClean="0"/>
              <a:t>03/07/2026</a:t>
            </a:fld>
            <a:endParaRPr lang="fr-FR"/>
          </a:p>
        </p:txBody>
      </p:sp>
      <p:sp>
        <p:nvSpPr>
          <p:cNvPr id="5" name="Footer Placeholder 4">
            <a:extLst>
              <a:ext uri="{FF2B5EF4-FFF2-40B4-BE49-F238E27FC236}">
                <a16:creationId xmlns:a16="http://schemas.microsoft.com/office/drawing/2014/main" id="{7A98C970-219E-233A-DA68-CC2ACFF40A02}"/>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2ADC714A-A172-C13E-4974-68D7C80C561C}"/>
              </a:ext>
            </a:extLst>
          </p:cNvPr>
          <p:cNvSpPr>
            <a:spLocks noGrp="1"/>
          </p:cNvSpPr>
          <p:nvPr>
            <p:ph type="sldNum" sz="quarter" idx="12"/>
          </p:nvPr>
        </p:nvSpPr>
        <p:spPr/>
        <p:txBody>
          <a:bodyPr/>
          <a:lstStyle/>
          <a:p>
            <a:fld id="{E5720C1D-BA73-E54F-B2C5-F57CB1776579}" type="slidenum">
              <a:rPr lang="fr-FR" smtClean="0"/>
              <a:t>‹N°›</a:t>
            </a:fld>
            <a:endParaRPr lang="fr-FR"/>
          </a:p>
        </p:txBody>
      </p:sp>
    </p:spTree>
    <p:extLst>
      <p:ext uri="{BB962C8B-B14F-4D97-AF65-F5344CB8AC3E}">
        <p14:creationId xmlns:p14="http://schemas.microsoft.com/office/powerpoint/2010/main" val="17293197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C04EC-B9A5-4F85-4FB2-C0FACE1DDC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6D4A25E4-22F3-CEFF-95FB-C0CFC1EA01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B9B985A0-1F56-2D4F-B311-4D19583131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99D512-740E-DB17-43B2-0792CED9C86D}"/>
              </a:ext>
            </a:extLst>
          </p:cNvPr>
          <p:cNvSpPr>
            <a:spLocks noGrp="1"/>
          </p:cNvSpPr>
          <p:nvPr>
            <p:ph type="dt" sz="half" idx="10"/>
          </p:nvPr>
        </p:nvSpPr>
        <p:spPr/>
        <p:txBody>
          <a:bodyPr/>
          <a:lstStyle/>
          <a:p>
            <a:fld id="{38AF552F-B282-884D-AB2F-A92B76DA4A96}" type="datetimeFigureOut">
              <a:rPr lang="fr-FR" smtClean="0"/>
              <a:t>03/07/2026</a:t>
            </a:fld>
            <a:endParaRPr lang="fr-FR"/>
          </a:p>
        </p:txBody>
      </p:sp>
      <p:sp>
        <p:nvSpPr>
          <p:cNvPr id="6" name="Footer Placeholder 5">
            <a:extLst>
              <a:ext uri="{FF2B5EF4-FFF2-40B4-BE49-F238E27FC236}">
                <a16:creationId xmlns:a16="http://schemas.microsoft.com/office/drawing/2014/main" id="{2772378D-E110-64EF-4618-938AD94C404E}"/>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AA9E11E3-27C1-12A0-8F1E-21BF9D1A0AB6}"/>
              </a:ext>
            </a:extLst>
          </p:cNvPr>
          <p:cNvSpPr>
            <a:spLocks noGrp="1"/>
          </p:cNvSpPr>
          <p:nvPr>
            <p:ph type="sldNum" sz="quarter" idx="12"/>
          </p:nvPr>
        </p:nvSpPr>
        <p:spPr/>
        <p:txBody>
          <a:bodyPr/>
          <a:lstStyle/>
          <a:p>
            <a:fld id="{02AC11B4-553C-6B43-8ECF-431C2CB2B13D}" type="slidenum">
              <a:rPr lang="fr-FR" smtClean="0"/>
              <a:t>‹N°›</a:t>
            </a:fld>
            <a:endParaRPr lang="fr-FR"/>
          </a:p>
        </p:txBody>
      </p:sp>
    </p:spTree>
    <p:extLst>
      <p:ext uri="{BB962C8B-B14F-4D97-AF65-F5344CB8AC3E}">
        <p14:creationId xmlns:p14="http://schemas.microsoft.com/office/powerpoint/2010/main" val="12867229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2D7A7-3EE1-2065-6043-C807C5B8D84F}"/>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4DD5A065-0E51-D83D-7428-35FE4E4E29E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7309B108-D871-914F-AC4B-B3AFC528B917}"/>
              </a:ext>
            </a:extLst>
          </p:cNvPr>
          <p:cNvSpPr>
            <a:spLocks noGrp="1"/>
          </p:cNvSpPr>
          <p:nvPr>
            <p:ph type="dt" sz="half" idx="10"/>
          </p:nvPr>
        </p:nvSpPr>
        <p:spPr/>
        <p:txBody>
          <a:bodyPr/>
          <a:lstStyle/>
          <a:p>
            <a:fld id="{38AF552F-B282-884D-AB2F-A92B76DA4A96}" type="datetimeFigureOut">
              <a:rPr lang="fr-FR" smtClean="0"/>
              <a:t>03/07/2026</a:t>
            </a:fld>
            <a:endParaRPr lang="fr-FR"/>
          </a:p>
        </p:txBody>
      </p:sp>
      <p:sp>
        <p:nvSpPr>
          <p:cNvPr id="5" name="Footer Placeholder 4">
            <a:extLst>
              <a:ext uri="{FF2B5EF4-FFF2-40B4-BE49-F238E27FC236}">
                <a16:creationId xmlns:a16="http://schemas.microsoft.com/office/drawing/2014/main" id="{D4CC7A67-DEAB-9316-0F9E-49C51BA5DD5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D8E82C4F-06B8-4CB9-4EBF-E3389268192A}"/>
              </a:ext>
            </a:extLst>
          </p:cNvPr>
          <p:cNvSpPr>
            <a:spLocks noGrp="1"/>
          </p:cNvSpPr>
          <p:nvPr>
            <p:ph type="sldNum" sz="quarter" idx="12"/>
          </p:nvPr>
        </p:nvSpPr>
        <p:spPr/>
        <p:txBody>
          <a:bodyPr/>
          <a:lstStyle/>
          <a:p>
            <a:fld id="{02AC11B4-553C-6B43-8ECF-431C2CB2B13D}" type="slidenum">
              <a:rPr lang="fr-FR" smtClean="0"/>
              <a:t>‹N°›</a:t>
            </a:fld>
            <a:endParaRPr lang="fr-FR"/>
          </a:p>
        </p:txBody>
      </p:sp>
    </p:spTree>
    <p:extLst>
      <p:ext uri="{BB962C8B-B14F-4D97-AF65-F5344CB8AC3E}">
        <p14:creationId xmlns:p14="http://schemas.microsoft.com/office/powerpoint/2010/main" val="34750455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BF4D91-9276-4916-F597-C61DEF04ED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7869A946-38F2-93DA-8F4A-5285266CA3D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1EADF0EF-E700-6247-071E-766EB44AB7AA}"/>
              </a:ext>
            </a:extLst>
          </p:cNvPr>
          <p:cNvSpPr>
            <a:spLocks noGrp="1"/>
          </p:cNvSpPr>
          <p:nvPr>
            <p:ph type="dt" sz="half" idx="10"/>
          </p:nvPr>
        </p:nvSpPr>
        <p:spPr/>
        <p:txBody>
          <a:bodyPr/>
          <a:lstStyle/>
          <a:p>
            <a:fld id="{38AF552F-B282-884D-AB2F-A92B76DA4A96}" type="datetimeFigureOut">
              <a:rPr lang="fr-FR" smtClean="0"/>
              <a:t>03/07/2026</a:t>
            </a:fld>
            <a:endParaRPr lang="fr-FR"/>
          </a:p>
        </p:txBody>
      </p:sp>
      <p:sp>
        <p:nvSpPr>
          <p:cNvPr id="5" name="Footer Placeholder 4">
            <a:extLst>
              <a:ext uri="{FF2B5EF4-FFF2-40B4-BE49-F238E27FC236}">
                <a16:creationId xmlns:a16="http://schemas.microsoft.com/office/drawing/2014/main" id="{20F43054-89EC-7C5D-609A-392C1D4674B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A492DC68-69F3-4CA5-AD91-669D65657321}"/>
              </a:ext>
            </a:extLst>
          </p:cNvPr>
          <p:cNvSpPr>
            <a:spLocks noGrp="1"/>
          </p:cNvSpPr>
          <p:nvPr>
            <p:ph type="sldNum" sz="quarter" idx="12"/>
          </p:nvPr>
        </p:nvSpPr>
        <p:spPr/>
        <p:txBody>
          <a:bodyPr/>
          <a:lstStyle/>
          <a:p>
            <a:fld id="{02AC11B4-553C-6B43-8ECF-431C2CB2B13D}" type="slidenum">
              <a:rPr lang="fr-FR" smtClean="0"/>
              <a:t>‹N°›</a:t>
            </a:fld>
            <a:endParaRPr lang="fr-FR"/>
          </a:p>
        </p:txBody>
      </p:sp>
    </p:spTree>
    <p:extLst>
      <p:ext uri="{BB962C8B-B14F-4D97-AF65-F5344CB8AC3E}">
        <p14:creationId xmlns:p14="http://schemas.microsoft.com/office/powerpoint/2010/main" val="25484972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D37AA-2066-2E4B-97D9-604335B0543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A0C231AD-7F4B-1646-B476-F6D56F3856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60E17292-1D4B-8841-B627-3D7174C3437E}"/>
              </a:ext>
            </a:extLst>
          </p:cNvPr>
          <p:cNvSpPr>
            <a:spLocks noGrp="1"/>
          </p:cNvSpPr>
          <p:nvPr>
            <p:ph type="dt" sz="half" idx="10"/>
          </p:nvPr>
        </p:nvSpPr>
        <p:spPr/>
        <p:txBody>
          <a:bodyPr/>
          <a:lstStyle/>
          <a:p>
            <a:fld id="{78FA0464-5203-EC40-B15A-6B5464AD54FD}" type="datetimeFigureOut">
              <a:rPr lang="fr-FR" smtClean="0"/>
              <a:t>03/07/2026</a:t>
            </a:fld>
            <a:endParaRPr lang="fr-FR"/>
          </a:p>
        </p:txBody>
      </p:sp>
      <p:sp>
        <p:nvSpPr>
          <p:cNvPr id="5" name="Footer Placeholder 4">
            <a:extLst>
              <a:ext uri="{FF2B5EF4-FFF2-40B4-BE49-F238E27FC236}">
                <a16:creationId xmlns:a16="http://schemas.microsoft.com/office/drawing/2014/main" id="{FB3BB5B1-FF55-2540-909C-D0BDA4B56A72}"/>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2A8789B3-384B-5640-99ED-C4612D140784}"/>
              </a:ext>
            </a:extLst>
          </p:cNvPr>
          <p:cNvSpPr>
            <a:spLocks noGrp="1"/>
          </p:cNvSpPr>
          <p:nvPr>
            <p:ph type="sldNum" sz="quarter" idx="12"/>
          </p:nvPr>
        </p:nvSpPr>
        <p:spPr/>
        <p:txBody>
          <a:bodyPr/>
          <a:lstStyle/>
          <a:p>
            <a:fld id="{D22AF262-768F-0640-B90E-D14DBB5FE1CE}" type="slidenum">
              <a:rPr lang="fr-FR" smtClean="0"/>
              <a:t>‹N°›</a:t>
            </a:fld>
            <a:endParaRPr lang="fr-FR"/>
          </a:p>
        </p:txBody>
      </p:sp>
    </p:spTree>
    <p:extLst>
      <p:ext uri="{BB962C8B-B14F-4D97-AF65-F5344CB8AC3E}">
        <p14:creationId xmlns:p14="http://schemas.microsoft.com/office/powerpoint/2010/main" val="26411030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76D82-92A4-F449-BC66-829D05094B11}"/>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2A6F62D8-8510-2B47-88EE-D361F5F316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0129127B-7BF0-8F42-8E4E-9BA91F91AAE9}"/>
              </a:ext>
            </a:extLst>
          </p:cNvPr>
          <p:cNvSpPr>
            <a:spLocks noGrp="1"/>
          </p:cNvSpPr>
          <p:nvPr>
            <p:ph type="dt" sz="half" idx="10"/>
          </p:nvPr>
        </p:nvSpPr>
        <p:spPr/>
        <p:txBody>
          <a:bodyPr/>
          <a:lstStyle/>
          <a:p>
            <a:fld id="{78FA0464-5203-EC40-B15A-6B5464AD54FD}" type="datetimeFigureOut">
              <a:rPr lang="fr-FR" smtClean="0"/>
              <a:t>03/07/2026</a:t>
            </a:fld>
            <a:endParaRPr lang="fr-FR"/>
          </a:p>
        </p:txBody>
      </p:sp>
      <p:sp>
        <p:nvSpPr>
          <p:cNvPr id="5" name="Footer Placeholder 4">
            <a:extLst>
              <a:ext uri="{FF2B5EF4-FFF2-40B4-BE49-F238E27FC236}">
                <a16:creationId xmlns:a16="http://schemas.microsoft.com/office/drawing/2014/main" id="{432008D2-D04E-1D4C-9DAC-983A87DBACC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D506C96F-9483-5645-AEE3-DC3EDD8F68AE}"/>
              </a:ext>
            </a:extLst>
          </p:cNvPr>
          <p:cNvSpPr>
            <a:spLocks noGrp="1"/>
          </p:cNvSpPr>
          <p:nvPr>
            <p:ph type="sldNum" sz="quarter" idx="12"/>
          </p:nvPr>
        </p:nvSpPr>
        <p:spPr/>
        <p:txBody>
          <a:bodyPr/>
          <a:lstStyle/>
          <a:p>
            <a:fld id="{D22AF262-768F-0640-B90E-D14DBB5FE1CE}" type="slidenum">
              <a:rPr lang="fr-FR" smtClean="0"/>
              <a:t>‹N°›</a:t>
            </a:fld>
            <a:endParaRPr lang="fr-FR"/>
          </a:p>
        </p:txBody>
      </p:sp>
    </p:spTree>
    <p:extLst>
      <p:ext uri="{BB962C8B-B14F-4D97-AF65-F5344CB8AC3E}">
        <p14:creationId xmlns:p14="http://schemas.microsoft.com/office/powerpoint/2010/main" val="32746150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7B6D6-92FE-2A40-BC08-7FF18A52F99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0069869C-5D52-D74C-A0BA-5FD477992B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77CF98E-5CC9-404D-B3E9-18B976FB2E23}"/>
              </a:ext>
            </a:extLst>
          </p:cNvPr>
          <p:cNvSpPr>
            <a:spLocks noGrp="1"/>
          </p:cNvSpPr>
          <p:nvPr>
            <p:ph type="dt" sz="half" idx="10"/>
          </p:nvPr>
        </p:nvSpPr>
        <p:spPr/>
        <p:txBody>
          <a:bodyPr/>
          <a:lstStyle/>
          <a:p>
            <a:fld id="{78FA0464-5203-EC40-B15A-6B5464AD54FD}" type="datetimeFigureOut">
              <a:rPr lang="fr-FR" smtClean="0"/>
              <a:t>03/07/2026</a:t>
            </a:fld>
            <a:endParaRPr lang="fr-FR"/>
          </a:p>
        </p:txBody>
      </p:sp>
      <p:sp>
        <p:nvSpPr>
          <p:cNvPr id="5" name="Footer Placeholder 4">
            <a:extLst>
              <a:ext uri="{FF2B5EF4-FFF2-40B4-BE49-F238E27FC236}">
                <a16:creationId xmlns:a16="http://schemas.microsoft.com/office/drawing/2014/main" id="{8853E986-3C69-F842-8CEF-446F7A999793}"/>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28FCB6EF-E530-3349-AE0C-5FC3F9935AEF}"/>
              </a:ext>
            </a:extLst>
          </p:cNvPr>
          <p:cNvSpPr>
            <a:spLocks noGrp="1"/>
          </p:cNvSpPr>
          <p:nvPr>
            <p:ph type="sldNum" sz="quarter" idx="12"/>
          </p:nvPr>
        </p:nvSpPr>
        <p:spPr/>
        <p:txBody>
          <a:bodyPr/>
          <a:lstStyle/>
          <a:p>
            <a:fld id="{D22AF262-768F-0640-B90E-D14DBB5FE1CE}" type="slidenum">
              <a:rPr lang="fr-FR" smtClean="0"/>
              <a:t>‹N°›</a:t>
            </a:fld>
            <a:endParaRPr lang="fr-FR"/>
          </a:p>
        </p:txBody>
      </p:sp>
    </p:spTree>
    <p:extLst>
      <p:ext uri="{BB962C8B-B14F-4D97-AF65-F5344CB8AC3E}">
        <p14:creationId xmlns:p14="http://schemas.microsoft.com/office/powerpoint/2010/main" val="12623773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22AF6-A655-4842-8831-16A267881254}"/>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1EA7F070-C87A-164A-A70C-63478C62DF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5E04A921-1957-2249-890C-D3F9E67FBF9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EFA71381-1ACF-F44F-853B-B7B8E18AD974}"/>
              </a:ext>
            </a:extLst>
          </p:cNvPr>
          <p:cNvSpPr>
            <a:spLocks noGrp="1"/>
          </p:cNvSpPr>
          <p:nvPr>
            <p:ph type="dt" sz="half" idx="10"/>
          </p:nvPr>
        </p:nvSpPr>
        <p:spPr/>
        <p:txBody>
          <a:bodyPr/>
          <a:lstStyle/>
          <a:p>
            <a:fld id="{78FA0464-5203-EC40-B15A-6B5464AD54FD}" type="datetimeFigureOut">
              <a:rPr lang="fr-FR" smtClean="0"/>
              <a:t>03/07/2026</a:t>
            </a:fld>
            <a:endParaRPr lang="fr-FR"/>
          </a:p>
        </p:txBody>
      </p:sp>
      <p:sp>
        <p:nvSpPr>
          <p:cNvPr id="6" name="Footer Placeholder 5">
            <a:extLst>
              <a:ext uri="{FF2B5EF4-FFF2-40B4-BE49-F238E27FC236}">
                <a16:creationId xmlns:a16="http://schemas.microsoft.com/office/drawing/2014/main" id="{72B1C0A4-BAB5-E045-9C61-612E43973D9B}"/>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7C716AF9-D246-F34A-8C4E-5AC8FC53C8DC}"/>
              </a:ext>
            </a:extLst>
          </p:cNvPr>
          <p:cNvSpPr>
            <a:spLocks noGrp="1"/>
          </p:cNvSpPr>
          <p:nvPr>
            <p:ph type="sldNum" sz="quarter" idx="12"/>
          </p:nvPr>
        </p:nvSpPr>
        <p:spPr/>
        <p:txBody>
          <a:bodyPr/>
          <a:lstStyle/>
          <a:p>
            <a:fld id="{D22AF262-768F-0640-B90E-D14DBB5FE1CE}" type="slidenum">
              <a:rPr lang="fr-FR" smtClean="0"/>
              <a:t>‹N°›</a:t>
            </a:fld>
            <a:endParaRPr lang="fr-FR"/>
          </a:p>
        </p:txBody>
      </p:sp>
    </p:spTree>
    <p:extLst>
      <p:ext uri="{BB962C8B-B14F-4D97-AF65-F5344CB8AC3E}">
        <p14:creationId xmlns:p14="http://schemas.microsoft.com/office/powerpoint/2010/main" val="19484385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1371E-367D-3147-A8C6-A60F60A7EC30}"/>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4F7B6772-04D1-5D4B-A98A-A91DA2B9D5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FBFA1CF-63EA-C040-81A7-1D05A823AF0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FCFD3C98-07E3-5244-A71C-26C2974DF7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1279A2-3D94-B142-843F-A7B0CC9F98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1D42B67D-08EB-6F4E-87F4-0C3C96109B18}"/>
              </a:ext>
            </a:extLst>
          </p:cNvPr>
          <p:cNvSpPr>
            <a:spLocks noGrp="1"/>
          </p:cNvSpPr>
          <p:nvPr>
            <p:ph type="dt" sz="half" idx="10"/>
          </p:nvPr>
        </p:nvSpPr>
        <p:spPr/>
        <p:txBody>
          <a:bodyPr/>
          <a:lstStyle/>
          <a:p>
            <a:fld id="{78FA0464-5203-EC40-B15A-6B5464AD54FD}" type="datetimeFigureOut">
              <a:rPr lang="fr-FR" smtClean="0"/>
              <a:t>03/07/2026</a:t>
            </a:fld>
            <a:endParaRPr lang="fr-FR"/>
          </a:p>
        </p:txBody>
      </p:sp>
      <p:sp>
        <p:nvSpPr>
          <p:cNvPr id="8" name="Footer Placeholder 7">
            <a:extLst>
              <a:ext uri="{FF2B5EF4-FFF2-40B4-BE49-F238E27FC236}">
                <a16:creationId xmlns:a16="http://schemas.microsoft.com/office/drawing/2014/main" id="{E0015550-A753-C943-AB00-4519E20B4819}"/>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FE5F47E7-CF34-FE4E-8857-ABA10249086C}"/>
              </a:ext>
            </a:extLst>
          </p:cNvPr>
          <p:cNvSpPr>
            <a:spLocks noGrp="1"/>
          </p:cNvSpPr>
          <p:nvPr>
            <p:ph type="sldNum" sz="quarter" idx="12"/>
          </p:nvPr>
        </p:nvSpPr>
        <p:spPr/>
        <p:txBody>
          <a:bodyPr/>
          <a:lstStyle/>
          <a:p>
            <a:fld id="{D22AF262-768F-0640-B90E-D14DBB5FE1CE}" type="slidenum">
              <a:rPr lang="fr-FR" smtClean="0"/>
              <a:t>‹N°›</a:t>
            </a:fld>
            <a:endParaRPr lang="fr-FR"/>
          </a:p>
        </p:txBody>
      </p:sp>
    </p:spTree>
    <p:extLst>
      <p:ext uri="{BB962C8B-B14F-4D97-AF65-F5344CB8AC3E}">
        <p14:creationId xmlns:p14="http://schemas.microsoft.com/office/powerpoint/2010/main" val="30964983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3E24A-A14F-4F41-93E3-859F00538AE9}"/>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E4C0E921-119B-C544-9809-D6E5F62B4616}"/>
              </a:ext>
            </a:extLst>
          </p:cNvPr>
          <p:cNvSpPr>
            <a:spLocks noGrp="1"/>
          </p:cNvSpPr>
          <p:nvPr>
            <p:ph type="dt" sz="half" idx="10"/>
          </p:nvPr>
        </p:nvSpPr>
        <p:spPr/>
        <p:txBody>
          <a:bodyPr/>
          <a:lstStyle/>
          <a:p>
            <a:fld id="{78FA0464-5203-EC40-B15A-6B5464AD54FD}" type="datetimeFigureOut">
              <a:rPr lang="fr-FR" smtClean="0"/>
              <a:t>03/07/2026</a:t>
            </a:fld>
            <a:endParaRPr lang="fr-FR"/>
          </a:p>
        </p:txBody>
      </p:sp>
      <p:sp>
        <p:nvSpPr>
          <p:cNvPr id="4" name="Footer Placeholder 3">
            <a:extLst>
              <a:ext uri="{FF2B5EF4-FFF2-40B4-BE49-F238E27FC236}">
                <a16:creationId xmlns:a16="http://schemas.microsoft.com/office/drawing/2014/main" id="{16EE67C8-DF19-AC48-9932-FF92F38C43A4}"/>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1B342F0B-5FA0-F94A-AFB6-7570799AA547}"/>
              </a:ext>
            </a:extLst>
          </p:cNvPr>
          <p:cNvSpPr>
            <a:spLocks noGrp="1"/>
          </p:cNvSpPr>
          <p:nvPr>
            <p:ph type="sldNum" sz="quarter" idx="12"/>
          </p:nvPr>
        </p:nvSpPr>
        <p:spPr/>
        <p:txBody>
          <a:bodyPr/>
          <a:lstStyle/>
          <a:p>
            <a:fld id="{D22AF262-768F-0640-B90E-D14DBB5FE1CE}" type="slidenum">
              <a:rPr lang="fr-FR" smtClean="0"/>
              <a:t>‹N°›</a:t>
            </a:fld>
            <a:endParaRPr lang="fr-FR"/>
          </a:p>
        </p:txBody>
      </p:sp>
    </p:spTree>
    <p:extLst>
      <p:ext uri="{BB962C8B-B14F-4D97-AF65-F5344CB8AC3E}">
        <p14:creationId xmlns:p14="http://schemas.microsoft.com/office/powerpoint/2010/main" val="3627394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4614DC-439D-5341-82F7-854BB8BCC37D}"/>
              </a:ext>
            </a:extLst>
          </p:cNvPr>
          <p:cNvSpPr>
            <a:spLocks noGrp="1"/>
          </p:cNvSpPr>
          <p:nvPr>
            <p:ph type="dt" sz="half" idx="10"/>
          </p:nvPr>
        </p:nvSpPr>
        <p:spPr/>
        <p:txBody>
          <a:bodyPr/>
          <a:lstStyle/>
          <a:p>
            <a:fld id="{78FA0464-5203-EC40-B15A-6B5464AD54FD}" type="datetimeFigureOut">
              <a:rPr lang="fr-FR" smtClean="0"/>
              <a:t>03/07/2026</a:t>
            </a:fld>
            <a:endParaRPr lang="fr-FR"/>
          </a:p>
        </p:txBody>
      </p:sp>
      <p:sp>
        <p:nvSpPr>
          <p:cNvPr id="3" name="Footer Placeholder 2">
            <a:extLst>
              <a:ext uri="{FF2B5EF4-FFF2-40B4-BE49-F238E27FC236}">
                <a16:creationId xmlns:a16="http://schemas.microsoft.com/office/drawing/2014/main" id="{CA4996F9-6B4E-6045-A7D6-34017D0ED6B1}"/>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F5A37FFF-ECBA-0340-8CAA-81B26C2F15A2}"/>
              </a:ext>
            </a:extLst>
          </p:cNvPr>
          <p:cNvSpPr>
            <a:spLocks noGrp="1"/>
          </p:cNvSpPr>
          <p:nvPr>
            <p:ph type="sldNum" sz="quarter" idx="12"/>
          </p:nvPr>
        </p:nvSpPr>
        <p:spPr/>
        <p:txBody>
          <a:bodyPr/>
          <a:lstStyle/>
          <a:p>
            <a:fld id="{D22AF262-768F-0640-B90E-D14DBB5FE1CE}" type="slidenum">
              <a:rPr lang="fr-FR" smtClean="0"/>
              <a:t>‹N°›</a:t>
            </a:fld>
            <a:endParaRPr lang="fr-FR"/>
          </a:p>
        </p:txBody>
      </p:sp>
    </p:spTree>
    <p:extLst>
      <p:ext uri="{BB962C8B-B14F-4D97-AF65-F5344CB8AC3E}">
        <p14:creationId xmlns:p14="http://schemas.microsoft.com/office/powerpoint/2010/main" val="991878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818A1-3A90-1C53-BDB4-41F95E4F50B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88C77A07-01FF-1A88-8B1F-20DB4C32AD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9338AE-DA65-9685-DECE-D0C630469DB6}"/>
              </a:ext>
            </a:extLst>
          </p:cNvPr>
          <p:cNvSpPr>
            <a:spLocks noGrp="1"/>
          </p:cNvSpPr>
          <p:nvPr>
            <p:ph type="dt" sz="half" idx="10"/>
          </p:nvPr>
        </p:nvSpPr>
        <p:spPr/>
        <p:txBody>
          <a:bodyPr/>
          <a:lstStyle/>
          <a:p>
            <a:fld id="{9AB0D316-BA46-7248-9DF2-9C8586E7C540}" type="datetimeFigureOut">
              <a:rPr lang="fr-FR" smtClean="0"/>
              <a:t>03/07/2026</a:t>
            </a:fld>
            <a:endParaRPr lang="fr-FR"/>
          </a:p>
        </p:txBody>
      </p:sp>
      <p:sp>
        <p:nvSpPr>
          <p:cNvPr id="5" name="Footer Placeholder 4">
            <a:extLst>
              <a:ext uri="{FF2B5EF4-FFF2-40B4-BE49-F238E27FC236}">
                <a16:creationId xmlns:a16="http://schemas.microsoft.com/office/drawing/2014/main" id="{ED5BB500-89E6-236E-90A1-4C2E07832AF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41ECC29-A444-0541-77C9-C2D6DD23AB36}"/>
              </a:ext>
            </a:extLst>
          </p:cNvPr>
          <p:cNvSpPr>
            <a:spLocks noGrp="1"/>
          </p:cNvSpPr>
          <p:nvPr>
            <p:ph type="sldNum" sz="quarter" idx="12"/>
          </p:nvPr>
        </p:nvSpPr>
        <p:spPr/>
        <p:txBody>
          <a:bodyPr/>
          <a:lstStyle/>
          <a:p>
            <a:fld id="{E5720C1D-BA73-E54F-B2C5-F57CB1776579}" type="slidenum">
              <a:rPr lang="fr-FR" smtClean="0"/>
              <a:t>‹N°›</a:t>
            </a:fld>
            <a:endParaRPr lang="fr-FR"/>
          </a:p>
        </p:txBody>
      </p:sp>
    </p:spTree>
    <p:extLst>
      <p:ext uri="{BB962C8B-B14F-4D97-AF65-F5344CB8AC3E}">
        <p14:creationId xmlns:p14="http://schemas.microsoft.com/office/powerpoint/2010/main" val="17634916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AA50-FD56-A448-B0E0-53CFB1FFBB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96473DFF-2D97-4142-BE68-60679224F5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1ECD92C7-885C-2F4D-B91A-6428280C71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40B3D7-B603-754A-8BA1-6A3AFEB0779B}"/>
              </a:ext>
            </a:extLst>
          </p:cNvPr>
          <p:cNvSpPr>
            <a:spLocks noGrp="1"/>
          </p:cNvSpPr>
          <p:nvPr>
            <p:ph type="dt" sz="half" idx="10"/>
          </p:nvPr>
        </p:nvSpPr>
        <p:spPr/>
        <p:txBody>
          <a:bodyPr/>
          <a:lstStyle/>
          <a:p>
            <a:fld id="{78FA0464-5203-EC40-B15A-6B5464AD54FD}" type="datetimeFigureOut">
              <a:rPr lang="fr-FR" smtClean="0"/>
              <a:t>03/07/2026</a:t>
            </a:fld>
            <a:endParaRPr lang="fr-FR"/>
          </a:p>
        </p:txBody>
      </p:sp>
      <p:sp>
        <p:nvSpPr>
          <p:cNvPr id="6" name="Footer Placeholder 5">
            <a:extLst>
              <a:ext uri="{FF2B5EF4-FFF2-40B4-BE49-F238E27FC236}">
                <a16:creationId xmlns:a16="http://schemas.microsoft.com/office/drawing/2014/main" id="{3A0C803A-FF30-5B47-8FBA-CED52FDECA63}"/>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F37EABF5-3B2D-0D49-8985-3BA15BC1F600}"/>
              </a:ext>
            </a:extLst>
          </p:cNvPr>
          <p:cNvSpPr>
            <a:spLocks noGrp="1"/>
          </p:cNvSpPr>
          <p:nvPr>
            <p:ph type="sldNum" sz="quarter" idx="12"/>
          </p:nvPr>
        </p:nvSpPr>
        <p:spPr/>
        <p:txBody>
          <a:bodyPr/>
          <a:lstStyle/>
          <a:p>
            <a:fld id="{D22AF262-768F-0640-B90E-D14DBB5FE1CE}" type="slidenum">
              <a:rPr lang="fr-FR" smtClean="0"/>
              <a:t>‹N°›</a:t>
            </a:fld>
            <a:endParaRPr lang="fr-FR"/>
          </a:p>
        </p:txBody>
      </p:sp>
    </p:spTree>
    <p:extLst>
      <p:ext uri="{BB962C8B-B14F-4D97-AF65-F5344CB8AC3E}">
        <p14:creationId xmlns:p14="http://schemas.microsoft.com/office/powerpoint/2010/main" val="6532172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9AA60-5C1D-F94A-B5A4-F48A3BB732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3B9A0A92-DFFC-A649-B67F-9E590B77D6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F5EDABD4-05E9-D345-BB41-57F7201815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9B08A1-3650-9745-A360-60827DF97A68}"/>
              </a:ext>
            </a:extLst>
          </p:cNvPr>
          <p:cNvSpPr>
            <a:spLocks noGrp="1"/>
          </p:cNvSpPr>
          <p:nvPr>
            <p:ph type="dt" sz="half" idx="10"/>
          </p:nvPr>
        </p:nvSpPr>
        <p:spPr/>
        <p:txBody>
          <a:bodyPr/>
          <a:lstStyle/>
          <a:p>
            <a:fld id="{78FA0464-5203-EC40-B15A-6B5464AD54FD}" type="datetimeFigureOut">
              <a:rPr lang="fr-FR" smtClean="0"/>
              <a:t>03/07/2026</a:t>
            </a:fld>
            <a:endParaRPr lang="fr-FR"/>
          </a:p>
        </p:txBody>
      </p:sp>
      <p:sp>
        <p:nvSpPr>
          <p:cNvPr id="6" name="Footer Placeholder 5">
            <a:extLst>
              <a:ext uri="{FF2B5EF4-FFF2-40B4-BE49-F238E27FC236}">
                <a16:creationId xmlns:a16="http://schemas.microsoft.com/office/drawing/2014/main" id="{02EDD8C9-E17D-AE4F-8F80-2A6A5F3427F8}"/>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40A1F529-A645-ED45-A145-217543E325A6}"/>
              </a:ext>
            </a:extLst>
          </p:cNvPr>
          <p:cNvSpPr>
            <a:spLocks noGrp="1"/>
          </p:cNvSpPr>
          <p:nvPr>
            <p:ph type="sldNum" sz="quarter" idx="12"/>
          </p:nvPr>
        </p:nvSpPr>
        <p:spPr/>
        <p:txBody>
          <a:bodyPr/>
          <a:lstStyle/>
          <a:p>
            <a:fld id="{D22AF262-768F-0640-B90E-D14DBB5FE1CE}" type="slidenum">
              <a:rPr lang="fr-FR" smtClean="0"/>
              <a:t>‹N°›</a:t>
            </a:fld>
            <a:endParaRPr lang="fr-FR"/>
          </a:p>
        </p:txBody>
      </p:sp>
    </p:spTree>
    <p:extLst>
      <p:ext uri="{BB962C8B-B14F-4D97-AF65-F5344CB8AC3E}">
        <p14:creationId xmlns:p14="http://schemas.microsoft.com/office/powerpoint/2010/main" val="22669339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2E65B-6AF7-034B-B7C6-9B379BEA538F}"/>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FC9EC77E-F6BC-F540-B871-ADD7A4FFD3A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2E6A07C4-8D1F-0D4D-8E32-FB5FF3BB0A02}"/>
              </a:ext>
            </a:extLst>
          </p:cNvPr>
          <p:cNvSpPr>
            <a:spLocks noGrp="1"/>
          </p:cNvSpPr>
          <p:nvPr>
            <p:ph type="dt" sz="half" idx="10"/>
          </p:nvPr>
        </p:nvSpPr>
        <p:spPr/>
        <p:txBody>
          <a:bodyPr/>
          <a:lstStyle/>
          <a:p>
            <a:fld id="{78FA0464-5203-EC40-B15A-6B5464AD54FD}" type="datetimeFigureOut">
              <a:rPr lang="fr-FR" smtClean="0"/>
              <a:t>03/07/2026</a:t>
            </a:fld>
            <a:endParaRPr lang="fr-FR"/>
          </a:p>
        </p:txBody>
      </p:sp>
      <p:sp>
        <p:nvSpPr>
          <p:cNvPr id="5" name="Footer Placeholder 4">
            <a:extLst>
              <a:ext uri="{FF2B5EF4-FFF2-40B4-BE49-F238E27FC236}">
                <a16:creationId xmlns:a16="http://schemas.microsoft.com/office/drawing/2014/main" id="{92C6DB60-FD10-164D-BAE1-2B309DFAC774}"/>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AC828963-19EE-564A-87D2-E99688686004}"/>
              </a:ext>
            </a:extLst>
          </p:cNvPr>
          <p:cNvSpPr>
            <a:spLocks noGrp="1"/>
          </p:cNvSpPr>
          <p:nvPr>
            <p:ph type="sldNum" sz="quarter" idx="12"/>
          </p:nvPr>
        </p:nvSpPr>
        <p:spPr/>
        <p:txBody>
          <a:bodyPr/>
          <a:lstStyle/>
          <a:p>
            <a:fld id="{D22AF262-768F-0640-B90E-D14DBB5FE1CE}" type="slidenum">
              <a:rPr lang="fr-FR" smtClean="0"/>
              <a:t>‹N°›</a:t>
            </a:fld>
            <a:endParaRPr lang="fr-FR"/>
          </a:p>
        </p:txBody>
      </p:sp>
    </p:spTree>
    <p:extLst>
      <p:ext uri="{BB962C8B-B14F-4D97-AF65-F5344CB8AC3E}">
        <p14:creationId xmlns:p14="http://schemas.microsoft.com/office/powerpoint/2010/main" val="7269896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284D6A8-4C27-B840-B0F9-9576CEAEC70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9C248854-4749-464B-BAD5-8740C7870AB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8CA0D77D-7524-294C-8B10-1D572FA323B4}"/>
              </a:ext>
            </a:extLst>
          </p:cNvPr>
          <p:cNvSpPr>
            <a:spLocks noGrp="1"/>
          </p:cNvSpPr>
          <p:nvPr>
            <p:ph type="dt" sz="half" idx="10"/>
          </p:nvPr>
        </p:nvSpPr>
        <p:spPr/>
        <p:txBody>
          <a:bodyPr/>
          <a:lstStyle/>
          <a:p>
            <a:fld id="{78FA0464-5203-EC40-B15A-6B5464AD54FD}" type="datetimeFigureOut">
              <a:rPr lang="fr-FR" smtClean="0"/>
              <a:t>03/07/2026</a:t>
            </a:fld>
            <a:endParaRPr lang="fr-FR"/>
          </a:p>
        </p:txBody>
      </p:sp>
      <p:sp>
        <p:nvSpPr>
          <p:cNvPr id="5" name="Footer Placeholder 4">
            <a:extLst>
              <a:ext uri="{FF2B5EF4-FFF2-40B4-BE49-F238E27FC236}">
                <a16:creationId xmlns:a16="http://schemas.microsoft.com/office/drawing/2014/main" id="{1A2160D2-E8A4-6749-92CB-16235BB2030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A0A71E10-65EF-5540-8E6D-852EF58DE1AD}"/>
              </a:ext>
            </a:extLst>
          </p:cNvPr>
          <p:cNvSpPr>
            <a:spLocks noGrp="1"/>
          </p:cNvSpPr>
          <p:nvPr>
            <p:ph type="sldNum" sz="quarter" idx="12"/>
          </p:nvPr>
        </p:nvSpPr>
        <p:spPr/>
        <p:txBody>
          <a:bodyPr/>
          <a:lstStyle/>
          <a:p>
            <a:fld id="{D22AF262-768F-0640-B90E-D14DBB5FE1CE}" type="slidenum">
              <a:rPr lang="fr-FR" smtClean="0"/>
              <a:t>‹N°›</a:t>
            </a:fld>
            <a:endParaRPr lang="fr-FR"/>
          </a:p>
        </p:txBody>
      </p:sp>
    </p:spTree>
    <p:extLst>
      <p:ext uri="{BB962C8B-B14F-4D97-AF65-F5344CB8AC3E}">
        <p14:creationId xmlns:p14="http://schemas.microsoft.com/office/powerpoint/2010/main" val="4019185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B731B-15D3-879A-D217-CFA8A2C6F76F}"/>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120BA20D-C4E4-4234-D85E-A3D839254E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D0906C3C-0EF7-1507-31F9-93FDFE0341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F4ABBE2A-F759-706E-A19D-64C1CF98678A}"/>
              </a:ext>
            </a:extLst>
          </p:cNvPr>
          <p:cNvSpPr>
            <a:spLocks noGrp="1"/>
          </p:cNvSpPr>
          <p:nvPr>
            <p:ph type="dt" sz="half" idx="10"/>
          </p:nvPr>
        </p:nvSpPr>
        <p:spPr/>
        <p:txBody>
          <a:bodyPr/>
          <a:lstStyle/>
          <a:p>
            <a:fld id="{9AB0D316-BA46-7248-9DF2-9C8586E7C540}" type="datetimeFigureOut">
              <a:rPr lang="fr-FR" smtClean="0"/>
              <a:t>03/07/2026</a:t>
            </a:fld>
            <a:endParaRPr lang="fr-FR"/>
          </a:p>
        </p:txBody>
      </p:sp>
      <p:sp>
        <p:nvSpPr>
          <p:cNvPr id="6" name="Footer Placeholder 5">
            <a:extLst>
              <a:ext uri="{FF2B5EF4-FFF2-40B4-BE49-F238E27FC236}">
                <a16:creationId xmlns:a16="http://schemas.microsoft.com/office/drawing/2014/main" id="{36A1D045-3C6F-F853-D602-33E6D20F5A87}"/>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3BD7CFEE-46E3-A4B0-C321-5D001BB47879}"/>
              </a:ext>
            </a:extLst>
          </p:cNvPr>
          <p:cNvSpPr>
            <a:spLocks noGrp="1"/>
          </p:cNvSpPr>
          <p:nvPr>
            <p:ph type="sldNum" sz="quarter" idx="12"/>
          </p:nvPr>
        </p:nvSpPr>
        <p:spPr/>
        <p:txBody>
          <a:bodyPr/>
          <a:lstStyle/>
          <a:p>
            <a:fld id="{E5720C1D-BA73-E54F-B2C5-F57CB1776579}" type="slidenum">
              <a:rPr lang="fr-FR" smtClean="0"/>
              <a:t>‹N°›</a:t>
            </a:fld>
            <a:endParaRPr lang="fr-FR"/>
          </a:p>
        </p:txBody>
      </p:sp>
    </p:spTree>
    <p:extLst>
      <p:ext uri="{BB962C8B-B14F-4D97-AF65-F5344CB8AC3E}">
        <p14:creationId xmlns:p14="http://schemas.microsoft.com/office/powerpoint/2010/main" val="1583129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FA233-9AD6-1E06-C4CE-8310BF5EA927}"/>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873FE185-3514-96FD-5A3A-DCE1098E12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205535-6629-01AC-ED12-B711A8973B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2F023BDC-F6CC-05CB-FEFC-3C5967ACB0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ABB0D9D-DA5E-2522-D52A-EFDC18FB840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60B8D6AB-146A-E2B1-0366-AC096DA86A9E}"/>
              </a:ext>
            </a:extLst>
          </p:cNvPr>
          <p:cNvSpPr>
            <a:spLocks noGrp="1"/>
          </p:cNvSpPr>
          <p:nvPr>
            <p:ph type="dt" sz="half" idx="10"/>
          </p:nvPr>
        </p:nvSpPr>
        <p:spPr/>
        <p:txBody>
          <a:bodyPr/>
          <a:lstStyle/>
          <a:p>
            <a:fld id="{9AB0D316-BA46-7248-9DF2-9C8586E7C540}" type="datetimeFigureOut">
              <a:rPr lang="fr-FR" smtClean="0"/>
              <a:t>03/07/2026</a:t>
            </a:fld>
            <a:endParaRPr lang="fr-FR"/>
          </a:p>
        </p:txBody>
      </p:sp>
      <p:sp>
        <p:nvSpPr>
          <p:cNvPr id="8" name="Footer Placeholder 7">
            <a:extLst>
              <a:ext uri="{FF2B5EF4-FFF2-40B4-BE49-F238E27FC236}">
                <a16:creationId xmlns:a16="http://schemas.microsoft.com/office/drawing/2014/main" id="{7AAF2A82-BE53-00A6-98AD-5FE6DB3C8ABA}"/>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16F28994-8E10-552F-1C22-4D3335F67307}"/>
              </a:ext>
            </a:extLst>
          </p:cNvPr>
          <p:cNvSpPr>
            <a:spLocks noGrp="1"/>
          </p:cNvSpPr>
          <p:nvPr>
            <p:ph type="sldNum" sz="quarter" idx="12"/>
          </p:nvPr>
        </p:nvSpPr>
        <p:spPr/>
        <p:txBody>
          <a:bodyPr/>
          <a:lstStyle/>
          <a:p>
            <a:fld id="{E5720C1D-BA73-E54F-B2C5-F57CB1776579}" type="slidenum">
              <a:rPr lang="fr-FR" smtClean="0"/>
              <a:t>‹N°›</a:t>
            </a:fld>
            <a:endParaRPr lang="fr-FR"/>
          </a:p>
        </p:txBody>
      </p:sp>
    </p:spTree>
    <p:extLst>
      <p:ext uri="{BB962C8B-B14F-4D97-AF65-F5344CB8AC3E}">
        <p14:creationId xmlns:p14="http://schemas.microsoft.com/office/powerpoint/2010/main" val="443843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8916B-5C69-C823-D33D-BE0936E3D3D3}"/>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08507AA9-63BB-F442-14EF-E1E6286CCF93}"/>
              </a:ext>
            </a:extLst>
          </p:cNvPr>
          <p:cNvSpPr>
            <a:spLocks noGrp="1"/>
          </p:cNvSpPr>
          <p:nvPr>
            <p:ph type="dt" sz="half" idx="10"/>
          </p:nvPr>
        </p:nvSpPr>
        <p:spPr/>
        <p:txBody>
          <a:bodyPr/>
          <a:lstStyle/>
          <a:p>
            <a:fld id="{9AB0D316-BA46-7248-9DF2-9C8586E7C540}" type="datetimeFigureOut">
              <a:rPr lang="fr-FR" smtClean="0"/>
              <a:t>03/07/2026</a:t>
            </a:fld>
            <a:endParaRPr lang="fr-FR"/>
          </a:p>
        </p:txBody>
      </p:sp>
      <p:sp>
        <p:nvSpPr>
          <p:cNvPr id="4" name="Footer Placeholder 3">
            <a:extLst>
              <a:ext uri="{FF2B5EF4-FFF2-40B4-BE49-F238E27FC236}">
                <a16:creationId xmlns:a16="http://schemas.microsoft.com/office/drawing/2014/main" id="{6E5A8093-1CBD-6C12-80E3-F7B844A37370}"/>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F288EA4F-ED71-BC30-20EF-0BD191505128}"/>
              </a:ext>
            </a:extLst>
          </p:cNvPr>
          <p:cNvSpPr>
            <a:spLocks noGrp="1"/>
          </p:cNvSpPr>
          <p:nvPr>
            <p:ph type="sldNum" sz="quarter" idx="12"/>
          </p:nvPr>
        </p:nvSpPr>
        <p:spPr/>
        <p:txBody>
          <a:bodyPr/>
          <a:lstStyle/>
          <a:p>
            <a:fld id="{E5720C1D-BA73-E54F-B2C5-F57CB1776579}" type="slidenum">
              <a:rPr lang="fr-FR" smtClean="0"/>
              <a:t>‹N°›</a:t>
            </a:fld>
            <a:endParaRPr lang="fr-FR"/>
          </a:p>
        </p:txBody>
      </p:sp>
    </p:spTree>
    <p:extLst>
      <p:ext uri="{BB962C8B-B14F-4D97-AF65-F5344CB8AC3E}">
        <p14:creationId xmlns:p14="http://schemas.microsoft.com/office/powerpoint/2010/main" val="2160369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264E75-9AF8-E1BA-5A18-C9D3A7BCD6A8}"/>
              </a:ext>
            </a:extLst>
          </p:cNvPr>
          <p:cNvSpPr>
            <a:spLocks noGrp="1"/>
          </p:cNvSpPr>
          <p:nvPr>
            <p:ph type="dt" sz="half" idx="10"/>
          </p:nvPr>
        </p:nvSpPr>
        <p:spPr/>
        <p:txBody>
          <a:bodyPr/>
          <a:lstStyle/>
          <a:p>
            <a:fld id="{9AB0D316-BA46-7248-9DF2-9C8586E7C540}" type="datetimeFigureOut">
              <a:rPr lang="fr-FR" smtClean="0"/>
              <a:t>03/07/2026</a:t>
            </a:fld>
            <a:endParaRPr lang="fr-FR"/>
          </a:p>
        </p:txBody>
      </p:sp>
      <p:sp>
        <p:nvSpPr>
          <p:cNvPr id="3" name="Footer Placeholder 2">
            <a:extLst>
              <a:ext uri="{FF2B5EF4-FFF2-40B4-BE49-F238E27FC236}">
                <a16:creationId xmlns:a16="http://schemas.microsoft.com/office/drawing/2014/main" id="{7FD3E1FB-878C-F295-1DCE-C93A05DB5755}"/>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B173699F-126A-D9D0-3376-A32B565345C1}"/>
              </a:ext>
            </a:extLst>
          </p:cNvPr>
          <p:cNvSpPr>
            <a:spLocks noGrp="1"/>
          </p:cNvSpPr>
          <p:nvPr>
            <p:ph type="sldNum" sz="quarter" idx="12"/>
          </p:nvPr>
        </p:nvSpPr>
        <p:spPr/>
        <p:txBody>
          <a:bodyPr/>
          <a:lstStyle/>
          <a:p>
            <a:fld id="{E5720C1D-BA73-E54F-B2C5-F57CB1776579}" type="slidenum">
              <a:rPr lang="fr-FR" smtClean="0"/>
              <a:t>‹N°›</a:t>
            </a:fld>
            <a:endParaRPr lang="fr-FR"/>
          </a:p>
        </p:txBody>
      </p:sp>
    </p:spTree>
    <p:extLst>
      <p:ext uri="{BB962C8B-B14F-4D97-AF65-F5344CB8AC3E}">
        <p14:creationId xmlns:p14="http://schemas.microsoft.com/office/powerpoint/2010/main" val="1373082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39D44-76FC-7A82-5EFC-1E5531B029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C9B1CCCD-5A71-F20D-5594-13A532FFD0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DB89BA9D-DE29-53FB-E9D3-5B89EC8128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7D4500-FA25-AF94-1038-B15289E194FF}"/>
              </a:ext>
            </a:extLst>
          </p:cNvPr>
          <p:cNvSpPr>
            <a:spLocks noGrp="1"/>
          </p:cNvSpPr>
          <p:nvPr>
            <p:ph type="dt" sz="half" idx="10"/>
          </p:nvPr>
        </p:nvSpPr>
        <p:spPr/>
        <p:txBody>
          <a:bodyPr/>
          <a:lstStyle/>
          <a:p>
            <a:fld id="{9AB0D316-BA46-7248-9DF2-9C8586E7C540}" type="datetimeFigureOut">
              <a:rPr lang="fr-FR" smtClean="0"/>
              <a:t>03/07/2026</a:t>
            </a:fld>
            <a:endParaRPr lang="fr-FR"/>
          </a:p>
        </p:txBody>
      </p:sp>
      <p:sp>
        <p:nvSpPr>
          <p:cNvPr id="6" name="Footer Placeholder 5">
            <a:extLst>
              <a:ext uri="{FF2B5EF4-FFF2-40B4-BE49-F238E27FC236}">
                <a16:creationId xmlns:a16="http://schemas.microsoft.com/office/drawing/2014/main" id="{59B66763-8901-A72E-2C60-D25293340CC6}"/>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8D27A56E-C865-3CD6-983C-3D099952512E}"/>
              </a:ext>
            </a:extLst>
          </p:cNvPr>
          <p:cNvSpPr>
            <a:spLocks noGrp="1"/>
          </p:cNvSpPr>
          <p:nvPr>
            <p:ph type="sldNum" sz="quarter" idx="12"/>
          </p:nvPr>
        </p:nvSpPr>
        <p:spPr/>
        <p:txBody>
          <a:bodyPr/>
          <a:lstStyle/>
          <a:p>
            <a:fld id="{E5720C1D-BA73-E54F-B2C5-F57CB1776579}" type="slidenum">
              <a:rPr lang="fr-FR" smtClean="0"/>
              <a:t>‹N°›</a:t>
            </a:fld>
            <a:endParaRPr lang="fr-FR"/>
          </a:p>
        </p:txBody>
      </p:sp>
    </p:spTree>
    <p:extLst>
      <p:ext uri="{BB962C8B-B14F-4D97-AF65-F5344CB8AC3E}">
        <p14:creationId xmlns:p14="http://schemas.microsoft.com/office/powerpoint/2010/main" val="2248930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B5827-138A-37CB-4B78-68786F2455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82073D40-48C9-42E7-F82D-F2266E4E72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1C42D25E-1425-18B9-453B-0D8386FA0D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E8ABAB8-F779-95B7-4029-B829B2E8910D}"/>
              </a:ext>
            </a:extLst>
          </p:cNvPr>
          <p:cNvSpPr>
            <a:spLocks noGrp="1"/>
          </p:cNvSpPr>
          <p:nvPr>
            <p:ph type="dt" sz="half" idx="10"/>
          </p:nvPr>
        </p:nvSpPr>
        <p:spPr/>
        <p:txBody>
          <a:bodyPr/>
          <a:lstStyle/>
          <a:p>
            <a:fld id="{9AB0D316-BA46-7248-9DF2-9C8586E7C540}" type="datetimeFigureOut">
              <a:rPr lang="fr-FR" smtClean="0"/>
              <a:t>03/07/2026</a:t>
            </a:fld>
            <a:endParaRPr lang="fr-FR"/>
          </a:p>
        </p:txBody>
      </p:sp>
      <p:sp>
        <p:nvSpPr>
          <p:cNvPr id="6" name="Footer Placeholder 5">
            <a:extLst>
              <a:ext uri="{FF2B5EF4-FFF2-40B4-BE49-F238E27FC236}">
                <a16:creationId xmlns:a16="http://schemas.microsoft.com/office/drawing/2014/main" id="{032AA62F-C5E2-86F6-7E8F-491FCC48924E}"/>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A049905C-C4C7-76EF-136D-7AC559E3F788}"/>
              </a:ext>
            </a:extLst>
          </p:cNvPr>
          <p:cNvSpPr>
            <a:spLocks noGrp="1"/>
          </p:cNvSpPr>
          <p:nvPr>
            <p:ph type="sldNum" sz="quarter" idx="12"/>
          </p:nvPr>
        </p:nvSpPr>
        <p:spPr/>
        <p:txBody>
          <a:bodyPr/>
          <a:lstStyle/>
          <a:p>
            <a:fld id="{E5720C1D-BA73-E54F-B2C5-F57CB1776579}" type="slidenum">
              <a:rPr lang="fr-FR" smtClean="0"/>
              <a:t>‹N°›</a:t>
            </a:fld>
            <a:endParaRPr lang="fr-FR"/>
          </a:p>
        </p:txBody>
      </p:sp>
    </p:spTree>
    <p:extLst>
      <p:ext uri="{BB962C8B-B14F-4D97-AF65-F5344CB8AC3E}">
        <p14:creationId xmlns:p14="http://schemas.microsoft.com/office/powerpoint/2010/main" val="1742926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B8F5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C830778-62AA-38CA-D047-9009E54CA2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FE2E94ED-20ED-41CD-C337-292365A2819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5EA98272-CA0D-E1A9-AD1A-F38FCD3298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B0D316-BA46-7248-9DF2-9C8586E7C540}" type="datetimeFigureOut">
              <a:rPr lang="fr-FR" smtClean="0"/>
              <a:t>03/07/2026</a:t>
            </a:fld>
            <a:endParaRPr lang="fr-FR"/>
          </a:p>
        </p:txBody>
      </p:sp>
      <p:sp>
        <p:nvSpPr>
          <p:cNvPr id="5" name="Footer Placeholder 4">
            <a:extLst>
              <a:ext uri="{FF2B5EF4-FFF2-40B4-BE49-F238E27FC236}">
                <a16:creationId xmlns:a16="http://schemas.microsoft.com/office/drawing/2014/main" id="{F2528867-68CF-7CB0-9E49-EDEE52614D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D439F424-A441-675F-2FA7-2D8133EB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720C1D-BA73-E54F-B2C5-F57CB1776579}" type="slidenum">
              <a:rPr lang="fr-FR" smtClean="0"/>
              <a:t>‹N°›</a:t>
            </a:fld>
            <a:endParaRPr lang="fr-FR"/>
          </a:p>
        </p:txBody>
      </p:sp>
    </p:spTree>
    <p:extLst>
      <p:ext uri="{BB962C8B-B14F-4D97-AF65-F5344CB8AC3E}">
        <p14:creationId xmlns:p14="http://schemas.microsoft.com/office/powerpoint/2010/main" val="2054167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FC14ED-6638-6252-F9ED-964A26CBE1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418CE730-80DC-7DAA-E1B4-C6384C5E88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0D59D004-4231-9944-621D-8665BD26D4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8AF552F-B282-884D-AB2F-A92B76DA4A96}" type="datetimeFigureOut">
              <a:rPr lang="fr-FR" smtClean="0"/>
              <a:t>03/07/2026</a:t>
            </a:fld>
            <a:endParaRPr lang="fr-FR"/>
          </a:p>
        </p:txBody>
      </p:sp>
      <p:sp>
        <p:nvSpPr>
          <p:cNvPr id="5" name="Footer Placeholder 4">
            <a:extLst>
              <a:ext uri="{FF2B5EF4-FFF2-40B4-BE49-F238E27FC236}">
                <a16:creationId xmlns:a16="http://schemas.microsoft.com/office/drawing/2014/main" id="{0E9D835A-3503-38E8-0B8B-44584F3BF4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Slide Number Placeholder 5">
            <a:extLst>
              <a:ext uri="{FF2B5EF4-FFF2-40B4-BE49-F238E27FC236}">
                <a16:creationId xmlns:a16="http://schemas.microsoft.com/office/drawing/2014/main" id="{CDDBF259-C0C8-45A5-5395-FC91C44AE3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2AC11B4-553C-6B43-8ECF-431C2CB2B13D}" type="slidenum">
              <a:rPr lang="fr-FR" smtClean="0"/>
              <a:t>‹N°›</a:t>
            </a:fld>
            <a:endParaRPr lang="fr-FR"/>
          </a:p>
        </p:txBody>
      </p:sp>
    </p:spTree>
    <p:extLst>
      <p:ext uri="{BB962C8B-B14F-4D97-AF65-F5344CB8AC3E}">
        <p14:creationId xmlns:p14="http://schemas.microsoft.com/office/powerpoint/2010/main" val="33712457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B76349"/>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D7C7E9-7538-4041-BDF5-DFFF336F87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49D057FC-4C19-084F-94D1-EED5F14045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2D365780-7F17-F64B-8D11-DB5DC01C0A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FA0464-5203-EC40-B15A-6B5464AD54FD}" type="datetimeFigureOut">
              <a:rPr lang="fr-FR" smtClean="0"/>
              <a:t>03/07/2026</a:t>
            </a:fld>
            <a:endParaRPr lang="fr-FR"/>
          </a:p>
        </p:txBody>
      </p:sp>
      <p:sp>
        <p:nvSpPr>
          <p:cNvPr id="5" name="Footer Placeholder 4">
            <a:extLst>
              <a:ext uri="{FF2B5EF4-FFF2-40B4-BE49-F238E27FC236}">
                <a16:creationId xmlns:a16="http://schemas.microsoft.com/office/drawing/2014/main" id="{D7254F43-F4E4-F541-99FE-A159338386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2C3E145C-BF56-384A-9030-C18018138F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AF262-768F-0640-B90E-D14DBB5FE1CE}" type="slidenum">
              <a:rPr lang="fr-FR" smtClean="0"/>
              <a:t>‹N°›</a:t>
            </a:fld>
            <a:endParaRPr lang="fr-FR"/>
          </a:p>
        </p:txBody>
      </p:sp>
    </p:spTree>
    <p:extLst>
      <p:ext uri="{BB962C8B-B14F-4D97-AF65-F5344CB8AC3E}">
        <p14:creationId xmlns:p14="http://schemas.microsoft.com/office/powerpoint/2010/main" val="844154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6.png"/><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37.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tif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8.png"/><Relationship Id="rId1" Type="http://schemas.openxmlformats.org/officeDocument/2006/relationships/slideLayout" Target="../slideLayouts/slideLayout6.xml"/><Relationship Id="rId5" Type="http://schemas.microsoft.com/office/2007/relationships/hdphoto" Target="../media/hdphoto5.wdp"/><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335E5B1-62AC-F944-BB4B-97A05687C04A}"/>
              </a:ext>
            </a:extLst>
          </p:cNvPr>
          <p:cNvPicPr>
            <a:picLocks noChangeAspect="1"/>
          </p:cNvPicPr>
          <p:nvPr/>
        </p:nvPicPr>
        <p:blipFill rotWithShape="1">
          <a:blip r:embed="rId2"/>
          <a:srcRect t="1765"/>
          <a:stretch/>
        </p:blipFill>
        <p:spPr>
          <a:xfrm>
            <a:off x="20" y="1282"/>
            <a:ext cx="12191980" cy="6856718"/>
          </a:xfrm>
          <a:prstGeom prst="rect">
            <a:avLst/>
          </a:prstGeom>
        </p:spPr>
      </p:pic>
    </p:spTree>
    <p:extLst>
      <p:ext uri="{BB962C8B-B14F-4D97-AF65-F5344CB8AC3E}">
        <p14:creationId xmlns:p14="http://schemas.microsoft.com/office/powerpoint/2010/main" val="637639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up of a fruit&#10;&#10;Description automatically generated">
            <a:extLst>
              <a:ext uri="{FF2B5EF4-FFF2-40B4-BE49-F238E27FC236}">
                <a16:creationId xmlns:a16="http://schemas.microsoft.com/office/drawing/2014/main" id="{B89A924A-4085-163A-1573-56105D0F66AE}"/>
              </a:ext>
            </a:extLst>
          </p:cNvPr>
          <p:cNvPicPr>
            <a:picLocks noChangeAspect="1"/>
          </p:cNvPicPr>
          <p:nvPr/>
        </p:nvPicPr>
        <p:blipFill>
          <a:blip r:embed="rId2">
            <a:alphaModFix amt="50000"/>
          </a:blip>
          <a:srcRect t="182" b="3252"/>
          <a:stretch>
            <a:fillRect/>
          </a:stretch>
        </p:blipFill>
        <p:spPr>
          <a:xfrm>
            <a:off x="20" y="1"/>
            <a:ext cx="12191980" cy="6857999"/>
          </a:xfrm>
          <a:prstGeom prst="rect">
            <a:avLst/>
          </a:prstGeom>
        </p:spPr>
      </p:pic>
      <p:sp>
        <p:nvSpPr>
          <p:cNvPr id="2" name="Titre 1">
            <a:extLst>
              <a:ext uri="{FF2B5EF4-FFF2-40B4-BE49-F238E27FC236}">
                <a16:creationId xmlns:a16="http://schemas.microsoft.com/office/drawing/2014/main" id="{3F5EF6B6-8A23-CACC-C806-ACEE63E9F276}"/>
              </a:ext>
            </a:extLst>
          </p:cNvPr>
          <p:cNvSpPr>
            <a:spLocks noGrp="1"/>
          </p:cNvSpPr>
          <p:nvPr>
            <p:ph type="title"/>
          </p:nvPr>
        </p:nvSpPr>
        <p:spPr>
          <a:xfrm>
            <a:off x="1371600" y="1427162"/>
            <a:ext cx="9772650" cy="2900518"/>
          </a:xfrm>
        </p:spPr>
        <p:txBody>
          <a:bodyPr vert="horz" lIns="91440" tIns="45720" rIns="91440" bIns="45720" rtlCol="0" anchor="b">
            <a:normAutofit fontScale="90000"/>
          </a:bodyPr>
          <a:lstStyle/>
          <a:p>
            <a:pPr algn="ctr"/>
            <a:r>
              <a:rPr lang="fr-FR" sz="5600" noProof="0" dirty="0">
                <a:solidFill>
                  <a:srgbClr val="FFFFFF"/>
                </a:solidFill>
              </a:rPr>
              <a:t>« olivâtre » « </a:t>
            </a:r>
            <a:r>
              <a:rPr lang="fr-FR" sz="5600" noProof="0" dirty="0" err="1">
                <a:solidFill>
                  <a:srgbClr val="FFFFFF"/>
                </a:solidFill>
              </a:rPr>
              <a:t>bazanez</a:t>
            </a:r>
            <a:r>
              <a:rPr lang="fr-FR" sz="5600" noProof="0" dirty="0">
                <a:solidFill>
                  <a:srgbClr val="FFFFFF"/>
                </a:solidFill>
              </a:rPr>
              <a:t> » « blancs »…</a:t>
            </a:r>
            <a:br>
              <a:rPr lang="fr-FR" sz="5600" noProof="0" dirty="0">
                <a:solidFill>
                  <a:srgbClr val="FFFFFF"/>
                </a:solidFill>
              </a:rPr>
            </a:br>
            <a:r>
              <a:rPr lang="fr-FR" sz="5600" noProof="0" dirty="0">
                <a:solidFill>
                  <a:srgbClr val="FFFFFF"/>
                </a:solidFill>
              </a:rPr>
              <a:t>analyse de citations distribuées la dernière fois </a:t>
            </a:r>
            <a:br>
              <a:rPr lang="fr-FR" sz="5600" noProof="0" dirty="0">
                <a:solidFill>
                  <a:srgbClr val="FFFFFF"/>
                </a:solidFill>
              </a:rPr>
            </a:br>
            <a:r>
              <a:rPr lang="fr-FR" sz="5600" noProof="0" dirty="0">
                <a:solidFill>
                  <a:srgbClr val="FFFFFF"/>
                </a:solidFill>
              </a:rPr>
              <a:t>par rapport aux Amérindiens…</a:t>
            </a:r>
          </a:p>
        </p:txBody>
      </p:sp>
    </p:spTree>
    <p:extLst>
      <p:ext uri="{BB962C8B-B14F-4D97-AF65-F5344CB8AC3E}">
        <p14:creationId xmlns:p14="http://schemas.microsoft.com/office/powerpoint/2010/main" val="438435848"/>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50FE277-F882-FC82-D64C-A0B3091CDFE2}"/>
              </a:ext>
            </a:extLst>
          </p:cNvPr>
          <p:cNvSpPr>
            <a:spLocks noGrp="1"/>
          </p:cNvSpPr>
          <p:nvPr>
            <p:ph type="title"/>
          </p:nvPr>
        </p:nvSpPr>
        <p:spPr>
          <a:xfrm>
            <a:off x="838200" y="333594"/>
            <a:ext cx="10515600" cy="1325563"/>
          </a:xfrm>
        </p:spPr>
        <p:txBody>
          <a:bodyPr>
            <a:normAutofit/>
          </a:bodyPr>
          <a:lstStyle/>
          <a:p>
            <a:r>
              <a:rPr lang="fr-FR" sz="3200" dirty="0">
                <a:solidFill>
                  <a:srgbClr val="FFF3CC"/>
                </a:solidFill>
              </a:rPr>
              <a:t>Marc Lescarbot, </a:t>
            </a:r>
            <a:r>
              <a:rPr lang="fr-FR" sz="3200" i="1" dirty="0">
                <a:solidFill>
                  <a:srgbClr val="FFF3CC"/>
                </a:solidFill>
              </a:rPr>
              <a:t>Histoire de la Nouvelle-France</a:t>
            </a:r>
            <a:r>
              <a:rPr lang="en-US" sz="3200" i="1" dirty="0">
                <a:solidFill>
                  <a:srgbClr val="FFF3CC"/>
                </a:solidFill>
              </a:rPr>
              <a:t>, </a:t>
            </a:r>
            <a:r>
              <a:rPr lang="fr-FR" sz="3200" dirty="0">
                <a:solidFill>
                  <a:srgbClr val="FFF3CC"/>
                </a:solidFill>
              </a:rPr>
              <a:t>3</a:t>
            </a:r>
            <a:r>
              <a:rPr lang="fr-FR" sz="3200" baseline="30000" dirty="0">
                <a:solidFill>
                  <a:srgbClr val="FFF3CC"/>
                </a:solidFill>
              </a:rPr>
              <a:t>rd</a:t>
            </a:r>
            <a:r>
              <a:rPr lang="fr-FR" sz="3200" dirty="0">
                <a:solidFill>
                  <a:srgbClr val="FFF3CC"/>
                </a:solidFill>
              </a:rPr>
              <a:t> </a:t>
            </a:r>
            <a:r>
              <a:rPr lang="fr-FR" sz="3200" dirty="0" err="1">
                <a:solidFill>
                  <a:srgbClr val="FFF3CC"/>
                </a:solidFill>
              </a:rPr>
              <a:t>ed</a:t>
            </a:r>
            <a:r>
              <a:rPr lang="fr-FR" sz="3200" dirty="0">
                <a:solidFill>
                  <a:srgbClr val="FFF3CC"/>
                </a:solidFill>
              </a:rPr>
              <a:t>., Paris: Adrian Perier, 1618.</a:t>
            </a:r>
          </a:p>
        </p:txBody>
      </p:sp>
      <p:sp>
        <p:nvSpPr>
          <p:cNvPr id="4" name="Content Placeholder 3">
            <a:extLst>
              <a:ext uri="{FF2B5EF4-FFF2-40B4-BE49-F238E27FC236}">
                <a16:creationId xmlns:a16="http://schemas.microsoft.com/office/drawing/2014/main" id="{7FFA6487-657E-5751-BBB4-1E339C4EADEA}"/>
              </a:ext>
            </a:extLst>
          </p:cNvPr>
          <p:cNvSpPr>
            <a:spLocks noGrp="1"/>
          </p:cNvSpPr>
          <p:nvPr>
            <p:ph idx="1"/>
          </p:nvPr>
        </p:nvSpPr>
        <p:spPr>
          <a:xfrm>
            <a:off x="838200" y="1825624"/>
            <a:ext cx="10515600" cy="4559409"/>
          </a:xfrm>
        </p:spPr>
        <p:txBody>
          <a:bodyPr>
            <a:normAutofit/>
          </a:bodyPr>
          <a:lstStyle/>
          <a:p>
            <a:pPr marL="0" indent="0">
              <a:buNone/>
            </a:pPr>
            <a:r>
              <a:rPr lang="en-US" dirty="0">
                <a:solidFill>
                  <a:srgbClr val="FFF3CC"/>
                </a:solidFill>
                <a:latin typeface="Calibri Light" panose="020F0302020204030204" pitchFamily="34" charset="0"/>
                <a:ea typeface="Times New Roman" panose="02020603050405020304" pitchFamily="18" charset="0"/>
              </a:rPr>
              <a:t>“</a:t>
            </a:r>
            <a:r>
              <a:rPr lang="fr-FR" dirty="0" err="1">
                <a:solidFill>
                  <a:srgbClr val="FFF3CC"/>
                </a:solidFill>
              </a:rPr>
              <a:t>Ilz</a:t>
            </a:r>
            <a:r>
              <a:rPr lang="fr-FR" dirty="0">
                <a:solidFill>
                  <a:srgbClr val="FFF3CC"/>
                </a:solidFill>
              </a:rPr>
              <a:t> sont tous de couleur </a:t>
            </a:r>
            <a:r>
              <a:rPr lang="fr-FR" dirty="0" err="1">
                <a:solidFill>
                  <a:srgbClr val="FFF3CC"/>
                </a:solidFill>
              </a:rPr>
              <a:t>olivátre</a:t>
            </a:r>
            <a:r>
              <a:rPr lang="fr-FR" dirty="0">
                <a:solidFill>
                  <a:srgbClr val="FFF3CC"/>
                </a:solidFill>
              </a:rPr>
              <a:t>, ou du moins </a:t>
            </a:r>
            <a:r>
              <a:rPr lang="fr-FR" dirty="0" err="1">
                <a:solidFill>
                  <a:srgbClr val="FFF3CC"/>
                </a:solidFill>
              </a:rPr>
              <a:t>bazanez</a:t>
            </a:r>
            <a:r>
              <a:rPr lang="fr-FR" dirty="0">
                <a:solidFill>
                  <a:srgbClr val="FFF3CC"/>
                </a:solidFill>
              </a:rPr>
              <a:t> comme les </a:t>
            </a:r>
            <a:r>
              <a:rPr lang="fr-FR" dirty="0" err="1">
                <a:solidFill>
                  <a:srgbClr val="FFF3CC"/>
                </a:solidFill>
              </a:rPr>
              <a:t>Hespagnols</a:t>
            </a:r>
            <a:r>
              <a:rPr lang="fr-FR" dirty="0">
                <a:solidFill>
                  <a:srgbClr val="FFF3CC"/>
                </a:solidFill>
              </a:rPr>
              <a:t> : non qu’</a:t>
            </a:r>
            <a:r>
              <a:rPr lang="fr-FR" dirty="0" err="1">
                <a:solidFill>
                  <a:srgbClr val="FFF3CC"/>
                </a:solidFill>
              </a:rPr>
              <a:t>ilz</a:t>
            </a:r>
            <a:r>
              <a:rPr lang="fr-FR" dirty="0">
                <a:solidFill>
                  <a:srgbClr val="FFF3CC"/>
                </a:solidFill>
              </a:rPr>
              <a:t> naissent tels, mais </a:t>
            </a:r>
            <a:r>
              <a:rPr lang="fr-FR" dirty="0" err="1">
                <a:solidFill>
                  <a:srgbClr val="FFF3CC"/>
                </a:solidFill>
              </a:rPr>
              <a:t>étans</a:t>
            </a:r>
            <a:r>
              <a:rPr lang="fr-FR" dirty="0">
                <a:solidFill>
                  <a:srgbClr val="FFF3CC"/>
                </a:solidFill>
              </a:rPr>
              <a:t> le plus du temps </a:t>
            </a:r>
            <a:r>
              <a:rPr lang="fr-FR" dirty="0" err="1">
                <a:solidFill>
                  <a:srgbClr val="FFF3CC"/>
                </a:solidFill>
              </a:rPr>
              <a:t>nuds</a:t>
            </a:r>
            <a:r>
              <a:rPr lang="fr-FR" dirty="0">
                <a:solidFill>
                  <a:srgbClr val="FFF3CC"/>
                </a:solidFill>
              </a:rPr>
              <a:t> </a:t>
            </a:r>
            <a:r>
              <a:rPr lang="fr-FR" dirty="0" err="1">
                <a:solidFill>
                  <a:srgbClr val="FFF3CC"/>
                </a:solidFill>
              </a:rPr>
              <a:t>ilz</a:t>
            </a:r>
            <a:r>
              <a:rPr lang="fr-FR" dirty="0">
                <a:solidFill>
                  <a:srgbClr val="FFF3CC"/>
                </a:solidFill>
              </a:rPr>
              <a:t> s’</a:t>
            </a:r>
            <a:r>
              <a:rPr lang="fr-FR" dirty="0" err="1">
                <a:solidFill>
                  <a:srgbClr val="FFF3CC"/>
                </a:solidFill>
              </a:rPr>
              <a:t>engriassent</a:t>
            </a:r>
            <a:r>
              <a:rPr lang="fr-FR" dirty="0">
                <a:solidFill>
                  <a:srgbClr val="FFF3CC"/>
                </a:solidFill>
              </a:rPr>
              <a:t> les corps, &amp; les oignent quelquefois d’</a:t>
            </a:r>
            <a:r>
              <a:rPr lang="fr-FR" dirty="0" err="1">
                <a:solidFill>
                  <a:srgbClr val="FFF3CC"/>
                </a:solidFill>
              </a:rPr>
              <a:t>huille</a:t>
            </a:r>
            <a:r>
              <a:rPr lang="fr-FR" dirty="0">
                <a:solidFill>
                  <a:srgbClr val="FFF3CC"/>
                </a:solidFill>
              </a:rPr>
              <a:t> de poisson, pour se garder des </a:t>
            </a:r>
            <a:r>
              <a:rPr lang="fr-FR" dirty="0" err="1">
                <a:solidFill>
                  <a:srgbClr val="FFF3CC"/>
                </a:solidFill>
              </a:rPr>
              <a:t>mooches</a:t>
            </a:r>
            <a:r>
              <a:rPr lang="fr-FR" dirty="0">
                <a:solidFill>
                  <a:srgbClr val="FFF3CC"/>
                </a:solidFill>
              </a:rPr>
              <a:t> . . . . Or </a:t>
            </a:r>
            <a:r>
              <a:rPr lang="fr-FR" dirty="0" err="1">
                <a:solidFill>
                  <a:srgbClr val="FFF3CC"/>
                </a:solidFill>
              </a:rPr>
              <a:t>noz</a:t>
            </a:r>
            <a:r>
              <a:rPr lang="fr-FR" dirty="0">
                <a:solidFill>
                  <a:srgbClr val="FFF3CC"/>
                </a:solidFill>
              </a:rPr>
              <a:t> Sauvages pour se </a:t>
            </a:r>
            <a:r>
              <a:rPr lang="fr-FR" dirty="0" err="1">
                <a:solidFill>
                  <a:srgbClr val="FFF3CC"/>
                </a:solidFill>
              </a:rPr>
              <a:t>garentir</a:t>
            </a:r>
            <a:r>
              <a:rPr lang="fr-FR" dirty="0">
                <a:solidFill>
                  <a:srgbClr val="FFF3CC"/>
                </a:solidFill>
              </a:rPr>
              <a:t> des </a:t>
            </a:r>
            <a:r>
              <a:rPr lang="fr-FR" dirty="0" err="1">
                <a:solidFill>
                  <a:srgbClr val="FFF3CC"/>
                </a:solidFill>
              </a:rPr>
              <a:t>piqueres</a:t>
            </a:r>
            <a:r>
              <a:rPr lang="fr-FR" dirty="0">
                <a:solidFill>
                  <a:srgbClr val="FFF3CC"/>
                </a:solidFill>
              </a:rPr>
              <a:t> des ces animaux se frottent de certaines graisses &amp; huiles, comme j’ay dit, qui les rendent sales &amp; de couleur </a:t>
            </a:r>
            <a:r>
              <a:rPr lang="fr-FR" dirty="0" err="1">
                <a:solidFill>
                  <a:srgbClr val="FFF3CC"/>
                </a:solidFill>
              </a:rPr>
              <a:t>bazanée</a:t>
            </a:r>
            <a:r>
              <a:rPr lang="fr-FR" dirty="0">
                <a:solidFill>
                  <a:srgbClr val="FFF3CC"/>
                </a:solidFill>
              </a:rPr>
              <a:t>. Joint à ceci qu’</a:t>
            </a:r>
            <a:r>
              <a:rPr lang="fr-FR" dirty="0" err="1">
                <a:solidFill>
                  <a:srgbClr val="FFF3CC"/>
                </a:solidFill>
              </a:rPr>
              <a:t>ilz</a:t>
            </a:r>
            <a:r>
              <a:rPr lang="fr-FR" dirty="0">
                <a:solidFill>
                  <a:srgbClr val="FFF3CC"/>
                </a:solidFill>
              </a:rPr>
              <a:t> sont toujours ou couches par terre, ou exposés à la chaleur &amp; au vent.</a:t>
            </a:r>
            <a:r>
              <a:rPr lang="en-US" dirty="0">
                <a:solidFill>
                  <a:srgbClr val="FFF3CC"/>
                </a:solidFill>
                <a:latin typeface="Calibri Light" panose="020F0302020204030204" pitchFamily="34" charset="0"/>
                <a:ea typeface="Calibri" panose="020F0502020204030204" pitchFamily="34" charset="0"/>
              </a:rPr>
              <a:t>” (789-90)</a:t>
            </a:r>
            <a:endParaRPr lang="en-US" dirty="0">
              <a:solidFill>
                <a:srgbClr val="FFF3CC"/>
              </a:solidFill>
            </a:endParaRPr>
          </a:p>
          <a:p>
            <a:pPr marL="0" indent="0">
              <a:buNone/>
            </a:pPr>
            <a:endParaRPr lang="en-US" dirty="0">
              <a:solidFill>
                <a:srgbClr val="FFF3CC"/>
              </a:solidFill>
              <a:latin typeface="Calibri Light" panose="020F0302020204030204" pitchFamily="34" charset="0"/>
              <a:ea typeface="Times New Roman" panose="02020603050405020304" pitchFamily="18" charset="0"/>
            </a:endParaRPr>
          </a:p>
        </p:txBody>
      </p:sp>
    </p:spTree>
    <p:extLst>
      <p:ext uri="{BB962C8B-B14F-4D97-AF65-F5344CB8AC3E}">
        <p14:creationId xmlns:p14="http://schemas.microsoft.com/office/powerpoint/2010/main" val="4255086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4046521-5468-1A72-E3A6-153F4B800BD1}"/>
              </a:ext>
            </a:extLst>
          </p:cNvPr>
          <p:cNvSpPr txBox="1">
            <a:spLocks/>
          </p:cNvSpPr>
          <p:nvPr/>
        </p:nvSpPr>
        <p:spPr>
          <a:xfrm>
            <a:off x="462643" y="4229554"/>
            <a:ext cx="10515600" cy="262844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800" b="0" i="0" u="none" strike="noStrike" kern="1200" cap="none" spc="0" normalizeH="0" baseline="0" noProof="0" dirty="0">
              <a:ln>
                <a:noFill/>
              </a:ln>
              <a:solidFill>
                <a:srgbClr val="FFC000">
                  <a:lumMod val="20000"/>
                  <a:lumOff val="80000"/>
                </a:srgbClr>
              </a:solidFill>
              <a:effectLst/>
              <a:uLnTx/>
              <a:uFillTx/>
              <a:latin typeface="Calibri Light" panose="020F0302020204030204"/>
              <a:ea typeface="+mj-ea"/>
              <a:cs typeface="+mj-cs"/>
            </a:endParaRPr>
          </a:p>
        </p:txBody>
      </p:sp>
      <p:sp>
        <p:nvSpPr>
          <p:cNvPr id="5" name="TextBox 4">
            <a:extLst>
              <a:ext uri="{FF2B5EF4-FFF2-40B4-BE49-F238E27FC236}">
                <a16:creationId xmlns:a16="http://schemas.microsoft.com/office/drawing/2014/main" id="{E63D075F-EE8A-909E-4ED8-8CE72004BC7F}"/>
              </a:ext>
            </a:extLst>
          </p:cNvPr>
          <p:cNvSpPr txBox="1"/>
          <p:nvPr/>
        </p:nvSpPr>
        <p:spPr>
          <a:xfrm>
            <a:off x="359228" y="461945"/>
            <a:ext cx="11027228" cy="238526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3CC"/>
                </a:solidFill>
                <a:effectLst/>
                <a:uLnTx/>
                <a:uFillTx/>
                <a:latin typeface="Calibri" panose="020F0502020204030204"/>
                <a:ea typeface="+mn-ea"/>
                <a:cs typeface="+mn-cs"/>
              </a:rPr>
              <a:t>“</a:t>
            </a:r>
            <a:r>
              <a:rPr kumimoji="0" lang="fr-FR" sz="2800" b="0" i="0" u="none" strike="noStrike" kern="1200" cap="none" spc="0" normalizeH="0" baseline="0" noProof="0" dirty="0">
                <a:ln>
                  <a:noFill/>
                </a:ln>
                <a:solidFill>
                  <a:srgbClr val="FFF3CC"/>
                </a:solidFill>
                <a:effectLst/>
                <a:uLnTx/>
                <a:uFillTx/>
                <a:latin typeface="Calibri" panose="020F0502020204030204"/>
                <a:ea typeface="+mn-ea"/>
                <a:cs typeface="+mn-cs"/>
              </a:rPr>
              <a:t>Leur charnure est blanche naturellement, comme en font </a:t>
            </a:r>
            <a:r>
              <a:rPr kumimoji="0" lang="fr-FR" sz="2800" b="0" i="0" u="none" strike="noStrike" kern="1200" cap="none" spc="0" normalizeH="0" baseline="0" noProof="0" dirty="0" err="1">
                <a:ln>
                  <a:noFill/>
                </a:ln>
                <a:solidFill>
                  <a:srgbClr val="FFF3CC"/>
                </a:solidFill>
                <a:effectLst/>
                <a:uLnTx/>
                <a:uFillTx/>
                <a:latin typeface="Calibri" panose="020F0502020204030204"/>
                <a:ea typeface="+mn-ea"/>
                <a:cs typeface="+mn-cs"/>
              </a:rPr>
              <a:t>foy</a:t>
            </a:r>
            <a:r>
              <a:rPr kumimoji="0" lang="fr-FR" sz="2800" b="0" i="0" u="none" strike="noStrike" kern="1200" cap="none" spc="0" normalizeH="0" baseline="0" noProof="0" dirty="0">
                <a:ln>
                  <a:noFill/>
                </a:ln>
                <a:solidFill>
                  <a:srgbClr val="FFF3CC"/>
                </a:solidFill>
                <a:effectLst/>
                <a:uLnTx/>
                <a:uFillTx/>
                <a:latin typeface="Calibri" panose="020F0502020204030204"/>
                <a:ea typeface="+mn-ea"/>
                <a:cs typeface="+mn-cs"/>
              </a:rPr>
              <a:t> les petits </a:t>
            </a:r>
            <a:r>
              <a:rPr kumimoji="0" lang="fr-FR" sz="2800" b="0" i="0" u="none" strike="noStrike" kern="1200" cap="none" spc="0" normalizeH="0" baseline="0" noProof="0" dirty="0" err="1">
                <a:ln>
                  <a:noFill/>
                </a:ln>
                <a:solidFill>
                  <a:srgbClr val="FFF3CC"/>
                </a:solidFill>
                <a:effectLst/>
                <a:uLnTx/>
                <a:uFillTx/>
                <a:latin typeface="Calibri" panose="020F0502020204030204"/>
                <a:ea typeface="+mn-ea"/>
                <a:cs typeface="+mn-cs"/>
              </a:rPr>
              <a:t>enfans</a:t>
            </a:r>
            <a:r>
              <a:rPr kumimoji="0" lang="fr-FR" sz="2800" b="0" i="0" u="none" strike="noStrike" kern="1200" cap="none" spc="0" normalizeH="0" baseline="0" noProof="0" dirty="0">
                <a:ln>
                  <a:noFill/>
                </a:ln>
                <a:solidFill>
                  <a:srgbClr val="FFF3CC"/>
                </a:solidFill>
                <a:effectLst/>
                <a:uLnTx/>
                <a:uFillTx/>
                <a:latin typeface="Calibri" panose="020F0502020204030204"/>
                <a:ea typeface="+mn-ea"/>
                <a:cs typeface="+mn-cs"/>
              </a:rPr>
              <a:t> ; mais le </a:t>
            </a:r>
            <a:r>
              <a:rPr kumimoji="0" lang="fr-FR" sz="2800" b="0" i="0" u="none" strike="noStrike" kern="1200" cap="none" spc="0" normalizeH="0" baseline="0" noProof="0" dirty="0" err="1">
                <a:ln>
                  <a:noFill/>
                </a:ln>
                <a:solidFill>
                  <a:srgbClr val="FFF3CC"/>
                </a:solidFill>
                <a:effectLst/>
                <a:uLnTx/>
                <a:uFillTx/>
                <a:latin typeface="Calibri" panose="020F0502020204030204"/>
                <a:ea typeface="+mn-ea"/>
                <a:cs typeface="+mn-cs"/>
              </a:rPr>
              <a:t>hasle</a:t>
            </a:r>
            <a:r>
              <a:rPr kumimoji="0" lang="fr-FR" sz="2800" b="0" i="0" u="none" strike="noStrike" kern="1200" cap="none" spc="0" normalizeH="0" baseline="0" noProof="0" dirty="0">
                <a:ln>
                  <a:noFill/>
                </a:ln>
                <a:solidFill>
                  <a:srgbClr val="FFF3CC"/>
                </a:solidFill>
                <a:effectLst/>
                <a:uLnTx/>
                <a:uFillTx/>
                <a:latin typeface="Calibri" panose="020F0502020204030204"/>
                <a:ea typeface="+mn-ea"/>
                <a:cs typeface="+mn-cs"/>
              </a:rPr>
              <a:t> du Soleil, &amp; les frictions d’huile de Loup marin, &amp; de graisse d’Orignac, les rend fort </a:t>
            </a:r>
            <a:r>
              <a:rPr kumimoji="0" lang="fr-FR" sz="2800" b="0" i="0" u="none" strike="noStrike" kern="1200" cap="none" spc="0" normalizeH="0" baseline="0" noProof="0" dirty="0" err="1">
                <a:ln>
                  <a:noFill/>
                </a:ln>
                <a:solidFill>
                  <a:srgbClr val="FFF3CC"/>
                </a:solidFill>
                <a:effectLst/>
                <a:uLnTx/>
                <a:uFillTx/>
                <a:latin typeface="Calibri" panose="020F0502020204030204"/>
                <a:ea typeface="+mn-ea"/>
                <a:cs typeface="+mn-cs"/>
              </a:rPr>
              <a:t>bazanez</a:t>
            </a:r>
            <a:r>
              <a:rPr kumimoji="0" lang="fr-FR" sz="2800" b="0" i="0" u="none" strike="noStrike" kern="1200" cap="none" spc="0" normalizeH="0" baseline="0" noProof="0" dirty="0">
                <a:ln>
                  <a:noFill/>
                </a:ln>
                <a:solidFill>
                  <a:srgbClr val="FFF3CC"/>
                </a:solidFill>
                <a:effectLst/>
                <a:uLnTx/>
                <a:uFillTx/>
                <a:latin typeface="Calibri" panose="020F0502020204030204"/>
                <a:ea typeface="+mn-ea"/>
                <a:cs typeface="+mn-cs"/>
              </a:rPr>
              <a:t>, à mesure qu’ils croissent.”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3CC"/>
                </a:solidFill>
                <a:effectLst/>
                <a:uLnTx/>
                <a:uFillTx/>
                <a:latin typeface="Calibri Light" panose="020F0302020204030204"/>
                <a:ea typeface="+mn-ea"/>
                <a:cs typeface="+mn-cs"/>
              </a:rPr>
              <a:t>—</a:t>
            </a:r>
            <a:r>
              <a:rPr kumimoji="0" lang="en-US" sz="2800" b="0" i="0" u="none" strike="noStrike" kern="1200" cap="none" spc="0" normalizeH="0" baseline="0" noProof="0" dirty="0">
                <a:ln>
                  <a:noFill/>
                </a:ln>
                <a:solidFill>
                  <a:srgbClr val="FFF3CC"/>
                </a:solidFill>
                <a:effectLst/>
                <a:uLnTx/>
                <a:uFillTx/>
                <a:latin typeface="Calibri Light" panose="020F0302020204030204"/>
                <a:ea typeface="Calibri" panose="020F0502020204030204" pitchFamily="34" charset="0"/>
                <a:cs typeface="+mn-cs"/>
              </a:rPr>
              <a:t>Julien Perrault</a:t>
            </a:r>
            <a:r>
              <a:rPr kumimoji="0" lang="en-US" sz="2800" b="0" i="0" u="none" strike="noStrike" kern="1200" cap="none" spc="0" normalizeH="0" baseline="0" noProof="0" dirty="0">
                <a:ln>
                  <a:noFill/>
                </a:ln>
                <a:solidFill>
                  <a:srgbClr val="FFF3CC"/>
                </a:solidFill>
                <a:effectLst/>
                <a:uLnTx/>
                <a:uFillTx/>
                <a:latin typeface="Calibri Light" panose="020F0302020204030204"/>
                <a:ea typeface="+mn-ea"/>
                <a:cs typeface="+mn-cs"/>
              </a:rPr>
              <a:t> </a:t>
            </a:r>
            <a:r>
              <a:rPr kumimoji="0" lang="fr-FR" sz="2800" b="0" i="0" u="none" strike="noStrike" kern="1200" cap="none" spc="0" normalizeH="0" baseline="0" noProof="0" dirty="0">
                <a:ln>
                  <a:noFill/>
                </a:ln>
                <a:solidFill>
                  <a:srgbClr val="FFF3CC"/>
                </a:solidFill>
                <a:effectLst/>
                <a:uLnTx/>
                <a:uFillTx/>
                <a:latin typeface="Calibri Light" panose="020F0302020204030204"/>
                <a:ea typeface="+mn-ea"/>
                <a:cs typeface="+mn-cs"/>
              </a:rPr>
              <a:t>in Paul Le Jeune, </a:t>
            </a:r>
            <a:r>
              <a:rPr kumimoji="0" lang="fr-FR" sz="2800" b="0" i="1" u="none" strike="noStrike" kern="1200" cap="none" spc="0" normalizeH="0" baseline="0" noProof="0" dirty="0">
                <a:ln>
                  <a:noFill/>
                </a:ln>
                <a:solidFill>
                  <a:srgbClr val="FFF3CC"/>
                </a:solidFill>
                <a:effectLst/>
                <a:uLnTx/>
                <a:uFillTx/>
                <a:latin typeface="Calibri Light" panose="020F0302020204030204"/>
                <a:ea typeface="+mn-ea"/>
                <a:cs typeface="+mn-cs"/>
              </a:rPr>
              <a:t>Relation de ce qui s’est passé en la Nouvelle France en l’année 1635</a:t>
            </a:r>
            <a:r>
              <a:rPr kumimoji="0" lang="en-US" sz="2800" b="0" i="0" u="none" strike="noStrike" kern="1200" cap="none" spc="0" normalizeH="0" baseline="0" noProof="0" dirty="0">
                <a:ln>
                  <a:noFill/>
                </a:ln>
                <a:solidFill>
                  <a:srgbClr val="FFF3CC"/>
                </a:solidFill>
                <a:effectLst/>
                <a:uLnTx/>
                <a:uFillTx/>
                <a:latin typeface="Calibri Light" panose="020F0302020204030204"/>
                <a:ea typeface="+mn-ea"/>
                <a:cs typeface="+mn-cs"/>
              </a:rPr>
              <a:t> (1636), 210.</a:t>
            </a:r>
            <a:endParaRPr kumimoji="0" lang="fr-FR" sz="2800" b="0" i="0" u="none" strike="noStrike" kern="1200" cap="none" spc="0" normalizeH="0" baseline="0" noProof="0" dirty="0">
              <a:ln>
                <a:noFill/>
              </a:ln>
              <a:solidFill>
                <a:srgbClr val="FFF3CC"/>
              </a:solidFill>
              <a:effectLst/>
              <a:uLnTx/>
              <a:uFillTx/>
              <a:latin typeface="Calibri Light"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FFF3CC"/>
              </a:solidFill>
              <a:effectLst/>
              <a:uLnTx/>
              <a:uFillTx/>
              <a:latin typeface="Calibri Light" panose="020F0302020204030204" pitchFamily="34" charset="0"/>
              <a:ea typeface="Calibri" panose="020F0502020204030204" pitchFamily="34" charset="0"/>
              <a:cs typeface="+mn-cs"/>
            </a:endParaRPr>
          </a:p>
        </p:txBody>
      </p:sp>
      <p:sp>
        <p:nvSpPr>
          <p:cNvPr id="7" name="TextBox 6">
            <a:extLst>
              <a:ext uri="{FF2B5EF4-FFF2-40B4-BE49-F238E27FC236}">
                <a16:creationId xmlns:a16="http://schemas.microsoft.com/office/drawing/2014/main" id="{E465F18F-7368-B063-7BFB-FCDAA4691ABF}"/>
              </a:ext>
            </a:extLst>
          </p:cNvPr>
          <p:cNvSpPr txBox="1"/>
          <p:nvPr/>
        </p:nvSpPr>
        <p:spPr>
          <a:xfrm>
            <a:off x="462642" y="4270023"/>
            <a:ext cx="10820399" cy="181588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srgbClr val="FFF3CC"/>
                </a:solidFill>
                <a:effectLst/>
                <a:uLnTx/>
                <a:uFillTx/>
                <a:latin typeface="Calibri" panose="020F0502020204030204"/>
                <a:ea typeface="+mn-ea"/>
                <a:cs typeface="+mn-cs"/>
              </a:rPr>
              <a:t>“Ils sont </a:t>
            </a:r>
            <a:r>
              <a:rPr kumimoji="0" lang="fr-FR" sz="2800" b="0" i="0" u="none" strike="noStrike" kern="1200" cap="none" spc="0" normalizeH="0" baseline="0" noProof="0" dirty="0" err="1">
                <a:ln>
                  <a:noFill/>
                </a:ln>
                <a:solidFill>
                  <a:srgbClr val="FFF3CC"/>
                </a:solidFill>
                <a:effectLst/>
                <a:uLnTx/>
                <a:uFillTx/>
                <a:latin typeface="Calibri" panose="020F0502020204030204"/>
                <a:ea typeface="+mn-ea"/>
                <a:cs typeface="+mn-cs"/>
              </a:rPr>
              <a:t>bazanez</a:t>
            </a:r>
            <a:r>
              <a:rPr kumimoji="0" lang="fr-FR" sz="2800" b="0" i="0" u="none" strike="noStrike" kern="1200" cap="none" spc="0" normalizeH="0" baseline="0" noProof="0" dirty="0">
                <a:ln>
                  <a:noFill/>
                </a:ln>
                <a:solidFill>
                  <a:srgbClr val="FFF3CC"/>
                </a:solidFill>
                <a:effectLst/>
                <a:uLnTx/>
                <a:uFillTx/>
                <a:latin typeface="Calibri" panose="020F0502020204030204"/>
                <a:ea typeface="+mn-ea"/>
                <a:cs typeface="+mn-cs"/>
              </a:rPr>
              <a:t>, les </a:t>
            </a:r>
            <a:r>
              <a:rPr kumimoji="0" lang="fr-FR" sz="2800" b="0" i="0" u="none" strike="noStrike" kern="1200" cap="none" spc="0" normalizeH="0" baseline="0" noProof="0" dirty="0" err="1">
                <a:ln>
                  <a:noFill/>
                </a:ln>
                <a:solidFill>
                  <a:srgbClr val="FFF3CC"/>
                </a:solidFill>
                <a:effectLst/>
                <a:uLnTx/>
                <a:uFillTx/>
                <a:latin typeface="Calibri" panose="020F0502020204030204"/>
                <a:ea typeface="+mn-ea"/>
                <a:cs typeface="+mn-cs"/>
              </a:rPr>
              <a:t>enfans</a:t>
            </a:r>
            <a:r>
              <a:rPr kumimoji="0" lang="fr-FR" sz="2800" b="0" i="0" u="none" strike="noStrike" kern="1200" cap="none" spc="0" normalizeH="0" baseline="0" noProof="0" dirty="0">
                <a:ln>
                  <a:noFill/>
                </a:ln>
                <a:solidFill>
                  <a:srgbClr val="FFF3CC"/>
                </a:solidFill>
                <a:effectLst/>
                <a:uLnTx/>
                <a:uFillTx/>
                <a:latin typeface="Calibri" panose="020F0502020204030204"/>
                <a:ea typeface="+mn-ea"/>
                <a:cs typeface="+mn-cs"/>
              </a:rPr>
              <a:t> qui naissent sont blancs comme des François, &amp; cette couleur </a:t>
            </a:r>
            <a:r>
              <a:rPr kumimoji="0" lang="fr-FR" sz="2800" b="0" i="0" u="none" strike="noStrike" kern="1200" cap="none" spc="0" normalizeH="0" baseline="0" noProof="0" dirty="0" err="1">
                <a:ln>
                  <a:noFill/>
                </a:ln>
                <a:solidFill>
                  <a:srgbClr val="FFF3CC"/>
                </a:solidFill>
                <a:effectLst/>
                <a:uLnTx/>
                <a:uFillTx/>
                <a:latin typeface="Calibri" panose="020F0502020204030204"/>
                <a:ea typeface="+mn-ea"/>
                <a:cs typeface="+mn-cs"/>
              </a:rPr>
              <a:t>bazanée</a:t>
            </a:r>
            <a:r>
              <a:rPr kumimoji="0" lang="fr-FR" sz="2800" b="0" i="0" u="none" strike="noStrike" kern="1200" cap="none" spc="0" normalizeH="0" baseline="0" noProof="0" dirty="0">
                <a:ln>
                  <a:noFill/>
                </a:ln>
                <a:solidFill>
                  <a:srgbClr val="FFF3CC"/>
                </a:solidFill>
                <a:effectLst/>
                <a:uLnTx/>
                <a:uFillTx/>
                <a:latin typeface="Calibri" panose="020F0502020204030204"/>
                <a:ea typeface="+mn-ea"/>
                <a:cs typeface="+mn-cs"/>
              </a:rPr>
              <a:t> ne leur vient qu’avec l’</a:t>
            </a:r>
            <a:r>
              <a:rPr kumimoji="0" lang="fr-FR" sz="2800" b="0" i="0" u="none" strike="noStrike" kern="1200" cap="none" spc="0" normalizeH="0" baseline="0" noProof="0" dirty="0" err="1">
                <a:ln>
                  <a:noFill/>
                </a:ln>
                <a:solidFill>
                  <a:srgbClr val="FFF3CC"/>
                </a:solidFill>
                <a:effectLst/>
                <a:uLnTx/>
                <a:uFillTx/>
                <a:latin typeface="Calibri" panose="020F0502020204030204"/>
                <a:ea typeface="+mn-ea"/>
                <a:cs typeface="+mn-cs"/>
              </a:rPr>
              <a:t>aage</a:t>
            </a:r>
            <a:r>
              <a:rPr kumimoji="0" lang="fr-FR" sz="2800" b="0" i="0" u="none" strike="noStrike" kern="1200" cap="none" spc="0" normalizeH="0" baseline="0" noProof="0" dirty="0">
                <a:ln>
                  <a:noFill/>
                </a:ln>
                <a:solidFill>
                  <a:srgbClr val="FFF3CC"/>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srgbClr val="FFF3CC"/>
                </a:solidFill>
                <a:effectLst/>
                <a:uLnTx/>
                <a:uFillTx/>
                <a:latin typeface="Calibri" panose="020F0502020204030204"/>
                <a:ea typeface="+mn-ea"/>
                <a:cs typeface="+mn-cs"/>
              </a:rPr>
              <a:t>—Pierre Bouchet (1664), </a:t>
            </a:r>
            <a:r>
              <a:rPr kumimoji="0" lang="en-US" sz="2800" b="0" i="0" u="none" strike="noStrike" kern="1200" cap="none" spc="0" normalizeH="0" baseline="0" noProof="0" dirty="0">
                <a:ln>
                  <a:noFill/>
                </a:ln>
                <a:solidFill>
                  <a:srgbClr val="FFF3CC"/>
                </a:solidFill>
                <a:effectLst/>
                <a:uLnTx/>
                <a:uFillTx/>
                <a:latin typeface="Calibri" panose="020F0502020204030204"/>
                <a:ea typeface="+mn-ea"/>
                <a:cs typeface="+mn-cs"/>
              </a:rPr>
              <a:t>92.</a:t>
            </a:r>
            <a:endParaRPr kumimoji="0" lang="fr-FR" sz="2800" b="0" i="0" u="none" strike="noStrike" kern="1200" cap="none" spc="0" normalizeH="0" baseline="0" noProof="0" dirty="0">
              <a:ln>
                <a:noFill/>
              </a:ln>
              <a:solidFill>
                <a:srgbClr val="FFF3CC"/>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3CC"/>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2210863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7869F37-B06A-8D45-A5B8-E9379C08A9AF}"/>
              </a:ext>
            </a:extLst>
          </p:cNvPr>
          <p:cNvSpPr txBox="1"/>
          <p:nvPr/>
        </p:nvSpPr>
        <p:spPr>
          <a:xfrm>
            <a:off x="153713" y="1313036"/>
            <a:ext cx="11884574" cy="42319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FFF3CC"/>
                </a:solidFill>
                <a:effectLst/>
                <a:uLnTx/>
                <a:uFillTx/>
                <a:latin typeface="Calibri Light" panose="020F0302020204030204" pitchFamily="34" charset="0"/>
                <a:ea typeface="Times New Roman" panose="02020603050405020304" pitchFamily="18" charset="0"/>
                <a:cs typeface="+mn-cs"/>
              </a:rPr>
              <a:t>“</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Il y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en</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eust</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un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autre</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lequel</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me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montrant</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son enfant qui ne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faisoit</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que</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de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naistre</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me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dit</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qu’il</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desiroit</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qu’on</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le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baptisast</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 . . . Et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comme</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je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regardois</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ce</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petit enfant &amp;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que</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j’admirois</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de le voir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aussi</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blanc</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 . . il me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dit</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que</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tous</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leurs</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enfans</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estoient</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tousjours</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aussi</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blancs</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&amp;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qu’il</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n’y</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avoit</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que</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les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peinturer</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avec les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huilles</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qui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leur</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donnoit</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la couleur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que</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nous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leur</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voyons</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mais</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puis</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que</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nous ne la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trouvions</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pas belle, il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disoit</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que</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jamais il ne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s’en</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serviroit</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à pas un de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ses</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enfans</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&amp;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que</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pour le premier il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laisseroit</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celuy-là</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en</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sa</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couleur naturelle.”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FFF3CC"/>
                </a:solidFill>
                <a:effectLst/>
                <a:uLnTx/>
                <a:uFillTx/>
                <a:latin typeface="Calibri Light" panose="020F0302020204030204" pitchFamily="34" charset="0"/>
                <a:ea typeface="Times New Roman" panose="02020603050405020304" pitchFamily="18" charset="0"/>
                <a:cs typeface="+mn-cs"/>
              </a:rPr>
              <a:t>—Claude </a:t>
            </a:r>
            <a:r>
              <a:rPr kumimoji="0" lang="en-US" sz="2600" b="0" i="0" u="none" strike="noStrike" kern="1200" cap="none" spc="0" normalizeH="0" baseline="0" noProof="0" dirty="0" err="1">
                <a:ln>
                  <a:noFill/>
                </a:ln>
                <a:solidFill>
                  <a:srgbClr val="FFF3CC"/>
                </a:solidFill>
                <a:effectLst/>
                <a:uLnTx/>
                <a:uFillTx/>
                <a:latin typeface="Calibri Light" panose="020F0302020204030204" pitchFamily="34" charset="0"/>
                <a:ea typeface="Times New Roman" panose="02020603050405020304" pitchFamily="18" charset="0"/>
                <a:cs typeface="+mn-cs"/>
              </a:rPr>
              <a:t>d’Abbeville</a:t>
            </a:r>
            <a:r>
              <a:rPr kumimoji="0" lang="en-US" sz="2600" b="0" i="0" u="none" strike="noStrike" kern="1200" cap="none" spc="0" normalizeH="0" baseline="0" noProof="0" dirty="0">
                <a:ln>
                  <a:noFill/>
                </a:ln>
                <a:solidFill>
                  <a:srgbClr val="FFF3CC"/>
                </a:solidFill>
                <a:effectLst/>
                <a:uLnTx/>
                <a:uFillTx/>
                <a:latin typeface="Calibri Light" panose="020F0302020204030204" pitchFamily="34" charset="0"/>
                <a:ea typeface="Times New Roman" panose="02020603050405020304" pitchFamily="18" charset="0"/>
                <a:cs typeface="+mn-cs"/>
              </a:rPr>
              <a:t>, H</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istoire de la Mission des Pères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Capucins</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en</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l’Isle</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de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Maragnan</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et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terres</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a:t>
            </a:r>
            <a:r>
              <a:rPr kumimoji="0" lang="en-US" sz="2600" b="0" i="0" u="none" strike="noStrike" kern="1200" cap="none" spc="0" normalizeH="0" baseline="0" noProof="0" dirty="0" err="1">
                <a:ln>
                  <a:noFill/>
                </a:ln>
                <a:solidFill>
                  <a:srgbClr val="FFF3CC"/>
                </a:solidFill>
                <a:effectLst/>
                <a:uLnTx/>
                <a:uFillTx/>
                <a:latin typeface="Calibri" panose="020F0502020204030204"/>
                <a:ea typeface="+mn-ea"/>
                <a:cs typeface="+mn-cs"/>
              </a:rPr>
              <a:t>cironvoisins</a:t>
            </a:r>
            <a:r>
              <a:rPr kumimoji="0" lang="en-US" sz="2600" b="0" i="0" u="none" strike="noStrike" kern="1200" cap="none" spc="0" normalizeH="0" baseline="0" noProof="0" dirty="0">
                <a:ln>
                  <a:noFill/>
                </a:ln>
                <a:solidFill>
                  <a:srgbClr val="FFF3CC"/>
                </a:solidFill>
                <a:effectLst/>
                <a:uLnTx/>
                <a:uFillTx/>
                <a:latin typeface="Calibri" panose="020F0502020204030204"/>
                <a:ea typeface="+mn-ea"/>
                <a:cs typeface="+mn-cs"/>
              </a:rPr>
              <a:t>. Paris: François Huby, 1614. (314r–315v).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FFF3CC"/>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FFF3CC"/>
              </a:solidFill>
              <a:effectLst/>
              <a:uLnTx/>
              <a:uFillTx/>
              <a:latin typeface="Calibri Light" panose="020F0302020204030204" pitchFamily="34" charset="0"/>
              <a:ea typeface="Times New Roman" panose="02020603050405020304" pitchFamily="18" charset="0"/>
              <a:cs typeface="+mn-cs"/>
            </a:endParaRPr>
          </a:p>
        </p:txBody>
      </p:sp>
    </p:spTree>
    <p:extLst>
      <p:ext uri="{BB962C8B-B14F-4D97-AF65-F5344CB8AC3E}">
        <p14:creationId xmlns:p14="http://schemas.microsoft.com/office/powerpoint/2010/main" val="1959363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9B20FF3-193F-C9B6-FD68-62832E029898}"/>
              </a:ext>
            </a:extLst>
          </p:cNvPr>
          <p:cNvSpPr>
            <a:spLocks noGrp="1"/>
          </p:cNvSpPr>
          <p:nvPr>
            <p:ph idx="1"/>
          </p:nvPr>
        </p:nvSpPr>
        <p:spPr>
          <a:xfrm>
            <a:off x="838200" y="1148309"/>
            <a:ext cx="10515600" cy="5094836"/>
          </a:xfrm>
        </p:spPr>
        <p:txBody>
          <a:bodyPr>
            <a:normAutofit fontScale="92500" lnSpcReduction="10000"/>
          </a:bodyPr>
          <a:lstStyle/>
          <a:p>
            <a:pPr marL="0" indent="0">
              <a:buNone/>
            </a:pPr>
            <a:r>
              <a:rPr lang="en-US" sz="3400" dirty="0">
                <a:solidFill>
                  <a:schemeClr val="accent4">
                    <a:lumMod val="20000"/>
                    <a:lumOff val="80000"/>
                  </a:schemeClr>
                </a:solidFill>
                <a:latin typeface="Calibri Light" panose="020F0302020204030204" pitchFamily="34" charset="0"/>
                <a:ea typeface="Calibri" panose="020F0502020204030204" pitchFamily="34" charset="0"/>
                <a:cs typeface="Calibri Light (Headings)"/>
              </a:rPr>
              <a:t>“T</a:t>
            </a:r>
            <a:r>
              <a:rPr lang="fr-FR" sz="3400" dirty="0" err="1">
                <a:solidFill>
                  <a:srgbClr val="FFF3CC"/>
                </a:solidFill>
              </a:rPr>
              <a:t>outes</a:t>
            </a:r>
            <a:r>
              <a:rPr lang="fr-FR" sz="3400" dirty="0">
                <a:solidFill>
                  <a:srgbClr val="FFF3CC"/>
                </a:solidFill>
              </a:rPr>
              <a:t> les Nations &amp; les peuples </a:t>
            </a:r>
            <a:r>
              <a:rPr lang="fr-FR" sz="3400" dirty="0" err="1">
                <a:solidFill>
                  <a:srgbClr val="FFF3CC"/>
                </a:solidFill>
              </a:rPr>
              <a:t>Americains</a:t>
            </a:r>
            <a:r>
              <a:rPr lang="fr-FR" sz="3400" dirty="0">
                <a:solidFill>
                  <a:srgbClr val="FFF3CC"/>
                </a:solidFill>
              </a:rPr>
              <a:t> que nous avons </a:t>
            </a:r>
            <a:r>
              <a:rPr lang="fr-FR" sz="3400" dirty="0" err="1">
                <a:solidFill>
                  <a:srgbClr val="FFF3CC"/>
                </a:solidFill>
              </a:rPr>
              <a:t>veus</a:t>
            </a:r>
            <a:r>
              <a:rPr lang="fr-FR" sz="3400" dirty="0">
                <a:solidFill>
                  <a:srgbClr val="FFF3CC"/>
                </a:solidFill>
              </a:rPr>
              <a:t> en </a:t>
            </a:r>
            <a:r>
              <a:rPr lang="fr-FR" sz="3400" dirty="0" err="1">
                <a:solidFill>
                  <a:srgbClr val="FFF3CC"/>
                </a:solidFill>
              </a:rPr>
              <a:t>nostre</a:t>
            </a:r>
            <a:r>
              <a:rPr lang="fr-FR" sz="3400" dirty="0">
                <a:solidFill>
                  <a:srgbClr val="FFF3CC"/>
                </a:solidFill>
              </a:rPr>
              <a:t> voyage, sont tous de couleur </a:t>
            </a:r>
            <a:r>
              <a:rPr lang="fr-FR" sz="3400" dirty="0" err="1">
                <a:solidFill>
                  <a:srgbClr val="FFF3CC"/>
                </a:solidFill>
              </a:rPr>
              <a:t>bazanee</a:t>
            </a:r>
            <a:r>
              <a:rPr lang="fr-FR" sz="3400" dirty="0">
                <a:solidFill>
                  <a:srgbClr val="FFF3CC"/>
                </a:solidFill>
              </a:rPr>
              <a:t> . . . . non qu’ils naissent tels : car ils sont de </a:t>
            </a:r>
            <a:r>
              <a:rPr lang="fr-FR" sz="3400" dirty="0" err="1">
                <a:solidFill>
                  <a:srgbClr val="FFF3CC"/>
                </a:solidFill>
              </a:rPr>
              <a:t>mesme</a:t>
            </a:r>
            <a:r>
              <a:rPr lang="fr-FR" sz="3400" dirty="0">
                <a:solidFill>
                  <a:srgbClr val="FFF3CC"/>
                </a:solidFill>
              </a:rPr>
              <a:t> nature que nous ; mais c’est à cause de la nudité, de l’ardeur du soleil qui leur donne à </a:t>
            </a:r>
            <a:r>
              <a:rPr lang="fr-FR" sz="3400" dirty="0" err="1">
                <a:solidFill>
                  <a:srgbClr val="FFF3CC"/>
                </a:solidFill>
              </a:rPr>
              <a:t>nud</a:t>
            </a:r>
            <a:r>
              <a:rPr lang="fr-FR" sz="3400" dirty="0">
                <a:solidFill>
                  <a:srgbClr val="FFF3CC"/>
                </a:solidFill>
              </a:rPr>
              <a:t> sur le dos, &amp; qu’ils s’</a:t>
            </a:r>
            <a:r>
              <a:rPr lang="fr-FR" sz="3400" dirty="0" err="1">
                <a:solidFill>
                  <a:srgbClr val="FFF3CC"/>
                </a:solidFill>
              </a:rPr>
              <a:t>ingraissent</a:t>
            </a:r>
            <a:r>
              <a:rPr lang="fr-FR" sz="3400" dirty="0">
                <a:solidFill>
                  <a:srgbClr val="FFF3CC"/>
                </a:solidFill>
              </a:rPr>
              <a:t> &amp; oignent assez souvent le corps d’huile ou de graisse, avec des peintures de diverses couleurs qu’ils y appliquent &amp; </a:t>
            </a:r>
            <a:r>
              <a:rPr lang="fr-FR" sz="3400" dirty="0" err="1">
                <a:solidFill>
                  <a:srgbClr val="FFF3CC"/>
                </a:solidFill>
              </a:rPr>
              <a:t>meslent</a:t>
            </a:r>
            <a:r>
              <a:rPr lang="fr-FR" sz="3400" dirty="0">
                <a:solidFill>
                  <a:srgbClr val="FFF3CC"/>
                </a:solidFill>
              </a:rPr>
              <a:t>, pour sembler plus beaux</a:t>
            </a:r>
            <a:r>
              <a:rPr lang="en-US" sz="3400" dirty="0">
                <a:solidFill>
                  <a:schemeClr val="accent4">
                    <a:lumMod val="20000"/>
                    <a:lumOff val="80000"/>
                  </a:schemeClr>
                </a:solidFill>
                <a:latin typeface="Calibri Light" panose="020F0302020204030204" pitchFamily="34" charset="0"/>
              </a:rPr>
              <a:t>.</a:t>
            </a:r>
            <a:r>
              <a:rPr lang="en-US" sz="3400" dirty="0">
                <a:solidFill>
                  <a:schemeClr val="accent4">
                    <a:lumMod val="20000"/>
                    <a:lumOff val="80000"/>
                  </a:schemeClr>
                </a:solidFill>
                <a:latin typeface="Calibri Light" panose="020F0302020204030204" pitchFamily="34" charset="0"/>
                <a:ea typeface="Calibri" panose="020F0502020204030204" pitchFamily="34" charset="0"/>
                <a:cs typeface="Calibri Light (Headings)"/>
              </a:rPr>
              <a:t>”</a:t>
            </a:r>
          </a:p>
          <a:p>
            <a:pPr marL="0" indent="0">
              <a:buNone/>
            </a:pPr>
            <a:r>
              <a:rPr lang="en-US" sz="3400" dirty="0">
                <a:solidFill>
                  <a:schemeClr val="accent4">
                    <a:lumMod val="20000"/>
                    <a:lumOff val="80000"/>
                  </a:schemeClr>
                </a:solidFill>
                <a:latin typeface="Calibri Light" panose="020F0302020204030204" pitchFamily="34" charset="0"/>
                <a:ea typeface="Calibri" panose="020F0502020204030204" pitchFamily="34" charset="0"/>
                <a:cs typeface="Calibri Light (Headings)"/>
              </a:rPr>
              <a:t>—Gabriel </a:t>
            </a:r>
            <a:r>
              <a:rPr lang="en-US" sz="3400" dirty="0" err="1">
                <a:solidFill>
                  <a:srgbClr val="FFF3CC"/>
                </a:solidFill>
                <a:latin typeface="Calibri Light" panose="020F0302020204030204" pitchFamily="34" charset="0"/>
                <a:ea typeface="Calibri" panose="020F0502020204030204" pitchFamily="34" charset="0"/>
                <a:cs typeface="Calibri Light (Headings)"/>
              </a:rPr>
              <a:t>Sagard</a:t>
            </a:r>
            <a:r>
              <a:rPr lang="en-US" sz="3400" dirty="0">
                <a:solidFill>
                  <a:srgbClr val="FFF3CC"/>
                </a:solidFill>
                <a:latin typeface="Calibri Light" panose="020F0302020204030204" pitchFamily="34" charset="0"/>
                <a:ea typeface="Calibri" panose="020F0502020204030204" pitchFamily="34" charset="0"/>
                <a:cs typeface="Calibri Light (Headings)"/>
              </a:rPr>
              <a:t>, </a:t>
            </a:r>
            <a:r>
              <a:rPr lang="fr-FR" sz="3400" i="1" dirty="0">
                <a:solidFill>
                  <a:srgbClr val="FFF3CC"/>
                </a:solidFill>
              </a:rPr>
              <a:t>Grand voyage du pays des Hurons</a:t>
            </a:r>
            <a:r>
              <a:rPr lang="en-US" sz="3400" dirty="0">
                <a:solidFill>
                  <a:srgbClr val="FFF3CC"/>
                </a:solidFill>
              </a:rPr>
              <a:t> (1632), 220</a:t>
            </a:r>
            <a:endParaRPr lang="en-US" sz="3400" dirty="0">
              <a:solidFill>
                <a:srgbClr val="FFF3CC"/>
              </a:solidFill>
              <a:latin typeface="Calibri Light" panose="020F0302020204030204" pitchFamily="34" charset="0"/>
              <a:ea typeface="Calibri" panose="020F0502020204030204" pitchFamily="34" charset="0"/>
              <a:cs typeface="Calibri Light (Headings)"/>
            </a:endParaRPr>
          </a:p>
          <a:p>
            <a:pPr marL="0" indent="0">
              <a:buNone/>
            </a:pPr>
            <a:endParaRPr lang="en-US" sz="3400" dirty="0">
              <a:solidFill>
                <a:schemeClr val="accent4">
                  <a:lumMod val="20000"/>
                  <a:lumOff val="80000"/>
                </a:schemeClr>
              </a:solidFill>
              <a:latin typeface="Calibri Light" panose="020F0302020204030204" pitchFamily="34" charset="0"/>
              <a:ea typeface="Calibri" panose="020F0502020204030204" pitchFamily="34" charset="0"/>
              <a:cs typeface="Calibri Light (Headings)"/>
            </a:endParaRPr>
          </a:p>
          <a:p>
            <a:pPr marL="0" indent="0">
              <a:buNone/>
            </a:pPr>
            <a:endParaRPr lang="fr-FR" dirty="0">
              <a:solidFill>
                <a:srgbClr val="FFF3CC"/>
              </a:solidFill>
            </a:endParaRPr>
          </a:p>
          <a:p>
            <a:pPr marL="0" indent="0">
              <a:buNone/>
            </a:pPr>
            <a:r>
              <a:rPr lang="en-US" dirty="0">
                <a:solidFill>
                  <a:srgbClr val="FFF3CC"/>
                </a:solidFill>
              </a:rPr>
              <a:t> </a:t>
            </a:r>
          </a:p>
          <a:p>
            <a:pPr marL="0" indent="0">
              <a:buNone/>
            </a:pPr>
            <a:endParaRPr lang="fr-FR" dirty="0"/>
          </a:p>
        </p:txBody>
      </p:sp>
    </p:spTree>
    <p:extLst>
      <p:ext uri="{BB962C8B-B14F-4D97-AF65-F5344CB8AC3E}">
        <p14:creationId xmlns:p14="http://schemas.microsoft.com/office/powerpoint/2010/main" val="3813965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AABEAE-762A-0545-F827-F806AFAEA7F8}"/>
              </a:ext>
            </a:extLst>
          </p:cNvPr>
          <p:cNvSpPr>
            <a:spLocks noGrp="1"/>
          </p:cNvSpPr>
          <p:nvPr>
            <p:ph idx="1"/>
          </p:nvPr>
        </p:nvSpPr>
        <p:spPr>
          <a:xfrm>
            <a:off x="1923392" y="1951749"/>
            <a:ext cx="8781393" cy="4351338"/>
          </a:xfrm>
        </p:spPr>
        <p:txBody>
          <a:bodyPr/>
          <a:lstStyle/>
          <a:p>
            <a:pPr marL="0" indent="0">
              <a:buNone/>
            </a:pPr>
            <a:r>
              <a:rPr lang="en-US" sz="3600" dirty="0">
                <a:solidFill>
                  <a:srgbClr val="FFF3CC"/>
                </a:solidFill>
              </a:rPr>
              <a:t>“Cela est beau, de </a:t>
            </a:r>
            <a:r>
              <a:rPr lang="en-US" sz="3600" dirty="0" err="1">
                <a:solidFill>
                  <a:srgbClr val="FFF3CC"/>
                </a:solidFill>
              </a:rPr>
              <a:t>n’estre</a:t>
            </a:r>
            <a:r>
              <a:rPr lang="en-US" sz="3600" dirty="0">
                <a:solidFill>
                  <a:srgbClr val="FFF3CC"/>
                </a:solidFill>
              </a:rPr>
              <a:t> point </a:t>
            </a:r>
            <a:r>
              <a:rPr lang="en-US" sz="3600" dirty="0" err="1">
                <a:solidFill>
                  <a:srgbClr val="FFF3CC"/>
                </a:solidFill>
              </a:rPr>
              <a:t>peint</a:t>
            </a:r>
            <a:r>
              <a:rPr lang="en-US" sz="3600" dirty="0">
                <a:solidFill>
                  <a:srgbClr val="FFF3CC"/>
                </a:solidFill>
              </a:rPr>
              <a:t> </a:t>
            </a:r>
            <a:r>
              <a:rPr lang="en-US" sz="3600" dirty="0" err="1">
                <a:solidFill>
                  <a:srgbClr val="FFF3CC"/>
                </a:solidFill>
              </a:rPr>
              <a:t>ny</a:t>
            </a:r>
            <a:r>
              <a:rPr lang="en-US" sz="3600" dirty="0">
                <a:solidFill>
                  <a:srgbClr val="FFF3CC"/>
                </a:solidFill>
              </a:rPr>
              <a:t> </a:t>
            </a:r>
            <a:r>
              <a:rPr lang="en-US" sz="3600" dirty="0" err="1">
                <a:solidFill>
                  <a:srgbClr val="FFF3CC"/>
                </a:solidFill>
              </a:rPr>
              <a:t>huilé</a:t>
            </a:r>
            <a:r>
              <a:rPr lang="en-US" sz="3600" dirty="0">
                <a:solidFill>
                  <a:srgbClr val="FFF3CC"/>
                </a:solidFill>
              </a:rPr>
              <a:t>. [</a:t>
            </a:r>
            <a:r>
              <a:rPr lang="en-US" sz="3600" i="1" dirty="0" err="1">
                <a:solidFill>
                  <a:srgbClr val="FFF3CC"/>
                </a:solidFill>
              </a:rPr>
              <a:t>Ongyandé</a:t>
            </a:r>
            <a:r>
              <a:rPr lang="en-US" sz="3600" i="1" dirty="0">
                <a:solidFill>
                  <a:srgbClr val="FFF3CC"/>
                </a:solidFill>
              </a:rPr>
              <a:t> stan </a:t>
            </a:r>
            <a:r>
              <a:rPr lang="en-US" sz="3600" i="1" dirty="0" err="1">
                <a:solidFill>
                  <a:srgbClr val="FFF3CC"/>
                </a:solidFill>
              </a:rPr>
              <a:t>téerenonquasse</a:t>
            </a:r>
            <a:r>
              <a:rPr lang="en-US" sz="3600" dirty="0">
                <a:solidFill>
                  <a:srgbClr val="FFF3CC"/>
                </a:solidFill>
              </a:rPr>
              <a:t>.]” </a:t>
            </a:r>
          </a:p>
          <a:p>
            <a:pPr marL="0" indent="0">
              <a:buNone/>
            </a:pPr>
            <a:r>
              <a:rPr lang="en-US" sz="3600" dirty="0">
                <a:solidFill>
                  <a:schemeClr val="accent4">
                    <a:lumMod val="20000"/>
                    <a:lumOff val="80000"/>
                  </a:schemeClr>
                </a:solidFill>
                <a:latin typeface="+mj-lt"/>
              </a:rPr>
              <a:t>—Gabriel </a:t>
            </a:r>
            <a:r>
              <a:rPr lang="en-US" sz="3600" dirty="0" err="1">
                <a:solidFill>
                  <a:schemeClr val="accent4">
                    <a:lumMod val="20000"/>
                    <a:lumOff val="80000"/>
                  </a:schemeClr>
                </a:solidFill>
                <a:latin typeface="+mj-lt"/>
              </a:rPr>
              <a:t>Sagard</a:t>
            </a:r>
            <a:r>
              <a:rPr lang="en-US" sz="3600" dirty="0">
                <a:solidFill>
                  <a:schemeClr val="accent4">
                    <a:lumMod val="20000"/>
                    <a:lumOff val="80000"/>
                  </a:schemeClr>
                </a:solidFill>
                <a:latin typeface="+mj-lt"/>
              </a:rPr>
              <a:t>, </a:t>
            </a:r>
            <a:r>
              <a:rPr lang="en-US" sz="3600" i="1" dirty="0" err="1">
                <a:solidFill>
                  <a:schemeClr val="accent4">
                    <a:lumMod val="20000"/>
                    <a:lumOff val="80000"/>
                  </a:schemeClr>
                </a:solidFill>
                <a:latin typeface="+mj-lt"/>
                <a:ea typeface="Calibri" panose="020F0502020204030204" pitchFamily="34" charset="0"/>
                <a:cs typeface="Calibri Light (Headings)"/>
              </a:rPr>
              <a:t>Dictionnaire</a:t>
            </a:r>
            <a:r>
              <a:rPr lang="en-US" sz="3600" i="1" dirty="0">
                <a:solidFill>
                  <a:schemeClr val="accent4">
                    <a:lumMod val="20000"/>
                    <a:lumOff val="80000"/>
                  </a:schemeClr>
                </a:solidFill>
                <a:latin typeface="+mj-lt"/>
                <a:ea typeface="Calibri" panose="020F0502020204030204" pitchFamily="34" charset="0"/>
                <a:cs typeface="Calibri Light (Headings)"/>
              </a:rPr>
              <a:t> de la langue </a:t>
            </a:r>
            <a:r>
              <a:rPr lang="en-US" sz="3600" i="1" dirty="0" err="1">
                <a:solidFill>
                  <a:schemeClr val="accent4">
                    <a:lumMod val="20000"/>
                    <a:lumOff val="80000"/>
                  </a:schemeClr>
                </a:solidFill>
                <a:latin typeface="+mj-lt"/>
                <a:ea typeface="Calibri" panose="020F0502020204030204" pitchFamily="34" charset="0"/>
                <a:cs typeface="Calibri Light (Headings)"/>
              </a:rPr>
              <a:t>huronne</a:t>
            </a:r>
            <a:r>
              <a:rPr lang="en-US" sz="3600" dirty="0">
                <a:solidFill>
                  <a:schemeClr val="accent4">
                    <a:lumMod val="20000"/>
                    <a:lumOff val="80000"/>
                  </a:schemeClr>
                </a:solidFill>
                <a:latin typeface="+mj-lt"/>
              </a:rPr>
              <a:t>, 1632</a:t>
            </a:r>
            <a:endParaRPr lang="en-US" sz="3600" dirty="0">
              <a:solidFill>
                <a:srgbClr val="FFF3CC"/>
              </a:solidFill>
              <a:latin typeface="+mj-lt"/>
            </a:endParaRPr>
          </a:p>
          <a:p>
            <a:pPr marL="0" indent="0">
              <a:buNone/>
            </a:pPr>
            <a:endParaRPr lang="en-US" sz="3600" dirty="0">
              <a:solidFill>
                <a:schemeClr val="accent4">
                  <a:lumMod val="20000"/>
                  <a:lumOff val="80000"/>
                </a:schemeClr>
              </a:solidFill>
              <a:latin typeface="Calibri Light" panose="020F0302020204030204" pitchFamily="34" charset="0"/>
              <a:ea typeface="Calibri" panose="020F0502020204030204" pitchFamily="34" charset="0"/>
              <a:cs typeface="Calibri Light (Headings)"/>
            </a:endParaRPr>
          </a:p>
          <a:p>
            <a:pPr marL="0" indent="0">
              <a:buNone/>
            </a:pPr>
            <a:br>
              <a:rPr lang="en-US" dirty="0">
                <a:solidFill>
                  <a:schemeClr val="accent4">
                    <a:lumMod val="20000"/>
                    <a:lumOff val="80000"/>
                  </a:schemeClr>
                </a:solidFill>
              </a:rPr>
            </a:br>
            <a:endParaRPr lang="fr-FR" dirty="0"/>
          </a:p>
        </p:txBody>
      </p:sp>
    </p:spTree>
    <p:extLst>
      <p:ext uri="{BB962C8B-B14F-4D97-AF65-F5344CB8AC3E}">
        <p14:creationId xmlns:p14="http://schemas.microsoft.com/office/powerpoint/2010/main" val="2869959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ook with a drawing of two people&#10;&#10;AI-generated content may be incorrect.">
            <a:extLst>
              <a:ext uri="{FF2B5EF4-FFF2-40B4-BE49-F238E27FC236}">
                <a16:creationId xmlns:a16="http://schemas.microsoft.com/office/drawing/2014/main" id="{FE901FEA-9B7E-9453-AC82-9EAD200656AE}"/>
              </a:ext>
            </a:extLst>
          </p:cNvPr>
          <p:cNvPicPr>
            <a:picLocks noChangeAspect="1"/>
          </p:cNvPicPr>
          <p:nvPr/>
        </p:nvPicPr>
        <p:blipFill>
          <a:blip r:embed="rId2"/>
          <a:srcRect t="1812" b="1489"/>
          <a:stretch>
            <a:fillRect/>
          </a:stretch>
        </p:blipFill>
        <p:spPr>
          <a:xfrm>
            <a:off x="802508" y="0"/>
            <a:ext cx="4514672" cy="6858000"/>
          </a:xfrm>
          <a:prstGeom prst="rect">
            <a:avLst/>
          </a:prstGeom>
        </p:spPr>
      </p:pic>
      <p:pic>
        <p:nvPicPr>
          <p:cNvPr id="7" name="Picture 6" descr="A drawing of a person's leg&#10;&#10;AI-generated content may be incorrect.">
            <a:extLst>
              <a:ext uri="{FF2B5EF4-FFF2-40B4-BE49-F238E27FC236}">
                <a16:creationId xmlns:a16="http://schemas.microsoft.com/office/drawing/2014/main" id="{16681420-0590-5096-E799-18109A9982F1}"/>
              </a:ext>
            </a:extLst>
          </p:cNvPr>
          <p:cNvPicPr>
            <a:picLocks noChangeAspect="1"/>
          </p:cNvPicPr>
          <p:nvPr/>
        </p:nvPicPr>
        <p:blipFill>
          <a:blip r:embed="rId3"/>
          <a:stretch>
            <a:fillRect/>
          </a:stretch>
        </p:blipFill>
        <p:spPr>
          <a:xfrm>
            <a:off x="6096000" y="311424"/>
            <a:ext cx="5123793" cy="6235151"/>
          </a:xfrm>
          <a:prstGeom prst="rect">
            <a:avLst/>
          </a:prstGeom>
        </p:spPr>
      </p:pic>
    </p:spTree>
    <p:extLst>
      <p:ext uri="{BB962C8B-B14F-4D97-AF65-F5344CB8AC3E}">
        <p14:creationId xmlns:p14="http://schemas.microsoft.com/office/powerpoint/2010/main" val="2120079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9A3393-6593-CF24-9B1E-38CBA33601A8}"/>
              </a:ext>
            </a:extLst>
          </p:cNvPr>
          <p:cNvSpPr>
            <a:spLocks noGrp="1"/>
          </p:cNvSpPr>
          <p:nvPr>
            <p:ph type="title"/>
          </p:nvPr>
        </p:nvSpPr>
        <p:spPr>
          <a:xfrm>
            <a:off x="609600" y="450848"/>
            <a:ext cx="4876800" cy="1325563"/>
          </a:xfrm>
        </p:spPr>
        <p:txBody>
          <a:bodyPr>
            <a:normAutofit fontScale="90000"/>
          </a:bodyPr>
          <a:lstStyle/>
          <a:p>
            <a:r>
              <a:rPr lang="fr-FR" dirty="0"/>
              <a:t>Quelles sont les origines de la peau noire ?</a:t>
            </a:r>
          </a:p>
        </p:txBody>
      </p:sp>
      <p:sp>
        <p:nvSpPr>
          <p:cNvPr id="3" name="Espace réservé du contenu 2">
            <a:extLst>
              <a:ext uri="{FF2B5EF4-FFF2-40B4-BE49-F238E27FC236}">
                <a16:creationId xmlns:a16="http://schemas.microsoft.com/office/drawing/2014/main" id="{30FDCF13-DBF1-CC95-171E-1D734BC24A9B}"/>
              </a:ext>
            </a:extLst>
          </p:cNvPr>
          <p:cNvSpPr>
            <a:spLocks noGrp="1"/>
          </p:cNvSpPr>
          <p:nvPr>
            <p:ph idx="1"/>
          </p:nvPr>
        </p:nvSpPr>
        <p:spPr>
          <a:xfrm>
            <a:off x="6324600" y="137240"/>
            <a:ext cx="10515600" cy="6720760"/>
          </a:xfrm>
        </p:spPr>
        <p:txBody>
          <a:bodyPr>
            <a:normAutofit fontScale="85000" lnSpcReduction="20000"/>
          </a:bodyPr>
          <a:lstStyle/>
          <a:p>
            <a:pPr marL="0" indent="0">
              <a:buNone/>
            </a:pPr>
            <a:r>
              <a:rPr lang="fr-FR" dirty="0"/>
              <a:t>1. </a:t>
            </a:r>
          </a:p>
          <a:p>
            <a:r>
              <a:rPr lang="fr-FR" dirty="0"/>
              <a:t>Marcello Malpighi (1628-1694)</a:t>
            </a:r>
            <a:endParaRPr lang="fr-US" dirty="0"/>
          </a:p>
          <a:p>
            <a:r>
              <a:rPr lang="fr-FR" dirty="0"/>
              <a:t>Jean </a:t>
            </a:r>
            <a:r>
              <a:rPr lang="fr-FR" dirty="0" err="1"/>
              <a:t>Riolan</a:t>
            </a:r>
            <a:r>
              <a:rPr lang="fr-FR" dirty="0"/>
              <a:t>, dit le Jeune (1580-1657)</a:t>
            </a:r>
            <a:endParaRPr lang="fr-US" dirty="0"/>
          </a:p>
          <a:p>
            <a:r>
              <a:rPr lang="fr-FR" dirty="0"/>
              <a:t>Pierre Barrière (1690-1755)</a:t>
            </a:r>
            <a:endParaRPr lang="fr-US" dirty="0"/>
          </a:p>
          <a:p>
            <a:pPr marL="0" indent="0">
              <a:buNone/>
            </a:pPr>
            <a:r>
              <a:rPr lang="fr-FR" dirty="0"/>
              <a:t> </a:t>
            </a:r>
          </a:p>
          <a:p>
            <a:pPr marL="0" indent="0">
              <a:buNone/>
            </a:pPr>
            <a:r>
              <a:rPr lang="fr-FR" dirty="0"/>
              <a:t>2. </a:t>
            </a:r>
          </a:p>
          <a:p>
            <a:r>
              <a:rPr lang="fr-FR" dirty="0"/>
              <a:t>John </a:t>
            </a:r>
            <a:r>
              <a:rPr lang="fr-FR" dirty="0" err="1"/>
              <a:t>Bulwer</a:t>
            </a:r>
            <a:r>
              <a:rPr lang="fr-FR" dirty="0"/>
              <a:t> (1606-1656)</a:t>
            </a:r>
            <a:endParaRPr lang="fr-US" dirty="0"/>
          </a:p>
          <a:p>
            <a:r>
              <a:rPr lang="fr-FR" dirty="0"/>
              <a:t>Thomas Browne (1605-1682)</a:t>
            </a:r>
            <a:endParaRPr lang="fr-US" dirty="0"/>
          </a:p>
          <a:p>
            <a:pPr marL="0" indent="0">
              <a:buNone/>
            </a:pPr>
            <a:endParaRPr lang="fr-FR" dirty="0"/>
          </a:p>
          <a:p>
            <a:pPr marL="0" indent="0">
              <a:buNone/>
            </a:pPr>
            <a:r>
              <a:rPr lang="fr-US" dirty="0"/>
              <a:t>3. </a:t>
            </a:r>
          </a:p>
          <a:p>
            <a:r>
              <a:rPr lang="fr-FR" dirty="0"/>
              <a:t>Alonso de Sandoval (1576-1652)</a:t>
            </a:r>
            <a:endParaRPr lang="fr-US" dirty="0"/>
          </a:p>
          <a:p>
            <a:r>
              <a:rPr lang="fr-FR" dirty="0"/>
              <a:t>Isaac La </a:t>
            </a:r>
            <a:r>
              <a:rPr lang="fr-FR" dirty="0" err="1"/>
              <a:t>Peyrère</a:t>
            </a:r>
            <a:r>
              <a:rPr lang="fr-FR" dirty="0"/>
              <a:t> (1596-1676)</a:t>
            </a:r>
          </a:p>
          <a:p>
            <a:endParaRPr lang="fr-US" dirty="0"/>
          </a:p>
          <a:p>
            <a:pPr marL="0" indent="0">
              <a:buNone/>
            </a:pPr>
            <a:r>
              <a:rPr lang="fr-US" dirty="0"/>
              <a:t>4. </a:t>
            </a:r>
          </a:p>
          <a:p>
            <a:r>
              <a:rPr lang="fr-FR" dirty="0"/>
              <a:t>M. </a:t>
            </a:r>
            <a:r>
              <a:rPr lang="fr-FR" dirty="0" err="1"/>
              <a:t>Couzier</a:t>
            </a:r>
            <a:r>
              <a:rPr lang="fr-FR" dirty="0"/>
              <a:t> ( ?- ?)</a:t>
            </a:r>
            <a:endParaRPr lang="fr-US" dirty="0"/>
          </a:p>
          <a:p>
            <a:r>
              <a:rPr lang="fr-FR" dirty="0"/>
              <a:t>François Boissier de Sauvages (1706-1767)</a:t>
            </a:r>
            <a:endParaRPr lang="fr-US" dirty="0"/>
          </a:p>
          <a:p>
            <a:r>
              <a:rPr lang="fr-FR" dirty="0"/>
              <a:t>Claude-Nicolas Le Cat (1700-1768)</a:t>
            </a:r>
            <a:endParaRPr lang="fr-US" dirty="0"/>
          </a:p>
          <a:p>
            <a:pPr marL="514350" indent="-514350">
              <a:buFont typeface="+mj-lt"/>
              <a:buAutoNum type="arabicPeriod"/>
            </a:pPr>
            <a:endParaRPr lang="fr-FR" dirty="0"/>
          </a:p>
        </p:txBody>
      </p:sp>
      <p:sp>
        <p:nvSpPr>
          <p:cNvPr id="5" name="ZoneTexte 4">
            <a:extLst>
              <a:ext uri="{FF2B5EF4-FFF2-40B4-BE49-F238E27FC236}">
                <a16:creationId xmlns:a16="http://schemas.microsoft.com/office/drawing/2014/main" id="{B4AEF394-230F-9CCA-4D8A-604860E6F7CC}"/>
              </a:ext>
            </a:extLst>
          </p:cNvPr>
          <p:cNvSpPr txBox="1"/>
          <p:nvPr/>
        </p:nvSpPr>
        <p:spPr>
          <a:xfrm>
            <a:off x="342900" y="2143311"/>
            <a:ext cx="5143500" cy="4289957"/>
          </a:xfrm>
          <a:prstGeom prst="rect">
            <a:avLst/>
          </a:prstGeom>
          <a:noFill/>
        </p:spPr>
        <p:txBody>
          <a:bodyPr wrap="square">
            <a:spAutoFit/>
          </a:bodyPr>
          <a:lstStyle/>
          <a:p>
            <a:pPr marL="228600" marR="45720">
              <a:lnSpc>
                <a:spcPct val="115000"/>
              </a:lnSpc>
              <a:spcBef>
                <a:spcPts val="600"/>
              </a:spcBef>
              <a:spcAft>
                <a:spcPts val="600"/>
              </a:spcAft>
              <a:buNone/>
            </a:pPr>
            <a:r>
              <a:rPr lang="fr-FR" sz="2400" kern="100" dirty="0">
                <a:effectLst/>
                <a:latin typeface="Aptos Display" panose="020B0004020202020204" pitchFamily="34" charset="0"/>
                <a:ea typeface="Aptos" panose="020B0004020202020204" pitchFamily="34" charset="0"/>
                <a:cs typeface="Aptos Display" panose="020B0004020202020204" pitchFamily="34" charset="0"/>
              </a:rPr>
              <a:t>ainsi que plein d’autres mentionnés dans nos lectures :</a:t>
            </a:r>
            <a:endParaRPr lang="fr-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228600" marR="45720">
              <a:lnSpc>
                <a:spcPct val="115000"/>
              </a:lnSpc>
              <a:spcBef>
                <a:spcPts val="600"/>
              </a:spcBef>
              <a:spcAft>
                <a:spcPts val="800"/>
              </a:spcAft>
              <a:buNone/>
            </a:pPr>
            <a:r>
              <a:rPr lang="fr-FR" sz="2400" kern="100" dirty="0">
                <a:effectLst/>
                <a:latin typeface="Aptos Display" panose="020B0004020202020204" pitchFamily="34" charset="0"/>
                <a:ea typeface="Aptos" panose="020B0004020202020204" pitchFamily="34" charset="0"/>
                <a:cs typeface="Aptos Display" panose="020B0004020202020204" pitchFamily="34" charset="0"/>
              </a:rPr>
              <a:t>Georges-Louis Leclerc de Buffon (1707-1788)</a:t>
            </a:r>
            <a:endParaRPr lang="fr-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228600" marR="45720">
              <a:lnSpc>
                <a:spcPct val="115000"/>
              </a:lnSpc>
              <a:spcBef>
                <a:spcPts val="600"/>
              </a:spcBef>
              <a:spcAft>
                <a:spcPts val="800"/>
              </a:spcAft>
              <a:buNone/>
            </a:pPr>
            <a:r>
              <a:rPr lang="fr-FR" sz="2400" kern="100" dirty="0">
                <a:effectLst/>
                <a:latin typeface="Aptos Display" panose="020B0004020202020204" pitchFamily="34" charset="0"/>
                <a:ea typeface="Aptos" panose="020B0004020202020204" pitchFamily="34" charset="0"/>
                <a:cs typeface="Aptos Display" panose="020B0004020202020204" pitchFamily="34" charset="0"/>
              </a:rPr>
              <a:t>Cornelieus de Pauw (1739-1799)</a:t>
            </a:r>
            <a:endParaRPr lang="fr-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228600" marR="45720">
              <a:lnSpc>
                <a:spcPct val="115000"/>
              </a:lnSpc>
              <a:spcBef>
                <a:spcPts val="600"/>
              </a:spcBef>
              <a:spcAft>
                <a:spcPts val="600"/>
              </a:spcAft>
              <a:buNone/>
            </a:pPr>
            <a:r>
              <a:rPr lang="fr-FR" sz="2400" kern="100" dirty="0">
                <a:effectLst/>
                <a:latin typeface="Aptos Display" panose="020B0004020202020204" pitchFamily="34" charset="0"/>
                <a:ea typeface="Aptos" panose="020B0004020202020204" pitchFamily="34" charset="0"/>
                <a:cs typeface="Aptos Display" panose="020B0004020202020204" pitchFamily="34" charset="0"/>
              </a:rPr>
              <a:t>Alexis Littré (1654-1725)</a:t>
            </a:r>
            <a:endParaRPr lang="fr-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228600" marR="45720">
              <a:lnSpc>
                <a:spcPct val="115000"/>
              </a:lnSpc>
              <a:spcBef>
                <a:spcPts val="600"/>
              </a:spcBef>
              <a:spcAft>
                <a:spcPts val="600"/>
              </a:spcAft>
              <a:buNone/>
            </a:pPr>
            <a:r>
              <a:rPr lang="fr-FR" sz="2400" kern="100" dirty="0">
                <a:effectLst/>
                <a:latin typeface="Aptos Display" panose="020B0004020202020204" pitchFamily="34" charset="0"/>
                <a:ea typeface="Aptos" panose="020B0004020202020204" pitchFamily="34" charset="0"/>
                <a:cs typeface="Aptos Display" panose="020B0004020202020204" pitchFamily="34" charset="0"/>
              </a:rPr>
              <a:t>Daniel Turner (1667-1740)</a:t>
            </a:r>
            <a:endParaRPr lang="fr-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228600" marR="45720">
              <a:lnSpc>
                <a:spcPct val="115000"/>
              </a:lnSpc>
              <a:spcBef>
                <a:spcPts val="600"/>
              </a:spcBef>
              <a:spcAft>
                <a:spcPts val="800"/>
              </a:spcAft>
              <a:buNone/>
            </a:pPr>
            <a:r>
              <a:rPr lang="fr-FR" sz="2400" kern="100" dirty="0">
                <a:effectLst/>
                <a:latin typeface="Aptos Display" panose="020B0004020202020204" pitchFamily="34" charset="0"/>
                <a:ea typeface="Aptos" panose="020B0004020202020204" pitchFamily="34" charset="0"/>
                <a:cs typeface="Aptos Display" panose="020B0004020202020204" pitchFamily="34" charset="0"/>
              </a:rPr>
              <a:t>Carl de Linné [Linnaeus] (1707-1778)</a:t>
            </a:r>
            <a:endParaRPr lang="fr-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898986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Who's Black and Why?: A Hidden Chapter from the Eighteenth-Century  Invention of Race: Gates Jr., Henry Louis, Curran, Andrew S.:  9780674244269: Amazon.com: Books">
            <a:extLst>
              <a:ext uri="{FF2B5EF4-FFF2-40B4-BE49-F238E27FC236}">
                <a16:creationId xmlns:a16="http://schemas.microsoft.com/office/drawing/2014/main" id="{C780640F-15B3-BC48-A962-0CBEC8DB79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5436" y="0"/>
            <a:ext cx="454025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3B1C9B67-7C81-2B44-98F7-B66F88A1775E}"/>
              </a:ext>
            </a:extLst>
          </p:cNvPr>
          <p:cNvSpPr>
            <a:spLocks noGrp="1"/>
          </p:cNvSpPr>
          <p:nvPr>
            <p:ph type="title"/>
          </p:nvPr>
        </p:nvSpPr>
        <p:spPr>
          <a:xfrm>
            <a:off x="476693" y="343859"/>
            <a:ext cx="10515600" cy="1325563"/>
          </a:xfrm>
        </p:spPr>
        <p:txBody>
          <a:bodyPr/>
          <a:lstStyle/>
          <a:p>
            <a:r>
              <a:rPr lang="en-US" dirty="0" err="1">
                <a:solidFill>
                  <a:schemeClr val="bg1"/>
                </a:solidFill>
              </a:rPr>
              <a:t>Qu’est-ce</a:t>
            </a:r>
            <a:r>
              <a:rPr lang="en-US" dirty="0">
                <a:solidFill>
                  <a:schemeClr val="bg1"/>
                </a:solidFill>
              </a:rPr>
              <a:t> qui </a:t>
            </a:r>
            <a:r>
              <a:rPr lang="en-US" dirty="0" err="1">
                <a:solidFill>
                  <a:schemeClr val="bg1"/>
                </a:solidFill>
              </a:rPr>
              <a:t>s’est</a:t>
            </a:r>
            <a:r>
              <a:rPr lang="en-US" dirty="0">
                <a:solidFill>
                  <a:schemeClr val="bg1"/>
                </a:solidFill>
              </a:rPr>
              <a:t> passé </a:t>
            </a:r>
            <a:br>
              <a:rPr lang="en-US" dirty="0">
                <a:solidFill>
                  <a:schemeClr val="bg1"/>
                </a:solidFill>
              </a:rPr>
            </a:br>
            <a:r>
              <a:rPr lang="en-US" dirty="0" err="1">
                <a:solidFill>
                  <a:schemeClr val="bg1"/>
                </a:solidFill>
              </a:rPr>
              <a:t>en</a:t>
            </a:r>
            <a:r>
              <a:rPr lang="en-US" dirty="0">
                <a:solidFill>
                  <a:schemeClr val="bg1"/>
                </a:solidFill>
              </a:rPr>
              <a:t> 1739 ?</a:t>
            </a:r>
          </a:p>
        </p:txBody>
      </p:sp>
      <p:sp>
        <p:nvSpPr>
          <p:cNvPr id="2" name="Title 3">
            <a:extLst>
              <a:ext uri="{FF2B5EF4-FFF2-40B4-BE49-F238E27FC236}">
                <a16:creationId xmlns:a16="http://schemas.microsoft.com/office/drawing/2014/main" id="{2D2E22CC-0810-0376-9EB4-70868DF7EE2A}"/>
              </a:ext>
            </a:extLst>
          </p:cNvPr>
          <p:cNvSpPr txBox="1">
            <a:spLocks/>
          </p:cNvSpPr>
          <p:nvPr/>
        </p:nvSpPr>
        <p:spPr>
          <a:xfrm>
            <a:off x="476693" y="2170761"/>
            <a:ext cx="6030433" cy="1258239"/>
          </a:xfrm>
          <a:prstGeom prst="rect">
            <a:avLst/>
          </a:prstGeom>
        </p:spPr>
        <p:txBody>
          <a:bodyPr vert="horz" lIns="91440" tIns="45720" rIns="91440" bIns="45720" rtlCol="0" anchor="ctr">
            <a:normAutofit fontScale="4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5800" b="0" i="0" u="none" strike="noStrike" kern="1200" cap="none" spc="0" normalizeH="0" baseline="0" noProof="0" dirty="0" err="1">
                <a:ln>
                  <a:noFill/>
                </a:ln>
                <a:solidFill>
                  <a:prstClr val="white"/>
                </a:solidFill>
                <a:effectLst/>
                <a:uLnTx/>
                <a:uFillTx/>
                <a:latin typeface="Calibri Light" panose="020F0302020204030204"/>
                <a:ea typeface="+mj-ea"/>
                <a:cs typeface="+mj-cs"/>
              </a:rPr>
              <a:t>Compétition</a:t>
            </a:r>
            <a:r>
              <a:rPr kumimoji="0" lang="en-US" sz="5800" b="0" i="0" u="none" strike="noStrike" kern="1200" cap="none" spc="0" normalizeH="0" baseline="0" noProof="0" dirty="0">
                <a:ln>
                  <a:noFill/>
                </a:ln>
                <a:solidFill>
                  <a:prstClr val="white"/>
                </a:solidFill>
                <a:effectLst/>
                <a:uLnTx/>
                <a:uFillTx/>
                <a:latin typeface="Calibri Light" panose="020F0302020204030204"/>
                <a:ea typeface="+mj-ea"/>
                <a:cs typeface="+mj-cs"/>
              </a:rPr>
              <a:t> d’essai </a:t>
            </a:r>
            <a:r>
              <a:rPr kumimoji="0" lang="en-US" sz="5800" b="0" i="0" u="none" strike="noStrike" kern="1200" cap="none" spc="0" normalizeH="0" baseline="0" noProof="0" dirty="0" err="1">
                <a:ln>
                  <a:noFill/>
                </a:ln>
                <a:solidFill>
                  <a:prstClr val="white"/>
                </a:solidFill>
                <a:effectLst/>
                <a:uLnTx/>
                <a:uFillTx/>
                <a:latin typeface="Calibri Light" panose="020F0302020204030204"/>
                <a:ea typeface="+mj-ea"/>
                <a:cs typeface="+mj-cs"/>
              </a:rPr>
              <a:t>lancée</a:t>
            </a:r>
            <a:r>
              <a:rPr kumimoji="0" lang="en-US" sz="5800" b="0" i="0" u="none" strike="noStrike" kern="1200" cap="none" spc="0" normalizeH="0" baseline="0" noProof="0" dirty="0">
                <a:ln>
                  <a:noFill/>
                </a:ln>
                <a:solidFill>
                  <a:prstClr val="white"/>
                </a:solidFill>
                <a:effectLst/>
                <a:uLnTx/>
                <a:uFillTx/>
                <a:latin typeface="Calibri Light" panose="020F0302020204030204"/>
                <a:ea typeface="+mj-ea"/>
                <a:cs typeface="+mj-cs"/>
              </a:rPr>
              <a:t> par </a:t>
            </a:r>
            <a:r>
              <a:rPr kumimoji="0" lang="en-US" sz="5800" b="0" i="0" u="none" strike="noStrike" kern="1200" cap="none" spc="0" normalizeH="0" baseline="0" noProof="0" dirty="0" err="1">
                <a:ln>
                  <a:noFill/>
                </a:ln>
                <a:solidFill>
                  <a:prstClr val="white"/>
                </a:solidFill>
                <a:effectLst/>
                <a:uLnTx/>
                <a:uFillTx/>
                <a:latin typeface="Calibri Light" panose="020F0302020204030204"/>
                <a:ea typeface="+mj-ea"/>
                <a:cs typeface="+mj-cs"/>
              </a:rPr>
              <a:t>l’Académie</a:t>
            </a:r>
            <a:r>
              <a:rPr kumimoji="0" lang="en-US" sz="5800" b="0" i="0" u="none" strike="noStrike" kern="1200" cap="none" spc="0" normalizeH="0" baseline="0" noProof="0" dirty="0">
                <a:ln>
                  <a:noFill/>
                </a:ln>
                <a:solidFill>
                  <a:prstClr val="white"/>
                </a:solidFill>
                <a:effectLst/>
                <a:uLnTx/>
                <a:uFillTx/>
                <a:latin typeface="Calibri Light" panose="020F0302020204030204"/>
                <a:ea typeface="+mj-ea"/>
                <a:cs typeface="+mj-cs"/>
              </a:rPr>
              <a:t> des Sciences de Bordeaux dans le </a:t>
            </a:r>
            <a:r>
              <a:rPr kumimoji="0" lang="en-US" sz="5800" b="0" i="1" u="none" strike="noStrike" kern="1200" cap="none" spc="0" normalizeH="0" baseline="0" noProof="0" dirty="0">
                <a:ln>
                  <a:noFill/>
                </a:ln>
                <a:solidFill>
                  <a:prstClr val="white"/>
                </a:solidFill>
                <a:effectLst/>
                <a:uLnTx/>
                <a:uFillTx/>
                <a:latin typeface="Calibri Light" panose="020F0302020204030204"/>
                <a:ea typeface="+mj-ea"/>
                <a:cs typeface="+mj-cs"/>
              </a:rPr>
              <a:t>Journal des </a:t>
            </a:r>
            <a:r>
              <a:rPr kumimoji="0" lang="en-US" sz="5800" b="0" i="1" u="none" strike="noStrike" kern="1200" cap="none" spc="0" normalizeH="0" baseline="0" noProof="0" dirty="0" err="1">
                <a:ln>
                  <a:noFill/>
                </a:ln>
                <a:solidFill>
                  <a:prstClr val="white"/>
                </a:solidFill>
                <a:effectLst/>
                <a:uLnTx/>
                <a:uFillTx/>
                <a:latin typeface="Calibri Light" panose="020F0302020204030204"/>
                <a:ea typeface="+mj-ea"/>
                <a:cs typeface="+mj-cs"/>
              </a:rPr>
              <a:t>Sçavans</a:t>
            </a:r>
            <a:r>
              <a:rPr kumimoji="0" lang="en-US" sz="5800" b="0" i="0" u="none" strike="noStrike" kern="1200" cap="none" spc="0" normalizeH="0" baseline="0" noProof="0" dirty="0">
                <a:ln>
                  <a:noFill/>
                </a:ln>
                <a:solidFill>
                  <a:prstClr val="white"/>
                </a:solidFill>
                <a:effectLst/>
                <a:uLnTx/>
                <a:uFillTx/>
                <a:latin typeface="Calibri Light" panose="020F0302020204030204"/>
                <a:ea typeface="+mj-ea"/>
                <a:cs typeface="+mj-cs"/>
              </a:rPr>
              <a:t>:</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4400" b="0"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sp>
        <p:nvSpPr>
          <p:cNvPr id="5" name="TextBox 4">
            <a:extLst>
              <a:ext uri="{FF2B5EF4-FFF2-40B4-BE49-F238E27FC236}">
                <a16:creationId xmlns:a16="http://schemas.microsoft.com/office/drawing/2014/main" id="{417BBD9E-2A74-5DCC-6942-19DBFCED4C8E}"/>
              </a:ext>
            </a:extLst>
          </p:cNvPr>
          <p:cNvSpPr txBox="1"/>
          <p:nvPr/>
        </p:nvSpPr>
        <p:spPr>
          <a:xfrm>
            <a:off x="476693" y="3767779"/>
            <a:ext cx="6096000" cy="13849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Light" panose="020F0302020204030204"/>
                <a:ea typeface="+mn-ea"/>
                <a:cs typeface="+mn-cs"/>
              </a:rPr>
              <a:t>“la cause physique de la couleur des N…, de la </a:t>
            </a:r>
            <a:r>
              <a:rPr kumimoji="0" lang="en-US" sz="2800" b="0" i="0" u="none" strike="noStrike" kern="1200" cap="none" spc="0" normalizeH="0" baseline="0" noProof="0" dirty="0" err="1">
                <a:ln>
                  <a:noFill/>
                </a:ln>
                <a:solidFill>
                  <a:prstClr val="white"/>
                </a:solidFill>
                <a:effectLst/>
                <a:uLnTx/>
                <a:uFillTx/>
                <a:latin typeface="Calibri Light" panose="020F0302020204030204"/>
                <a:ea typeface="+mn-ea"/>
                <a:cs typeface="+mn-cs"/>
              </a:rPr>
              <a:t>qualité</a:t>
            </a:r>
            <a:r>
              <a:rPr kumimoji="0" lang="en-US" sz="2800" b="0" i="0" u="none" strike="noStrike" kern="1200" cap="none" spc="0" normalizeH="0" baseline="0" noProof="0" dirty="0">
                <a:ln>
                  <a:noFill/>
                </a:ln>
                <a:solidFill>
                  <a:prstClr val="white"/>
                </a:solidFill>
                <a:effectLst/>
                <a:uLnTx/>
                <a:uFillTx/>
                <a:latin typeface="Calibri Light" panose="020F0302020204030204"/>
                <a:ea typeface="+mn-ea"/>
                <a:cs typeface="+mn-cs"/>
              </a:rPr>
              <a:t> de </a:t>
            </a:r>
            <a:r>
              <a:rPr kumimoji="0" lang="en-US" sz="2800" b="0" i="0" u="none" strike="noStrike" kern="1200" cap="none" spc="0" normalizeH="0" baseline="0" noProof="0" dirty="0" err="1">
                <a:ln>
                  <a:noFill/>
                </a:ln>
                <a:solidFill>
                  <a:prstClr val="white"/>
                </a:solidFill>
                <a:effectLst/>
                <a:uLnTx/>
                <a:uFillTx/>
                <a:latin typeface="Calibri Light" panose="020F0302020204030204"/>
                <a:ea typeface="+mn-ea"/>
                <a:cs typeface="+mn-cs"/>
              </a:rPr>
              <a:t>leurs</a:t>
            </a:r>
            <a:r>
              <a:rPr kumimoji="0" lang="en-US" sz="2800" b="0" i="0" u="none" strike="noStrike" kern="1200" cap="none" spc="0" normalizeH="0" baseline="0" noProof="0" dirty="0">
                <a:ln>
                  <a:noFill/>
                </a:ln>
                <a:solidFill>
                  <a:prstClr val="white"/>
                </a:solidFill>
                <a:effectLst/>
                <a:uLnTx/>
                <a:uFillTx/>
                <a:latin typeface="Calibri Light" panose="020F0302020204030204"/>
                <a:ea typeface="+mn-ea"/>
                <a:cs typeface="+mn-cs"/>
              </a:rPr>
              <a:t> </a:t>
            </a:r>
            <a:r>
              <a:rPr kumimoji="0" lang="en-US" sz="2800" b="0" i="0" u="none" strike="noStrike" kern="1200" cap="none" spc="0" normalizeH="0" baseline="0" noProof="0" dirty="0" err="1">
                <a:ln>
                  <a:noFill/>
                </a:ln>
                <a:solidFill>
                  <a:prstClr val="white"/>
                </a:solidFill>
                <a:effectLst/>
                <a:uLnTx/>
                <a:uFillTx/>
                <a:latin typeface="Calibri Light" panose="020F0302020204030204"/>
                <a:ea typeface="+mn-ea"/>
                <a:cs typeface="+mn-cs"/>
              </a:rPr>
              <a:t>cheveux</a:t>
            </a:r>
            <a:r>
              <a:rPr kumimoji="0" lang="en-US" sz="2800" b="0" i="0" u="none" strike="noStrike" kern="1200" cap="none" spc="0" normalizeH="0" baseline="0" noProof="0" dirty="0">
                <a:ln>
                  <a:noFill/>
                </a:ln>
                <a:solidFill>
                  <a:prstClr val="white"/>
                </a:solidFill>
                <a:effectLst/>
                <a:uLnTx/>
                <a:uFillTx/>
                <a:latin typeface="Calibri Light" panose="020F0302020204030204"/>
                <a:ea typeface="+mn-ea"/>
                <a:cs typeface="+mn-cs"/>
              </a:rPr>
              <a:t>, &amp; de la </a:t>
            </a:r>
            <a:r>
              <a:rPr kumimoji="0" lang="en-US" sz="2800" b="0" i="0" u="none" strike="noStrike" kern="1200" cap="none" spc="0" normalizeH="0" baseline="0" noProof="0" dirty="0" err="1">
                <a:ln>
                  <a:noFill/>
                </a:ln>
                <a:solidFill>
                  <a:prstClr val="white"/>
                </a:solidFill>
                <a:effectLst/>
                <a:uLnTx/>
                <a:uFillTx/>
                <a:latin typeface="Calibri Light" panose="020F0302020204030204"/>
                <a:ea typeface="+mn-ea"/>
                <a:cs typeface="+mn-cs"/>
              </a:rPr>
              <a:t>dégénération</a:t>
            </a:r>
            <a:r>
              <a:rPr kumimoji="0" lang="en-US" sz="2800" b="0" i="0" u="none" strike="noStrike" kern="1200" cap="none" spc="0" normalizeH="0" baseline="0" noProof="0" dirty="0">
                <a:ln>
                  <a:noFill/>
                </a:ln>
                <a:solidFill>
                  <a:prstClr val="white"/>
                </a:solidFill>
                <a:effectLst/>
                <a:uLnTx/>
                <a:uFillTx/>
                <a:latin typeface="Calibri Light" panose="020F0302020204030204"/>
                <a:ea typeface="+mn-ea"/>
                <a:cs typeface="+mn-cs"/>
              </a:rPr>
              <a:t> de </a:t>
            </a:r>
            <a:r>
              <a:rPr kumimoji="0" lang="en-US" sz="2800" b="0" i="0" u="none" strike="noStrike" kern="1200" cap="none" spc="0" normalizeH="0" baseline="0" noProof="0" dirty="0" err="1">
                <a:ln>
                  <a:noFill/>
                </a:ln>
                <a:solidFill>
                  <a:prstClr val="white"/>
                </a:solidFill>
                <a:effectLst/>
                <a:uLnTx/>
                <a:uFillTx/>
                <a:latin typeface="Calibri Light" panose="020F0302020204030204"/>
                <a:ea typeface="+mn-ea"/>
                <a:cs typeface="+mn-cs"/>
              </a:rPr>
              <a:t>l’un</a:t>
            </a:r>
            <a:r>
              <a:rPr kumimoji="0" lang="en-US" sz="2800" b="0" i="0" u="none" strike="noStrike" kern="1200" cap="none" spc="0" normalizeH="0" baseline="0" noProof="0" dirty="0">
                <a:ln>
                  <a:noFill/>
                </a:ln>
                <a:solidFill>
                  <a:prstClr val="white"/>
                </a:solidFill>
                <a:effectLst/>
                <a:uLnTx/>
                <a:uFillTx/>
                <a:latin typeface="Calibri Light" panose="020F0302020204030204"/>
                <a:ea typeface="+mn-ea"/>
                <a:cs typeface="+mn-cs"/>
              </a:rPr>
              <a:t> &amp; </a:t>
            </a:r>
            <a:r>
              <a:rPr kumimoji="0" lang="en-US" sz="2800" b="0" i="0" u="none" strike="noStrike" kern="1200" cap="none" spc="0" normalizeH="0" baseline="0" noProof="0" dirty="0" err="1">
                <a:ln>
                  <a:noFill/>
                </a:ln>
                <a:solidFill>
                  <a:prstClr val="white"/>
                </a:solidFill>
                <a:effectLst/>
                <a:uLnTx/>
                <a:uFillTx/>
                <a:latin typeface="Calibri Light" panose="020F0302020204030204"/>
                <a:ea typeface="+mn-ea"/>
                <a:cs typeface="+mn-cs"/>
              </a:rPr>
              <a:t>l’autre</a:t>
            </a:r>
            <a:r>
              <a:rPr kumimoji="0" lang="en-US" sz="2800" b="0" i="0" u="none" strike="noStrike" kern="1200" cap="none" spc="0" normalizeH="0" baseline="0" noProof="0" dirty="0">
                <a:ln>
                  <a:noFill/>
                </a:ln>
                <a:solidFill>
                  <a:prstClr val="white"/>
                </a:solidFill>
                <a:effectLst/>
                <a:uLnTx/>
                <a:uFillTx/>
                <a:latin typeface="Calibri Light" panose="020F0302020204030204"/>
                <a:ea typeface="+mn-ea"/>
                <a:cs typeface="+mn-cs"/>
              </a:rPr>
              <a:t>” </a:t>
            </a:r>
          </a:p>
        </p:txBody>
      </p:sp>
    </p:spTree>
    <p:extLst>
      <p:ext uri="{BB962C8B-B14F-4D97-AF65-F5344CB8AC3E}">
        <p14:creationId xmlns:p14="http://schemas.microsoft.com/office/powerpoint/2010/main" val="3559120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8" name="Picture 4" descr="Who's Black and Why?: An Evening with Henry Louis Gates Jr. and Andrew S.  Curran - Boston MA, 02114">
            <a:extLst>
              <a:ext uri="{FF2B5EF4-FFF2-40B4-BE49-F238E27FC236}">
                <a16:creationId xmlns:a16="http://schemas.microsoft.com/office/drawing/2014/main" id="{6108B424-EBE3-1D42-BA20-301859BA6FE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811" b="11170"/>
          <a:stretch/>
        </p:blipFill>
        <p:spPr bwMode="auto">
          <a:xfrm>
            <a:off x="961231" y="518616"/>
            <a:ext cx="10269537" cy="5350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0582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98AB7E5-6A2B-FFB5-F380-3AF681FF1331}"/>
              </a:ext>
            </a:extLst>
          </p:cNvPr>
          <p:cNvSpPr txBox="1"/>
          <p:nvPr/>
        </p:nvSpPr>
        <p:spPr>
          <a:xfrm>
            <a:off x="5894614" y="1190786"/>
            <a:ext cx="6093822" cy="4031873"/>
          </a:xfrm>
          <a:prstGeom prst="rect">
            <a:avLst/>
          </a:prstGeom>
          <a:noFill/>
        </p:spPr>
        <p:txBody>
          <a:bodyPr wrap="square">
            <a:spAutoFit/>
          </a:bodyPr>
          <a:lstStyle/>
          <a:p>
            <a:r>
              <a:rPr lang="en-US" sz="3200" dirty="0"/>
              <a:t>Robert Boyle (1627–1691) </a:t>
            </a:r>
          </a:p>
          <a:p>
            <a:r>
              <a:rPr lang="en-US" sz="3200" dirty="0"/>
              <a:t>philosophe </a:t>
            </a:r>
            <a:r>
              <a:rPr lang="en-US" sz="3200" dirty="0" err="1"/>
              <a:t>irlandais</a:t>
            </a:r>
            <a:endParaRPr lang="en-US" sz="3200" dirty="0"/>
          </a:p>
          <a:p>
            <a:r>
              <a:rPr lang="en-US" sz="3200" b="0" i="1" dirty="0">
                <a:solidFill>
                  <a:srgbClr val="0A0A0A"/>
                </a:solidFill>
                <a:effectLst/>
                <a:latin typeface="Google Sans"/>
              </a:rPr>
              <a:t>Experiments and Considerations Touching </a:t>
            </a:r>
            <a:r>
              <a:rPr lang="en-US" sz="3200" b="0" i="1" dirty="0" err="1">
                <a:solidFill>
                  <a:srgbClr val="0A0A0A"/>
                </a:solidFill>
                <a:effectLst/>
                <a:latin typeface="Google Sans"/>
              </a:rPr>
              <a:t>Colours</a:t>
            </a:r>
            <a:endParaRPr lang="en-US" sz="3200" b="0" i="1" dirty="0">
              <a:solidFill>
                <a:srgbClr val="0A0A0A"/>
              </a:solidFill>
              <a:effectLst/>
              <a:latin typeface="Google Sans"/>
            </a:endParaRPr>
          </a:p>
          <a:p>
            <a:r>
              <a:rPr lang="en-US" sz="3200" dirty="0"/>
              <a:t>1664</a:t>
            </a:r>
          </a:p>
          <a:p>
            <a:endParaRPr lang="en-US" sz="3200" dirty="0"/>
          </a:p>
          <a:p>
            <a:r>
              <a:rPr lang="en-US" sz="3200" dirty="0"/>
              <a:t>Royal Academy of Sciences</a:t>
            </a:r>
          </a:p>
          <a:p>
            <a:r>
              <a:rPr lang="en-US" sz="3200" dirty="0"/>
              <a:t>(Angleterre)</a:t>
            </a:r>
            <a:endParaRPr lang="fr-FR" sz="3200" dirty="0"/>
          </a:p>
        </p:txBody>
      </p:sp>
      <p:pic>
        <p:nvPicPr>
          <p:cNvPr id="5" name="Picture 4" descr="Robert Boyle | cabinet">
            <a:extLst>
              <a:ext uri="{FF2B5EF4-FFF2-40B4-BE49-F238E27FC236}">
                <a16:creationId xmlns:a16="http://schemas.microsoft.com/office/drawing/2014/main" id="{9B025BE6-2996-2546-1CB7-92796BC8D2CD}"/>
              </a:ext>
            </a:extLst>
          </p:cNvPr>
          <p:cNvPicPr>
            <a:picLocks noChangeAspect="1"/>
          </p:cNvPicPr>
          <p:nvPr/>
        </p:nvPicPr>
        <p:blipFill>
          <a:blip r:embed="rId2"/>
          <a:stretch>
            <a:fillRect/>
          </a:stretch>
        </p:blipFill>
        <p:spPr>
          <a:xfrm>
            <a:off x="0" y="0"/>
            <a:ext cx="5443238" cy="6858000"/>
          </a:xfrm>
          <a:prstGeom prst="rect">
            <a:avLst/>
          </a:prstGeom>
        </p:spPr>
      </p:pic>
    </p:spTree>
    <p:extLst>
      <p:ext uri="{BB962C8B-B14F-4D97-AF65-F5344CB8AC3E}">
        <p14:creationId xmlns:p14="http://schemas.microsoft.com/office/powerpoint/2010/main" val="39490902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F316421-B220-66F0-6327-8C1CF6A384A2}"/>
              </a:ext>
            </a:extLst>
          </p:cNvPr>
          <p:cNvPicPr>
            <a:picLocks noChangeAspect="1"/>
          </p:cNvPicPr>
          <p:nvPr/>
        </p:nvPicPr>
        <p:blipFill>
          <a:blip r:embed="rId2"/>
          <a:stretch>
            <a:fillRect/>
          </a:stretch>
        </p:blipFill>
        <p:spPr>
          <a:xfrm>
            <a:off x="893520" y="0"/>
            <a:ext cx="5021592" cy="6858000"/>
          </a:xfrm>
          <a:prstGeom prst="rect">
            <a:avLst/>
          </a:prstGeom>
        </p:spPr>
      </p:pic>
      <p:pic>
        <p:nvPicPr>
          <p:cNvPr id="9" name="Picture 2" descr="Who's Black and Why?: A Hidden Chapter from the Eighteenth-Century  Invention of Race: Gates Jr., Henry Louis, Curran, Andrew S.:  9780674244269: Amazon.com: Books">
            <a:extLst>
              <a:ext uri="{FF2B5EF4-FFF2-40B4-BE49-F238E27FC236}">
                <a16:creationId xmlns:a16="http://schemas.microsoft.com/office/drawing/2014/main" id="{CD4B5448-6AF6-5027-5587-67188F957E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8230" y="0"/>
            <a:ext cx="45402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5389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DB344-8CC9-6816-36FA-56918838A237}"/>
              </a:ext>
            </a:extLst>
          </p:cNvPr>
          <p:cNvSpPr>
            <a:spLocks noGrp="1"/>
          </p:cNvSpPr>
          <p:nvPr>
            <p:ph type="title"/>
          </p:nvPr>
        </p:nvSpPr>
        <p:spPr/>
        <p:txBody>
          <a:bodyPr/>
          <a:lstStyle/>
          <a:p>
            <a:endParaRPr lang="fr-FR"/>
          </a:p>
        </p:txBody>
      </p:sp>
      <p:pic>
        <p:nvPicPr>
          <p:cNvPr id="6" name="Picture 5">
            <a:extLst>
              <a:ext uri="{FF2B5EF4-FFF2-40B4-BE49-F238E27FC236}">
                <a16:creationId xmlns:a16="http://schemas.microsoft.com/office/drawing/2014/main" id="{A45D733B-68E3-6199-198F-AFD43CE14471}"/>
              </a:ext>
            </a:extLst>
          </p:cNvPr>
          <p:cNvPicPr>
            <a:picLocks noChangeAspect="1"/>
          </p:cNvPicPr>
          <p:nvPr/>
        </p:nvPicPr>
        <p:blipFill>
          <a:blip r:embed="rId2"/>
          <a:stretch>
            <a:fillRect/>
          </a:stretch>
        </p:blipFill>
        <p:spPr>
          <a:xfrm>
            <a:off x="6121924" y="0"/>
            <a:ext cx="5231876" cy="6858000"/>
          </a:xfrm>
          <a:prstGeom prst="rect">
            <a:avLst/>
          </a:prstGeom>
        </p:spPr>
      </p:pic>
      <p:pic>
        <p:nvPicPr>
          <p:cNvPr id="5" name="Image 4">
            <a:extLst>
              <a:ext uri="{FF2B5EF4-FFF2-40B4-BE49-F238E27FC236}">
                <a16:creationId xmlns:a16="http://schemas.microsoft.com/office/drawing/2014/main" id="{7D445F7D-AD5C-541A-E9CD-A92154E646A9}"/>
              </a:ext>
            </a:extLst>
          </p:cNvPr>
          <p:cNvPicPr>
            <a:picLocks noChangeAspect="1"/>
          </p:cNvPicPr>
          <p:nvPr/>
        </p:nvPicPr>
        <p:blipFill>
          <a:blip r:embed="rId3"/>
          <a:stretch>
            <a:fillRect/>
          </a:stretch>
        </p:blipFill>
        <p:spPr>
          <a:xfrm>
            <a:off x="649390" y="0"/>
            <a:ext cx="4768866" cy="6858000"/>
          </a:xfrm>
          <a:prstGeom prst="rect">
            <a:avLst/>
          </a:prstGeom>
        </p:spPr>
      </p:pic>
    </p:spTree>
    <p:extLst>
      <p:ext uri="{BB962C8B-B14F-4D97-AF65-F5344CB8AC3E}">
        <p14:creationId xmlns:p14="http://schemas.microsoft.com/office/powerpoint/2010/main" val="40020577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cadémie nationale des sciences, belles-lettres et arts de Bordeaux —  Wikipédia">
            <a:extLst>
              <a:ext uri="{FF2B5EF4-FFF2-40B4-BE49-F238E27FC236}">
                <a16:creationId xmlns:a16="http://schemas.microsoft.com/office/drawing/2014/main" id="{2D243D32-AA3A-D74A-9A6A-6CAD313C365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054" b="10741"/>
          <a:stretch/>
        </p:blipFill>
        <p:spPr bwMode="auto">
          <a:xfrm>
            <a:off x="-583761" y="0"/>
            <a:ext cx="13146871"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F8CF2190-FDA9-A14A-AEEE-C4162D5B5F96}"/>
              </a:ext>
            </a:extLst>
          </p:cNvPr>
          <p:cNvSpPr>
            <a:spLocks noGrp="1"/>
          </p:cNvSpPr>
          <p:nvPr>
            <p:ph type="title"/>
          </p:nvPr>
        </p:nvSpPr>
        <p:spPr>
          <a:xfrm>
            <a:off x="215900" y="89727"/>
            <a:ext cx="10515600" cy="1325563"/>
          </a:xfrm>
        </p:spPr>
        <p:txBody>
          <a:bodyPr>
            <a:normAutofit/>
          </a:bodyPr>
          <a:lstStyle/>
          <a:p>
            <a:r>
              <a:rPr lang="en-US" dirty="0"/>
              <a:t>Qu’est-ce </a:t>
            </a:r>
            <a:r>
              <a:rPr lang="en-US" dirty="0" err="1"/>
              <a:t>que</a:t>
            </a:r>
            <a:r>
              <a:rPr lang="en-US" dirty="0"/>
              <a:t> vous </a:t>
            </a:r>
            <a:r>
              <a:rPr lang="en-US" dirty="0" err="1"/>
              <a:t>savez</a:t>
            </a:r>
            <a:br>
              <a:rPr lang="en-US" dirty="0"/>
            </a:br>
            <a:r>
              <a:rPr lang="en-US" dirty="0"/>
              <a:t>de Bordeaux à </a:t>
            </a:r>
            <a:r>
              <a:rPr lang="en-US" dirty="0" err="1"/>
              <a:t>cette</a:t>
            </a:r>
            <a:r>
              <a:rPr lang="en-US" dirty="0"/>
              <a:t> époque ?</a:t>
            </a:r>
          </a:p>
        </p:txBody>
      </p:sp>
    </p:spTree>
    <p:extLst>
      <p:ext uri="{BB962C8B-B14F-4D97-AF65-F5344CB8AC3E}">
        <p14:creationId xmlns:p14="http://schemas.microsoft.com/office/powerpoint/2010/main" val="34615134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C47F9738-0299-0690-D24F-03384344C7B2}"/>
              </a:ext>
            </a:extLst>
          </p:cNvPr>
          <p:cNvPicPr>
            <a:picLocks noChangeAspect="1"/>
          </p:cNvPicPr>
          <p:nvPr/>
        </p:nvPicPr>
        <p:blipFill>
          <a:blip r:embed="rId2"/>
          <a:stretch>
            <a:fillRect/>
          </a:stretch>
        </p:blipFill>
        <p:spPr>
          <a:xfrm>
            <a:off x="797623" y="0"/>
            <a:ext cx="10596753" cy="6858000"/>
          </a:xfrm>
          <a:prstGeom prst="rect">
            <a:avLst/>
          </a:prstGeom>
          <a:solidFill>
            <a:srgbClr val="FFF3CC"/>
          </a:solidFill>
        </p:spPr>
      </p:pic>
      <p:sp>
        <p:nvSpPr>
          <p:cNvPr id="4" name="TextBox 3">
            <a:extLst>
              <a:ext uri="{FF2B5EF4-FFF2-40B4-BE49-F238E27FC236}">
                <a16:creationId xmlns:a16="http://schemas.microsoft.com/office/drawing/2014/main" id="{4D741F76-16F1-D324-CA1D-75B0A316E3C2}"/>
              </a:ext>
            </a:extLst>
          </p:cNvPr>
          <p:cNvSpPr txBox="1"/>
          <p:nvPr/>
        </p:nvSpPr>
        <p:spPr>
          <a:xfrm>
            <a:off x="8917156" y="5314621"/>
            <a:ext cx="3044806" cy="830997"/>
          </a:xfrm>
          <a:prstGeom prst="rect">
            <a:avLst/>
          </a:prstGeom>
          <a:solidFill>
            <a:srgbClr val="FFF3CC">
              <a:alpha val="63012"/>
            </a:srgbClr>
          </a:solidFill>
        </p:spPr>
        <p:txBody>
          <a:bodyPr wrap="square" rtlCol="0">
            <a:spAutoFit/>
          </a:bodyPr>
          <a:lstStyle/>
          <a:p>
            <a:r>
              <a:rPr lang="en-US" sz="2400" dirty="0" err="1">
                <a:latin typeface="+mj-lt"/>
              </a:rPr>
              <a:t>Sucrerie</a:t>
            </a:r>
            <a:r>
              <a:rPr lang="en-US" sz="2400" dirty="0">
                <a:latin typeface="+mj-lt"/>
              </a:rPr>
              <a:t> (1667)</a:t>
            </a:r>
          </a:p>
          <a:p>
            <a:r>
              <a:rPr lang="en-US" sz="2400" dirty="0">
                <a:latin typeface="+mj-lt"/>
              </a:rPr>
              <a:t>Jean-Baptiste du </a:t>
            </a:r>
            <a:r>
              <a:rPr lang="en-US" sz="2400" dirty="0" err="1">
                <a:latin typeface="+mj-lt"/>
              </a:rPr>
              <a:t>Tertre</a:t>
            </a:r>
            <a:endParaRPr lang="en-US" sz="2400" dirty="0">
              <a:latin typeface="+mj-lt"/>
            </a:endParaRPr>
          </a:p>
        </p:txBody>
      </p:sp>
      <p:sp>
        <p:nvSpPr>
          <p:cNvPr id="2" name="Titre 1">
            <a:extLst>
              <a:ext uri="{FF2B5EF4-FFF2-40B4-BE49-F238E27FC236}">
                <a16:creationId xmlns:a16="http://schemas.microsoft.com/office/drawing/2014/main" id="{BE94489A-D93E-A22A-836B-558637D774F8}"/>
              </a:ext>
            </a:extLst>
          </p:cNvPr>
          <p:cNvSpPr txBox="1">
            <a:spLocks/>
          </p:cNvSpPr>
          <p:nvPr/>
        </p:nvSpPr>
        <p:spPr>
          <a:xfrm>
            <a:off x="230037" y="280582"/>
            <a:ext cx="5230963" cy="2691218"/>
          </a:xfrm>
          <a:prstGeom prst="rect">
            <a:avLst/>
          </a:prstGeom>
          <a:solidFill>
            <a:srgbClr val="CB8F51">
              <a:alpha val="47535"/>
            </a:srgbClr>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4800" dirty="0">
                <a:solidFill>
                  <a:srgbClr val="FFF3CC"/>
                </a:solidFill>
              </a:rPr>
              <a:t>missionnaires-colons-esclavagistes dans ces débats?</a:t>
            </a:r>
            <a:br>
              <a:rPr lang="fr-FR" sz="4800" dirty="0">
                <a:solidFill>
                  <a:srgbClr val="FFF3CC"/>
                </a:solidFill>
              </a:rPr>
            </a:br>
            <a:r>
              <a:rPr lang="fr-FR" sz="4800" dirty="0">
                <a:solidFill>
                  <a:srgbClr val="FFF3CC"/>
                </a:solidFill>
              </a:rPr>
              <a:t>Labat et Du Tertre</a:t>
            </a:r>
          </a:p>
        </p:txBody>
      </p:sp>
    </p:spTree>
    <p:extLst>
      <p:ext uri="{BB962C8B-B14F-4D97-AF65-F5344CB8AC3E}">
        <p14:creationId xmlns:p14="http://schemas.microsoft.com/office/powerpoint/2010/main" val="159917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A65645"/>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892378" y="0"/>
            <a:ext cx="4240530" cy="6858000"/>
          </a:xfrm>
          <a:prstGeom prst="rect">
            <a:avLst/>
          </a:prstGeom>
        </p:spPr>
      </p:pic>
      <p:pic>
        <p:nvPicPr>
          <p:cNvPr id="4" name="Picture 3"/>
          <p:cNvPicPr>
            <a:picLocks noChangeAspect="1"/>
          </p:cNvPicPr>
          <p:nvPr/>
        </p:nvPicPr>
        <p:blipFill>
          <a:blip r:embed="rId3"/>
          <a:stretch>
            <a:fillRect/>
          </a:stretch>
        </p:blipFill>
        <p:spPr>
          <a:xfrm>
            <a:off x="0" y="-1"/>
            <a:ext cx="3892378" cy="6984657"/>
          </a:xfrm>
          <a:prstGeom prst="rect">
            <a:avLst/>
          </a:prstGeom>
        </p:spPr>
      </p:pic>
      <p:sp>
        <p:nvSpPr>
          <p:cNvPr id="5" name="TextBox 4"/>
          <p:cNvSpPr txBox="1"/>
          <p:nvPr/>
        </p:nvSpPr>
        <p:spPr>
          <a:xfrm>
            <a:off x="7951470" y="136056"/>
            <a:ext cx="4240530" cy="87100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srgbClr val="F1F3E0"/>
                </a:solidFill>
                <a:effectLst/>
                <a:uLnTx/>
                <a:uFillTx/>
                <a:latin typeface="Aptos" panose="02110004020202020204"/>
                <a:ea typeface="+mn-ea"/>
                <a:cs typeface="+mn-cs"/>
              </a:rPr>
              <a:t>Jean-Baptiste Labat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srgbClr val="F1F3E0"/>
                </a:solidFill>
                <a:effectLst/>
                <a:uLnTx/>
                <a:uFillTx/>
                <a:latin typeface="Aptos" panose="02110004020202020204"/>
                <a:ea typeface="+mn-ea"/>
                <a:cs typeface="+mn-cs"/>
              </a:rPr>
              <a:t>(1663-1738)</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srgbClr val="F1F3E0"/>
                </a:solidFill>
                <a:effectLst/>
                <a:uLnTx/>
                <a:uFillTx/>
                <a:latin typeface="Aptos" panose="02110004020202020204"/>
                <a:ea typeface="+mn-ea"/>
                <a:cs typeface="+mn-cs"/>
              </a:rPr>
              <a:t>Martinique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srgbClr val="F1F3E0"/>
                </a:solidFill>
                <a:effectLst/>
                <a:uLnTx/>
                <a:uFillTx/>
                <a:latin typeface="Aptos" panose="02110004020202020204"/>
                <a:ea typeface="+mn-ea"/>
                <a:cs typeface="+mn-cs"/>
              </a:rPr>
              <a:t>(et Guadeloupe)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srgbClr val="F1F3E0"/>
                </a:solidFill>
                <a:effectLst/>
                <a:uLnTx/>
                <a:uFillTx/>
                <a:latin typeface="Aptos" panose="02110004020202020204"/>
                <a:ea typeface="+mn-ea"/>
                <a:cs typeface="+mn-cs"/>
              </a:rPr>
              <a:t>1694-</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3200" b="0" i="0" u="none" strike="noStrike" kern="1200" cap="none" spc="0" normalizeH="0" baseline="0" noProof="0" dirty="0">
              <a:ln>
                <a:noFill/>
              </a:ln>
              <a:solidFill>
                <a:srgbClr val="F1F3E0"/>
              </a:solidFill>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srgbClr val="F1F3E0"/>
                </a:solidFill>
                <a:effectLst/>
                <a:uLnTx/>
                <a:uFillTx/>
                <a:latin typeface="Aptos" panose="02110004020202020204"/>
                <a:ea typeface="+mn-ea"/>
                <a:cs typeface="+mn-cs"/>
              </a:rPr>
              <a:t>missionnaire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srgbClr val="F1F3E0"/>
                </a:solidFill>
                <a:effectLst/>
                <a:uLnTx/>
                <a:uFillTx/>
                <a:latin typeface="Aptos" panose="02110004020202020204"/>
                <a:ea typeface="+mn-ea"/>
                <a:cs typeface="+mn-cs"/>
              </a:rPr>
              <a:t>botaniste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srgbClr val="F1F3E0"/>
                </a:solidFill>
                <a:effectLst/>
                <a:uLnTx/>
                <a:uFillTx/>
                <a:latin typeface="Aptos" panose="02110004020202020204"/>
                <a:ea typeface="+mn-ea"/>
                <a:cs typeface="+mn-cs"/>
              </a:rPr>
              <a:t>ingénieur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srgbClr val="F1F3E0"/>
                </a:solidFill>
                <a:effectLst/>
                <a:uLnTx/>
                <a:uFillTx/>
                <a:latin typeface="Aptos" panose="02110004020202020204"/>
                <a:ea typeface="+mn-ea"/>
                <a:cs typeface="+mn-cs"/>
              </a:rPr>
              <a:t>planteur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srgbClr val="F1F3E0"/>
                </a:solidFill>
                <a:effectLst/>
                <a:uLnTx/>
                <a:uFillTx/>
                <a:latin typeface="Aptos" panose="02110004020202020204"/>
                <a:ea typeface="+mn-ea"/>
                <a:cs typeface="+mn-cs"/>
              </a:rPr>
              <a:t>esclavagiste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srgbClr val="F1F3E0"/>
                </a:solidFill>
                <a:effectLst/>
                <a:uLnTx/>
                <a:uFillTx/>
                <a:latin typeface="Aptos" panose="02110004020202020204"/>
                <a:ea typeface="+mn-ea"/>
                <a:cs typeface="+mn-cs"/>
              </a:rPr>
              <a:t>« le père Labat viendra te prendre »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3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3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3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2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2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282982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A65645"/>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5755EFE-6183-BEE6-ABED-A76B3B8E3494}"/>
              </a:ext>
            </a:extLst>
          </p:cNvPr>
          <p:cNvPicPr>
            <a:picLocks noChangeAspect="1"/>
          </p:cNvPicPr>
          <p:nvPr/>
        </p:nvPicPr>
        <p:blipFill>
          <a:blip r:embed="rId2"/>
          <a:stretch>
            <a:fillRect/>
          </a:stretch>
        </p:blipFill>
        <p:spPr>
          <a:xfrm>
            <a:off x="378940" y="0"/>
            <a:ext cx="3823200" cy="6858000"/>
          </a:xfrm>
          <a:prstGeom prst="rect">
            <a:avLst/>
          </a:prstGeom>
        </p:spPr>
      </p:pic>
      <p:sp>
        <p:nvSpPr>
          <p:cNvPr id="7" name="TextBox 6">
            <a:extLst>
              <a:ext uri="{FF2B5EF4-FFF2-40B4-BE49-F238E27FC236}">
                <a16:creationId xmlns:a16="http://schemas.microsoft.com/office/drawing/2014/main" id="{EB15856B-55E0-D4AE-1586-E9E32AE1048A}"/>
              </a:ext>
            </a:extLst>
          </p:cNvPr>
          <p:cNvSpPr txBox="1"/>
          <p:nvPr/>
        </p:nvSpPr>
        <p:spPr>
          <a:xfrm>
            <a:off x="4667766" y="6293879"/>
            <a:ext cx="714529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1F3E0"/>
                </a:solidFill>
                <a:effectLst/>
                <a:uLnTx/>
                <a:uFillTx/>
                <a:latin typeface="Aptos" panose="02110004020202020204"/>
                <a:ea typeface="+mn-ea"/>
                <a:cs typeface="+mn-cs"/>
              </a:rPr>
              <a:t>https://</a:t>
            </a:r>
            <a:r>
              <a:rPr kumimoji="0" lang="fr-FR" sz="1800" b="0" i="0" u="none" strike="noStrike" kern="1200" cap="none" spc="0" normalizeH="0" baseline="0" noProof="0" dirty="0" err="1">
                <a:ln>
                  <a:noFill/>
                </a:ln>
                <a:solidFill>
                  <a:srgbClr val="F1F3E0"/>
                </a:solidFill>
                <a:effectLst/>
                <a:uLnTx/>
                <a:uFillTx/>
                <a:latin typeface="Aptos" panose="02110004020202020204"/>
                <a:ea typeface="+mn-ea"/>
                <a:cs typeface="+mn-cs"/>
              </a:rPr>
              <a:t>archive.org</a:t>
            </a:r>
            <a:r>
              <a:rPr kumimoji="0" lang="fr-FR" sz="1800" b="0" i="0" u="none" strike="noStrike" kern="1200" cap="none" spc="0" normalizeH="0" baseline="0" noProof="0" dirty="0">
                <a:ln>
                  <a:noFill/>
                </a:ln>
                <a:solidFill>
                  <a:srgbClr val="F1F3E0"/>
                </a:solidFill>
                <a:effectLst/>
                <a:uLnTx/>
                <a:uFillTx/>
                <a:latin typeface="Aptos" panose="02110004020202020204"/>
                <a:ea typeface="+mn-ea"/>
                <a:cs typeface="+mn-cs"/>
              </a:rPr>
              <a:t>/</a:t>
            </a:r>
            <a:r>
              <a:rPr kumimoji="0" lang="fr-FR" sz="1800" b="0" i="0" u="none" strike="noStrike" kern="1200" cap="none" spc="0" normalizeH="0" baseline="0" noProof="0" dirty="0" err="1">
                <a:ln>
                  <a:noFill/>
                </a:ln>
                <a:solidFill>
                  <a:srgbClr val="F1F3E0"/>
                </a:solidFill>
                <a:effectLst/>
                <a:uLnTx/>
                <a:uFillTx/>
                <a:latin typeface="Aptos" panose="02110004020202020204"/>
                <a:ea typeface="+mn-ea"/>
                <a:cs typeface="+mn-cs"/>
              </a:rPr>
              <a:t>details</a:t>
            </a:r>
            <a:r>
              <a:rPr kumimoji="0" lang="fr-FR" sz="1800" b="0" i="0" u="none" strike="noStrike" kern="1200" cap="none" spc="0" normalizeH="0" baseline="0" noProof="0" dirty="0">
                <a:ln>
                  <a:noFill/>
                </a:ln>
                <a:solidFill>
                  <a:srgbClr val="F1F3E0"/>
                </a:solidFill>
                <a:effectLst/>
                <a:uLnTx/>
                <a:uFillTx/>
                <a:latin typeface="Aptos" panose="02110004020202020204"/>
                <a:ea typeface="+mn-ea"/>
                <a:cs typeface="+mn-cs"/>
              </a:rPr>
              <a:t>/nouvellerelation02laba/page/n5/mode/2up</a:t>
            </a:r>
          </a:p>
        </p:txBody>
      </p:sp>
      <p:sp>
        <p:nvSpPr>
          <p:cNvPr id="8" name="TextBox 7">
            <a:extLst>
              <a:ext uri="{FF2B5EF4-FFF2-40B4-BE49-F238E27FC236}">
                <a16:creationId xmlns:a16="http://schemas.microsoft.com/office/drawing/2014/main" id="{1952952B-AAF2-7EF6-E591-9F1C7021BBE9}"/>
              </a:ext>
            </a:extLst>
          </p:cNvPr>
          <p:cNvSpPr txBox="1"/>
          <p:nvPr/>
        </p:nvSpPr>
        <p:spPr>
          <a:xfrm>
            <a:off x="4667767" y="504781"/>
            <a:ext cx="3003034" cy="52629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srgbClr val="F1F3E0"/>
                </a:solidFill>
                <a:effectLst/>
                <a:uLnTx/>
                <a:uFillTx/>
                <a:latin typeface="Aptos" panose="02110004020202020204"/>
                <a:ea typeface="+mn-ea"/>
                <a:cs typeface="+mn-cs"/>
              </a:rPr>
              <a:t>publié en 1728</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srgbClr val="F1F3E0"/>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srgbClr val="F1F3E0"/>
                </a:solidFill>
                <a:effectLst/>
                <a:uLnTx/>
                <a:uFillTx/>
                <a:latin typeface="Aptos" panose="02110004020202020204"/>
                <a:ea typeface="+mn-ea"/>
                <a:cs typeface="+mn-cs"/>
              </a:rPr>
              <a:t>jamais voyagé en Afrique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srgbClr val="F1F3E0"/>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srgbClr val="F1F3E0"/>
                </a:solidFill>
                <a:effectLst/>
                <a:uLnTx/>
                <a:uFillTx/>
                <a:latin typeface="Aptos" panose="02110004020202020204"/>
                <a:ea typeface="+mn-ea"/>
                <a:cs typeface="+mn-cs"/>
              </a:rPr>
              <a:t>fondé sur les rapports de journaux de voyage d’André </a:t>
            </a:r>
            <a:r>
              <a:rPr kumimoji="0" lang="fr-FR" sz="2800" b="0" i="0" u="none" strike="noStrike" kern="1200" cap="none" spc="0" normalizeH="0" baseline="0" noProof="0" dirty="0" err="1">
                <a:ln>
                  <a:noFill/>
                </a:ln>
                <a:solidFill>
                  <a:srgbClr val="F1F3E0"/>
                </a:solidFill>
                <a:effectLst/>
                <a:uLnTx/>
                <a:uFillTx/>
                <a:latin typeface="Aptos" panose="02110004020202020204"/>
                <a:ea typeface="+mn-ea"/>
                <a:cs typeface="+mn-cs"/>
              </a:rPr>
              <a:t>Brue</a:t>
            </a:r>
            <a:r>
              <a:rPr kumimoji="0" lang="fr-FR" sz="2800" b="0" i="0" u="none" strike="noStrike" kern="1200" cap="none" spc="0" normalizeH="0" baseline="0" noProof="0" dirty="0">
                <a:ln>
                  <a:noFill/>
                </a:ln>
                <a:solidFill>
                  <a:srgbClr val="F1F3E0"/>
                </a:solidFill>
                <a:effectLst/>
                <a:uLnTx/>
                <a:uFillTx/>
                <a:latin typeface="Aptos" panose="02110004020202020204"/>
                <a:ea typeface="+mn-ea"/>
                <a:cs typeface="+mn-cs"/>
              </a:rPr>
              <a:t>, marchand français au Sénégal</a:t>
            </a:r>
          </a:p>
        </p:txBody>
      </p:sp>
      <p:pic>
        <p:nvPicPr>
          <p:cNvPr id="3" name="Image 2">
            <a:extLst>
              <a:ext uri="{FF2B5EF4-FFF2-40B4-BE49-F238E27FC236}">
                <a16:creationId xmlns:a16="http://schemas.microsoft.com/office/drawing/2014/main" id="{C8BB2005-BDD6-B726-2419-7F9684CFD1A1}"/>
              </a:ext>
            </a:extLst>
          </p:cNvPr>
          <p:cNvPicPr>
            <a:picLocks noChangeAspect="1"/>
          </p:cNvPicPr>
          <p:nvPr/>
        </p:nvPicPr>
        <p:blipFill>
          <a:blip r:embed="rId3"/>
          <a:stretch>
            <a:fillRect/>
          </a:stretch>
        </p:blipFill>
        <p:spPr>
          <a:xfrm>
            <a:off x="7989860" y="1173204"/>
            <a:ext cx="3823200" cy="3926132"/>
          </a:xfrm>
          <a:prstGeom prst="rect">
            <a:avLst/>
          </a:prstGeom>
        </p:spPr>
      </p:pic>
    </p:spTree>
    <p:extLst>
      <p:ext uri="{BB962C8B-B14F-4D97-AF65-F5344CB8AC3E}">
        <p14:creationId xmlns:p14="http://schemas.microsoft.com/office/powerpoint/2010/main" val="42771294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A2ACEF-22DF-4911-748D-2C8BE2B5F2B2}"/>
              </a:ext>
            </a:extLst>
          </p:cNvPr>
          <p:cNvSpPr>
            <a:spLocks noGrp="1"/>
          </p:cNvSpPr>
          <p:nvPr>
            <p:ph type="title"/>
          </p:nvPr>
        </p:nvSpPr>
        <p:spPr>
          <a:xfrm>
            <a:off x="228599" y="624276"/>
            <a:ext cx="11734801" cy="1325563"/>
          </a:xfrm>
        </p:spPr>
        <p:txBody>
          <a:bodyPr>
            <a:normAutofit fontScale="90000"/>
          </a:bodyPr>
          <a:lstStyle/>
          <a:p>
            <a:r>
              <a:rPr lang="fr-FR" dirty="0"/>
              <a:t>Retour aux textes sur le métissage lus pour le 23 juin</a:t>
            </a:r>
            <a:br>
              <a:rPr lang="fr-FR" dirty="0"/>
            </a:br>
            <a:br>
              <a:rPr lang="fr-FR" dirty="0"/>
            </a:br>
            <a:r>
              <a:rPr lang="fr-FR" dirty="0"/>
              <a:t>Comment Du Tertre et Labat (ainsi que d’autres missionnaires-colons) interviennent-ils dans ce débat ?</a:t>
            </a:r>
          </a:p>
        </p:txBody>
      </p:sp>
    </p:spTree>
    <p:extLst>
      <p:ext uri="{BB962C8B-B14F-4D97-AF65-F5344CB8AC3E}">
        <p14:creationId xmlns:p14="http://schemas.microsoft.com/office/powerpoint/2010/main" val="15634901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A65645"/>
        </a:solidFill>
        <a:effectLst/>
      </p:bgPr>
    </p:bg>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9CD18770-0804-ADDF-DDB0-86A96A0D35CF}"/>
              </a:ext>
            </a:extLst>
          </p:cNvPr>
          <p:cNvSpPr>
            <a:spLocks noGrp="1"/>
          </p:cNvSpPr>
          <p:nvPr>
            <p:ph idx="1"/>
          </p:nvPr>
        </p:nvSpPr>
        <p:spPr>
          <a:xfrm>
            <a:off x="722586" y="637080"/>
            <a:ext cx="11110784" cy="5583839"/>
          </a:xfrm>
        </p:spPr>
        <p:txBody>
          <a:bodyPr>
            <a:normAutofit fontScale="92500"/>
          </a:bodyPr>
          <a:lstStyle/>
          <a:p>
            <a:pPr>
              <a:lnSpc>
                <a:spcPct val="150000"/>
              </a:lnSpc>
            </a:pPr>
            <a:r>
              <a:rPr lang="fr-FR" dirty="0">
                <a:solidFill>
                  <a:srgbClr val="F1F3E0"/>
                </a:solidFill>
              </a:rPr>
              <a:t>Quelles théories de la couleur de la peau des N… examine-t-il et invalide-t-il dans son traité? Quels penseurs mentionne-t-il que vous reconnaissez?</a:t>
            </a:r>
          </a:p>
          <a:p>
            <a:pPr>
              <a:lnSpc>
                <a:spcPct val="150000"/>
              </a:lnSpc>
            </a:pPr>
            <a:r>
              <a:rPr lang="fr-FR" dirty="0">
                <a:solidFill>
                  <a:srgbClr val="F1F3E0"/>
                </a:solidFill>
              </a:rPr>
              <a:t>Comment caractérisez-vous son ton vis-à-vis les autres penseurs? Comment se positionne-t-il par rapport à la question de la peau noire? Pourquoi est-il insatisfait?</a:t>
            </a:r>
          </a:p>
          <a:p>
            <a:pPr>
              <a:lnSpc>
                <a:spcPct val="150000"/>
              </a:lnSpc>
            </a:pPr>
            <a:r>
              <a:rPr lang="fr-FR" dirty="0">
                <a:solidFill>
                  <a:srgbClr val="F1F3E0"/>
                </a:solidFill>
              </a:rPr>
              <a:t>Quelle est sa propre contribution à l’examen de la question? Sur quoi fonde-t-il sa contribution?</a:t>
            </a:r>
          </a:p>
          <a:p>
            <a:pPr>
              <a:lnSpc>
                <a:spcPct val="150000"/>
              </a:lnSpc>
            </a:pPr>
            <a:r>
              <a:rPr lang="fr-FR" dirty="0">
                <a:solidFill>
                  <a:srgbClr val="F1F3E0"/>
                </a:solidFill>
              </a:rPr>
              <a:t>1ere partie de son texte (pp. 252-54): qu’est-ce qu’il fait ici?</a:t>
            </a:r>
          </a:p>
          <a:p>
            <a:pPr>
              <a:lnSpc>
                <a:spcPct val="150000"/>
              </a:lnSpc>
            </a:pPr>
            <a:endParaRPr lang="fr-FR" dirty="0">
              <a:solidFill>
                <a:srgbClr val="F1F3E0"/>
              </a:solidFill>
            </a:endParaRPr>
          </a:p>
        </p:txBody>
      </p:sp>
    </p:spTree>
    <p:extLst>
      <p:ext uri="{BB962C8B-B14F-4D97-AF65-F5344CB8AC3E}">
        <p14:creationId xmlns:p14="http://schemas.microsoft.com/office/powerpoint/2010/main" val="15751092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A65645"/>
        </a:solidFill>
        <a:effectLst/>
      </p:bgPr>
    </p:bg>
    <p:spTree>
      <p:nvGrpSpPr>
        <p:cNvPr id="1" name="">
          <a:extLst>
            <a:ext uri="{FF2B5EF4-FFF2-40B4-BE49-F238E27FC236}">
              <a16:creationId xmlns:a16="http://schemas.microsoft.com/office/drawing/2014/main" id="{826E0790-A4C1-99CB-5B16-60D046E3774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37600AE-177E-2C43-E251-2DF57A14E01F}"/>
              </a:ext>
            </a:extLst>
          </p:cNvPr>
          <p:cNvPicPr>
            <a:picLocks noChangeAspect="1"/>
          </p:cNvPicPr>
          <p:nvPr/>
        </p:nvPicPr>
        <p:blipFill>
          <a:blip r:embed="rId2"/>
          <a:srcRect t="3220"/>
          <a:stretch>
            <a:fillRect/>
          </a:stretch>
        </p:blipFill>
        <p:spPr>
          <a:xfrm>
            <a:off x="755084" y="0"/>
            <a:ext cx="10681831" cy="6858000"/>
          </a:xfrm>
          <a:prstGeom prst="rect">
            <a:avLst/>
          </a:prstGeom>
        </p:spPr>
      </p:pic>
    </p:spTree>
    <p:extLst>
      <p:ext uri="{BB962C8B-B14F-4D97-AF65-F5344CB8AC3E}">
        <p14:creationId xmlns:p14="http://schemas.microsoft.com/office/powerpoint/2010/main" val="42009407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B4757-71B4-19C5-1D6E-4EC6B256939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C1375BF-20AC-68C3-681E-792627647E3F}"/>
              </a:ext>
            </a:extLst>
          </p:cNvPr>
          <p:cNvSpPr>
            <a:spLocks noGrp="1"/>
          </p:cNvSpPr>
          <p:nvPr>
            <p:ph type="title"/>
          </p:nvPr>
        </p:nvSpPr>
        <p:spPr>
          <a:xfrm>
            <a:off x="699655" y="2387888"/>
            <a:ext cx="10515600" cy="1325563"/>
          </a:xfrm>
        </p:spPr>
        <p:txBody>
          <a:bodyPr>
            <a:noAutofit/>
          </a:bodyPr>
          <a:lstStyle/>
          <a:p>
            <a:r>
              <a:rPr lang="fr-FR" dirty="0">
                <a:solidFill>
                  <a:srgbClr val="FFF3CC"/>
                </a:solidFill>
              </a:rPr>
              <a:t>et la blancheur ? Comment les penseurs la présente-t-elle ? </a:t>
            </a:r>
            <a:br>
              <a:rPr lang="fr-FR" dirty="0">
                <a:solidFill>
                  <a:srgbClr val="FFF3CC"/>
                </a:solidFill>
              </a:rPr>
            </a:br>
            <a:br>
              <a:rPr lang="fr-FR" dirty="0">
                <a:solidFill>
                  <a:srgbClr val="FFF3CC"/>
                </a:solidFill>
              </a:rPr>
            </a:br>
            <a:r>
              <a:rPr lang="fr-FR" dirty="0">
                <a:solidFill>
                  <a:srgbClr val="FFF3CC"/>
                </a:solidFill>
              </a:rPr>
              <a:t>« la blanchité »</a:t>
            </a:r>
          </a:p>
        </p:txBody>
      </p:sp>
    </p:spTree>
    <p:extLst>
      <p:ext uri="{BB962C8B-B14F-4D97-AF65-F5344CB8AC3E}">
        <p14:creationId xmlns:p14="http://schemas.microsoft.com/office/powerpoint/2010/main" val="3961248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61217-F9E6-0FE3-C4F7-4AE4E96EEE7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405E245-176D-2B34-ED23-203946692305}"/>
              </a:ext>
            </a:extLst>
          </p:cNvPr>
          <p:cNvPicPr>
            <a:picLocks noChangeAspect="1"/>
          </p:cNvPicPr>
          <p:nvPr/>
        </p:nvPicPr>
        <p:blipFill rotWithShape="1">
          <a:blip r:embed="rId2"/>
          <a:srcRect t="1765"/>
          <a:stretch/>
        </p:blipFill>
        <p:spPr>
          <a:xfrm>
            <a:off x="20" y="1282"/>
            <a:ext cx="12191980" cy="6856718"/>
          </a:xfrm>
          <a:prstGeom prst="rect">
            <a:avLst/>
          </a:prstGeom>
        </p:spPr>
      </p:pic>
    </p:spTree>
    <p:extLst>
      <p:ext uri="{BB962C8B-B14F-4D97-AF65-F5344CB8AC3E}">
        <p14:creationId xmlns:p14="http://schemas.microsoft.com/office/powerpoint/2010/main" val="456527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B75A2-3316-6D2B-39F5-9C8EB0A1B116}"/>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B6AC4E6B-75FD-B628-8D3D-7BFF8474095D}"/>
              </a:ext>
            </a:extLst>
          </p:cNvPr>
          <p:cNvPicPr>
            <a:picLocks noChangeAspect="1"/>
          </p:cNvPicPr>
          <p:nvPr/>
        </p:nvPicPr>
        <p:blipFill>
          <a:blip r:embed="rId2"/>
          <a:stretch>
            <a:fillRect/>
          </a:stretch>
        </p:blipFill>
        <p:spPr>
          <a:xfrm>
            <a:off x="6503581" y="0"/>
            <a:ext cx="4621619" cy="6939368"/>
          </a:xfrm>
          <a:prstGeom prst="rect">
            <a:avLst/>
          </a:prstGeom>
        </p:spPr>
      </p:pic>
      <p:pic>
        <p:nvPicPr>
          <p:cNvPr id="6" name="Image 5">
            <a:extLst>
              <a:ext uri="{FF2B5EF4-FFF2-40B4-BE49-F238E27FC236}">
                <a16:creationId xmlns:a16="http://schemas.microsoft.com/office/drawing/2014/main" id="{75D42469-473F-BF6F-EF89-736AA65CCD32}"/>
              </a:ext>
            </a:extLst>
          </p:cNvPr>
          <p:cNvPicPr>
            <a:picLocks noChangeAspect="1"/>
          </p:cNvPicPr>
          <p:nvPr/>
        </p:nvPicPr>
        <p:blipFill>
          <a:blip r:embed="rId3"/>
          <a:stretch>
            <a:fillRect/>
          </a:stretch>
        </p:blipFill>
        <p:spPr>
          <a:xfrm>
            <a:off x="533400" y="-1"/>
            <a:ext cx="4800600" cy="6877783"/>
          </a:xfrm>
          <a:prstGeom prst="rect">
            <a:avLst/>
          </a:prstGeom>
        </p:spPr>
      </p:pic>
    </p:spTree>
    <p:extLst>
      <p:ext uri="{BB962C8B-B14F-4D97-AF65-F5344CB8AC3E}">
        <p14:creationId xmlns:p14="http://schemas.microsoft.com/office/powerpoint/2010/main" val="26173617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443B3-8EFF-C179-E681-E5D4607E299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BC4C10C-6F5F-3633-BE33-819DFF93AF27}"/>
              </a:ext>
            </a:extLst>
          </p:cNvPr>
          <p:cNvSpPr/>
          <p:nvPr/>
        </p:nvSpPr>
        <p:spPr>
          <a:xfrm>
            <a:off x="5777948" y="4132634"/>
            <a:ext cx="4542183" cy="138499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rPr>
              <a:t>Thomas Lawrence, </a:t>
            </a:r>
            <a:r>
              <a:rPr kumimoji="0" lang="en-US" sz="2100" b="0" i="1" u="none" strike="noStrike" kern="1200" cap="none" spc="0" normalizeH="0" baseline="0" noProof="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rPr>
              <a:t>Catherine Gray, Lady Manners</a:t>
            </a:r>
            <a:r>
              <a:rPr kumimoji="0" lang="en-US" sz="2100" b="0" i="0" u="none" strike="noStrike" kern="1200" cap="none" spc="0" normalizeH="0" baseline="0" noProof="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rPr>
              <a:t>, 1794, oil on canvas, 255cm x 158cm (detail) 
The Cleveland Museum of Art</a:t>
            </a:r>
          </a:p>
        </p:txBody>
      </p:sp>
      <p:pic>
        <p:nvPicPr>
          <p:cNvPr id="4" name="Picture 3" descr="A picture containing indoor&#10;&#10;Description automatically generated">
            <a:extLst>
              <a:ext uri="{FF2B5EF4-FFF2-40B4-BE49-F238E27FC236}">
                <a16:creationId xmlns:a16="http://schemas.microsoft.com/office/drawing/2014/main" id="{8850F3A6-707C-B83E-88C1-003BE0E794D9}"/>
              </a:ext>
            </a:extLst>
          </p:cNvPr>
          <p:cNvPicPr>
            <a:picLocks noChangeAspect="1"/>
          </p:cNvPicPr>
          <p:nvPr/>
        </p:nvPicPr>
        <p:blipFill rotWithShape="1">
          <a:blip r:embed="rId3">
            <a:extLst>
              <a:ext uri="{28A0092B-C50C-407E-A947-70E740481C1C}">
                <a14:useLocalDpi xmlns:a14="http://schemas.microsoft.com/office/drawing/2010/main" val="0"/>
              </a:ext>
            </a:extLst>
          </a:blip>
          <a:srcRect l="34393" t="9969" r="43089" b="72528"/>
          <a:stretch/>
        </p:blipFill>
        <p:spPr>
          <a:xfrm>
            <a:off x="86581" y="101737"/>
            <a:ext cx="5270509" cy="6644401"/>
          </a:xfrm>
          <a:prstGeom prst="rect">
            <a:avLst/>
          </a:prstGeom>
        </p:spPr>
      </p:pic>
    </p:spTree>
    <p:extLst>
      <p:ext uri="{BB962C8B-B14F-4D97-AF65-F5344CB8AC3E}">
        <p14:creationId xmlns:p14="http://schemas.microsoft.com/office/powerpoint/2010/main" val="23104986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41923-0FC6-2E19-575A-A79A0DB1AADF}"/>
            </a:ext>
          </a:extLst>
        </p:cNvPr>
        <p:cNvGrpSpPr/>
        <p:nvPr/>
      </p:nvGrpSpPr>
      <p:grpSpPr>
        <a:xfrm>
          <a:off x="0" y="0"/>
          <a:ext cx="0" cy="0"/>
          <a:chOff x="0" y="0"/>
          <a:chExt cx="0" cy="0"/>
        </a:xfrm>
      </p:grpSpPr>
      <p:pic>
        <p:nvPicPr>
          <p:cNvPr id="2050" name="Picture 2" descr="C:\Users\koslof\Desktop\misc. skin research home\1962-3-2.jpg">
            <a:extLst>
              <a:ext uri="{FF2B5EF4-FFF2-40B4-BE49-F238E27FC236}">
                <a16:creationId xmlns:a16="http://schemas.microsoft.com/office/drawing/2014/main" id="{F74F7A36-606B-CF14-CEB7-FB9B0DAB607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389" t="-1834" r="-1562" b="1150"/>
          <a:stretch/>
        </p:blipFill>
        <p:spPr bwMode="auto">
          <a:xfrm>
            <a:off x="6336143" y="-9236"/>
            <a:ext cx="5855252" cy="6915773"/>
          </a:xfrm>
          <a:prstGeom prst="rect">
            <a:avLst/>
          </a:prstGeom>
          <a:solidFill>
            <a:schemeClr val="bg1"/>
          </a:solidFill>
        </p:spPr>
      </p:pic>
      <p:sp>
        <p:nvSpPr>
          <p:cNvPr id="4" name="Rectangle 3">
            <a:extLst>
              <a:ext uri="{FF2B5EF4-FFF2-40B4-BE49-F238E27FC236}">
                <a16:creationId xmlns:a16="http://schemas.microsoft.com/office/drawing/2014/main" id="{B37A3E00-E9E5-E88F-C7EC-0B6C951ED9E6}"/>
              </a:ext>
            </a:extLst>
          </p:cNvPr>
          <p:cNvSpPr/>
          <p:nvPr/>
        </p:nvSpPr>
        <p:spPr>
          <a:xfrm>
            <a:off x="1722783" y="3314701"/>
            <a:ext cx="3515968" cy="235449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rPr>
              <a:t>John Hoppner,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1" u="none" strike="noStrike" kern="1200" cap="none" spc="0" normalizeH="0" baseline="0" noProof="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rPr>
              <a:t>Portrait of Lady Frances (</a:t>
            </a:r>
            <a:r>
              <a:rPr kumimoji="0" lang="en-US" sz="2100" b="0" i="1" u="none" strike="noStrike" kern="1200" cap="none" spc="0" normalizeH="0" baseline="0" noProof="0" dirty="0" err="1">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rPr>
              <a:t>Lascelles</a:t>
            </a:r>
            <a:r>
              <a:rPr kumimoji="0" lang="en-US" sz="2100" b="0" i="1" u="none" strike="noStrike" kern="1200" cap="none" spc="0" normalizeH="0" baseline="0" noProof="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rPr>
              <a:t>) Douglas</a:t>
            </a:r>
            <a:r>
              <a:rPr kumimoji="0" lang="en-US" sz="2100" b="0" i="0" u="none" strike="noStrike" kern="1200" cap="none" spc="0" normalizeH="0" baseline="0" noProof="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rPr>
              <a:t>, ca. 1795, oil on canvas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err="1">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rPr>
              <a:t>Krannert</a:t>
            </a:r>
            <a:r>
              <a:rPr kumimoji="0" lang="en-US" sz="2100" b="0" i="0" u="none" strike="noStrike" kern="1200" cap="none" spc="0" normalizeH="0" baseline="0" noProof="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rPr>
              <a:t> Art Museum, University of Illinois at Urbana-Champaign</a:t>
            </a:r>
          </a:p>
        </p:txBody>
      </p:sp>
    </p:spTree>
    <p:extLst>
      <p:ext uri="{BB962C8B-B14F-4D97-AF65-F5344CB8AC3E}">
        <p14:creationId xmlns:p14="http://schemas.microsoft.com/office/powerpoint/2010/main" val="17605830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1D099-548E-1618-0740-31A8ECCEF06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6115C47-D0DB-A653-3DA0-DB9721137B53}"/>
              </a:ext>
            </a:extLst>
          </p:cNvPr>
          <p:cNvSpPr/>
          <p:nvPr/>
        </p:nvSpPr>
        <p:spPr>
          <a:xfrm>
            <a:off x="1813471" y="4621245"/>
            <a:ext cx="4282529" cy="170816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rPr>
              <a:t>Gilbert Stuart, 1755-1828 (American, active in Britain). 1788. Captain John MacBride.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rPr>
              <a:t>Yale Center for British Art, Paul Mellon Collection.</a:t>
            </a:r>
          </a:p>
        </p:txBody>
      </p:sp>
      <p:pic>
        <p:nvPicPr>
          <p:cNvPr id="2" name="Picture 2" descr="Thumbnail of Captain John MacBride">
            <a:extLst>
              <a:ext uri="{FF2B5EF4-FFF2-40B4-BE49-F238E27FC236}">
                <a16:creationId xmlns:a16="http://schemas.microsoft.com/office/drawing/2014/main" id="{930BE8C8-B916-70F1-0F5A-864BB4DD97F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631" r="8227" b="25348"/>
          <a:stretch/>
        </p:blipFill>
        <p:spPr bwMode="auto">
          <a:xfrm>
            <a:off x="6797964" y="101978"/>
            <a:ext cx="5290506" cy="6601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02125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61E0F-998A-3E93-7EF1-822219EC5A1B}"/>
            </a:ext>
          </a:extLst>
        </p:cNvPr>
        <p:cNvGrpSpPr/>
        <p:nvPr/>
      </p:nvGrpSpPr>
      <p:grpSpPr>
        <a:xfrm>
          <a:off x="0" y="0"/>
          <a:ext cx="0" cy="0"/>
          <a:chOff x="0" y="0"/>
          <a:chExt cx="0" cy="0"/>
        </a:xfrm>
      </p:grpSpPr>
      <p:pic>
        <p:nvPicPr>
          <p:cNvPr id="7170" name="Picture 2" descr="This is Versailles: The Bloody Fall of Mademoiselle de Fontanges">
            <a:extLst>
              <a:ext uri="{FF2B5EF4-FFF2-40B4-BE49-F238E27FC236}">
                <a16:creationId xmlns:a16="http://schemas.microsoft.com/office/drawing/2014/main" id="{F5144786-C25F-43C4-93D1-970E1E0852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5479775" cy="690451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310D61F-0C50-16D0-9666-C1B98A4EAD46}"/>
              </a:ext>
            </a:extLst>
          </p:cNvPr>
          <p:cNvSpPr txBox="1"/>
          <p:nvPr/>
        </p:nvSpPr>
        <p:spPr>
          <a:xfrm>
            <a:off x="5670392" y="5894172"/>
            <a:ext cx="6495536"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mn-cs"/>
              </a:rPr>
              <a:t>Angélique de Fontanges, une des maitresses de Louis XIV</a:t>
            </a:r>
          </a:p>
        </p:txBody>
      </p:sp>
    </p:spTree>
    <p:extLst>
      <p:ext uri="{BB962C8B-B14F-4D97-AF65-F5344CB8AC3E}">
        <p14:creationId xmlns:p14="http://schemas.microsoft.com/office/powerpoint/2010/main" val="10294712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0C796-C023-52EE-6FCF-B89D50EEA679}"/>
            </a:ext>
          </a:extLst>
        </p:cNvPr>
        <p:cNvGrpSpPr/>
        <p:nvPr/>
      </p:nvGrpSpPr>
      <p:grpSpPr>
        <a:xfrm>
          <a:off x="0" y="0"/>
          <a:ext cx="0" cy="0"/>
          <a:chOff x="0" y="0"/>
          <a:chExt cx="0" cy="0"/>
        </a:xfrm>
      </p:grpSpPr>
      <p:pic>
        <p:nvPicPr>
          <p:cNvPr id="9218" name="Picture 2">
            <a:extLst>
              <a:ext uri="{FF2B5EF4-FFF2-40B4-BE49-F238E27FC236}">
                <a16:creationId xmlns:a16="http://schemas.microsoft.com/office/drawing/2014/main" id="{CB5312A6-3309-A7B1-A935-A4F0663BDC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31336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6B5F0EA-0218-B527-BA98-27ACC11EC2BD}"/>
              </a:ext>
            </a:extLst>
          </p:cNvPr>
          <p:cNvSpPr txBox="1"/>
          <p:nvPr/>
        </p:nvSpPr>
        <p:spPr>
          <a:xfrm>
            <a:off x="123567" y="98853"/>
            <a:ext cx="1828801" cy="3539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a:ln>
                  <a:noFill/>
                </a:ln>
                <a:solidFill>
                  <a:prstClr val="white">
                    <a:lumMod val="95000"/>
                  </a:prstClr>
                </a:solidFill>
                <a:effectLst/>
                <a:uLnTx/>
                <a:uFillTx/>
                <a:latin typeface="Calibri" panose="020F0502020204030204"/>
                <a:ea typeface="+mn-ea"/>
                <a:cs typeface="+mn-cs"/>
              </a:rPr>
              <a:t>Diego Velázquez,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a:ln>
                  <a:noFill/>
                </a:ln>
                <a:solidFill>
                  <a:prstClr val="white">
                    <a:lumMod val="95000"/>
                  </a:prstClr>
                </a:solidFill>
                <a:effectLst/>
                <a:uLnTx/>
                <a:uFillTx/>
                <a:latin typeface="Calibri" panose="020F0502020204030204"/>
                <a:ea typeface="+mn-ea"/>
                <a:cs typeface="+mn-cs"/>
              </a:rPr>
              <a:t>Portrait de Marie-Thésèse, future épouse de Louis XIV</a:t>
            </a:r>
          </a:p>
        </p:txBody>
      </p:sp>
      <p:pic>
        <p:nvPicPr>
          <p:cNvPr id="9220" name="Picture 4" descr="Anne d'Autriche (1601-1666) — Wikipédia">
            <a:extLst>
              <a:ext uri="{FF2B5EF4-FFF2-40B4-BE49-F238E27FC236}">
                <a16:creationId xmlns:a16="http://schemas.microsoft.com/office/drawing/2014/main" id="{EA15B354-B971-402F-B3FC-4D63E2FAE0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4925" y="0"/>
            <a:ext cx="5807075"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B168B82-56C4-6690-C04B-A0D4F62E82A5}"/>
              </a:ext>
            </a:extLst>
          </p:cNvPr>
          <p:cNvSpPr txBox="1"/>
          <p:nvPr/>
        </p:nvSpPr>
        <p:spPr>
          <a:xfrm>
            <a:off x="5470524" y="98853"/>
            <a:ext cx="2734362" cy="31085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Rubens,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Portrait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d’Anne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d’Autriche, régente et mère de Louis XIV (1625)</a:t>
            </a:r>
          </a:p>
        </p:txBody>
      </p:sp>
    </p:spTree>
    <p:extLst>
      <p:ext uri="{BB962C8B-B14F-4D97-AF65-F5344CB8AC3E}">
        <p14:creationId xmlns:p14="http://schemas.microsoft.com/office/powerpoint/2010/main" val="16985646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3CC"/>
        </a:solidFill>
        <a:effectLst/>
      </p:bgPr>
    </p:bg>
    <p:spTree>
      <p:nvGrpSpPr>
        <p:cNvPr id="1" name="">
          <a:extLst>
            <a:ext uri="{FF2B5EF4-FFF2-40B4-BE49-F238E27FC236}">
              <a16:creationId xmlns:a16="http://schemas.microsoft.com/office/drawing/2014/main" id="{1C8AECEF-0CE3-2347-62F5-0C4755E07D3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AE08208-B664-6ABC-A1F3-BFFF45038769}"/>
              </a:ext>
            </a:extLst>
          </p:cNvPr>
          <p:cNvPicPr>
            <a:picLocks noChangeAspect="1"/>
          </p:cNvPicPr>
          <p:nvPr/>
        </p:nvPicPr>
        <p:blipFill>
          <a:blip r:embed="rId2"/>
          <a:stretch>
            <a:fillRect/>
          </a:stretch>
        </p:blipFill>
        <p:spPr>
          <a:xfrm>
            <a:off x="0" y="2373837"/>
            <a:ext cx="3681535" cy="4512757"/>
          </a:xfrm>
          <a:prstGeom prst="rect">
            <a:avLst/>
          </a:prstGeom>
        </p:spPr>
      </p:pic>
      <p:pic>
        <p:nvPicPr>
          <p:cNvPr id="6" name="Picture 5">
            <a:extLst>
              <a:ext uri="{FF2B5EF4-FFF2-40B4-BE49-F238E27FC236}">
                <a16:creationId xmlns:a16="http://schemas.microsoft.com/office/drawing/2014/main" id="{57CE16B2-BB02-4C3D-9A2B-9E0C9C4D3949}"/>
              </a:ext>
            </a:extLst>
          </p:cNvPr>
          <p:cNvPicPr>
            <a:picLocks noChangeAspect="1"/>
          </p:cNvPicPr>
          <p:nvPr/>
        </p:nvPicPr>
        <p:blipFill>
          <a:blip r:embed="rId3"/>
          <a:stretch>
            <a:fillRect/>
          </a:stretch>
        </p:blipFill>
        <p:spPr>
          <a:xfrm>
            <a:off x="7135955" y="2865459"/>
            <a:ext cx="5056045" cy="4021135"/>
          </a:xfrm>
          <a:prstGeom prst="rect">
            <a:avLst/>
          </a:prstGeom>
        </p:spPr>
      </p:pic>
      <p:sp>
        <p:nvSpPr>
          <p:cNvPr id="7" name="TextBox 6">
            <a:extLst>
              <a:ext uri="{FF2B5EF4-FFF2-40B4-BE49-F238E27FC236}">
                <a16:creationId xmlns:a16="http://schemas.microsoft.com/office/drawing/2014/main" id="{547B61FE-D5D4-0B5A-F893-EC06861E2A3C}"/>
              </a:ext>
            </a:extLst>
          </p:cNvPr>
          <p:cNvSpPr txBox="1"/>
          <p:nvPr/>
        </p:nvSpPr>
        <p:spPr>
          <a:xfrm>
            <a:off x="667265" y="75481"/>
            <a:ext cx="2718614"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err="1">
                <a:ln>
                  <a:noFill/>
                </a:ln>
                <a:solidFill>
                  <a:prstClr val="black"/>
                </a:solidFill>
                <a:effectLst/>
                <a:uLnTx/>
                <a:uFillTx/>
                <a:latin typeface="Calibri"/>
                <a:ea typeface="+mn-ea"/>
                <a:cs typeface="+mn-cs"/>
              </a:rPr>
              <a:t>Titian</a:t>
            </a:r>
            <a:r>
              <a:rPr kumimoji="0" lang="fr-FR" sz="2400" b="0" i="0" u="none" strike="noStrike" kern="1200" cap="none" spc="0" normalizeH="0" baseline="0" noProof="0" dirty="0">
                <a:ln>
                  <a:noFill/>
                </a:ln>
                <a:solidFill>
                  <a:prstClr val="black"/>
                </a:solidFill>
                <a:effectLst/>
                <a:uLnTx/>
                <a:uFillTx/>
                <a:latin typeface="Calibri"/>
                <a:ea typeface="+mn-ea"/>
                <a:cs typeface="+mn-cs"/>
              </a:rPr>
              <a:t>, Portrait de Laura </a:t>
            </a:r>
            <a:r>
              <a:rPr kumimoji="0" lang="fr-FR" sz="2400" b="0" i="0" u="none" strike="noStrike" kern="1200" cap="none" spc="0" normalizeH="0" baseline="0" noProof="0" dirty="0" err="1">
                <a:ln>
                  <a:noFill/>
                </a:ln>
                <a:solidFill>
                  <a:prstClr val="black"/>
                </a:solidFill>
                <a:effectLst/>
                <a:uLnTx/>
                <a:uFillTx/>
                <a:latin typeface="Calibri"/>
                <a:ea typeface="+mn-ea"/>
                <a:cs typeface="+mn-cs"/>
              </a:rPr>
              <a:t>Dianti</a:t>
            </a:r>
            <a:endParaRPr kumimoji="0" lang="fr-FR"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0" i="0" u="none" strike="noStrike" kern="1200" cap="none" spc="0" normalizeH="0" baseline="0" noProof="0" dirty="0">
                <a:ln>
                  <a:noFill/>
                </a:ln>
                <a:solidFill>
                  <a:prstClr val="black"/>
                </a:solidFill>
                <a:effectLst/>
                <a:uLnTx/>
                <a:uFillTx/>
                <a:latin typeface="Calibri"/>
                <a:ea typeface="+mn-ea"/>
                <a:cs typeface="+mn-cs"/>
              </a:rPr>
              <a:t>(Italie c. 1520-1525)</a:t>
            </a:r>
            <a:endParaRPr kumimoji="0" lang="fr-FR" sz="24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F355B9A1-1106-BED3-47A2-E4022CF7C126}"/>
              </a:ext>
            </a:extLst>
          </p:cNvPr>
          <p:cNvSpPr/>
          <p:nvPr/>
        </p:nvSpPr>
        <p:spPr>
          <a:xfrm>
            <a:off x="8883242" y="75481"/>
            <a:ext cx="3277184" cy="267765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a:ea typeface="+mn-ea"/>
                <a:cs typeface="+mn-cs"/>
              </a:rPr>
              <a:t>Philippe Vignon, </a:t>
            </a:r>
            <a:r>
              <a:rPr kumimoji="0" lang="fr-FR" sz="2400" b="0" i="1" u="none" strike="noStrike" kern="1200" cap="none" spc="0" normalizeH="0" baseline="0" noProof="0" dirty="0">
                <a:ln>
                  <a:noFill/>
                </a:ln>
                <a:solidFill>
                  <a:prstClr val="black"/>
                </a:solidFill>
                <a:effectLst/>
                <a:uLnTx/>
                <a:uFillTx/>
                <a:latin typeface="Calibri"/>
                <a:ea typeface="+mn-ea"/>
                <a:cs typeface="+mn-cs"/>
              </a:rPr>
              <a:t>Françoise-Marie de Bourbon, Mademoiselle de Blois, et Louise-Françoise de Bourbon, Mademoiselle de Nantes</a:t>
            </a:r>
            <a:endParaRPr kumimoji="0" lang="fr-FR"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0" i="0" u="none" strike="noStrike" kern="1200" cap="none" spc="0" normalizeH="0" baseline="0" noProof="0" dirty="0">
                <a:ln>
                  <a:noFill/>
                </a:ln>
                <a:solidFill>
                  <a:prstClr val="black"/>
                </a:solidFill>
                <a:effectLst/>
                <a:uLnTx/>
                <a:uFillTx/>
                <a:latin typeface="Calibri"/>
                <a:ea typeface="+mn-ea"/>
                <a:cs typeface="+mn-cs"/>
              </a:rPr>
              <a:t>(Versailles </a:t>
            </a:r>
            <a:r>
              <a:rPr kumimoji="0" lang="cs-CZ" sz="2400" b="0" i="0" u="none" strike="noStrike" kern="1200" cap="none" spc="0" normalizeH="0" baseline="0" noProof="0" dirty="0" err="1">
                <a:ln>
                  <a:noFill/>
                </a:ln>
                <a:solidFill>
                  <a:prstClr val="black"/>
                </a:solidFill>
                <a:effectLst/>
                <a:uLnTx/>
                <a:uFillTx/>
                <a:latin typeface="Calibri"/>
                <a:ea typeface="+mn-ea"/>
                <a:cs typeface="+mn-cs"/>
              </a:rPr>
              <a:t>fin</a:t>
            </a:r>
            <a:r>
              <a:rPr kumimoji="0" lang="cs-CZ" sz="2400" b="0" i="0" u="none" strike="noStrike" kern="1200" cap="none" spc="0" normalizeH="0" baseline="0" noProof="0" dirty="0">
                <a:ln>
                  <a:noFill/>
                </a:ln>
                <a:solidFill>
                  <a:prstClr val="black"/>
                </a:solidFill>
                <a:effectLst/>
                <a:uLnTx/>
                <a:uFillTx/>
                <a:latin typeface="Calibri"/>
                <a:ea typeface="+mn-ea"/>
                <a:cs typeface="+mn-cs"/>
              </a:rPr>
              <a:t> 17e)</a:t>
            </a:r>
            <a:endParaRPr kumimoji="0" lang="fr-FR" sz="24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Rectangle 8">
            <a:extLst>
              <a:ext uri="{FF2B5EF4-FFF2-40B4-BE49-F238E27FC236}">
                <a16:creationId xmlns:a16="http://schemas.microsoft.com/office/drawing/2014/main" id="{21F591DD-1F91-1D1C-A1B3-1EA448CABCF3}"/>
              </a:ext>
            </a:extLst>
          </p:cNvPr>
          <p:cNvSpPr/>
          <p:nvPr/>
        </p:nvSpPr>
        <p:spPr>
          <a:xfrm>
            <a:off x="3814862" y="5343602"/>
            <a:ext cx="2892109" cy="156966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a:ea typeface="+mn-ea"/>
                <a:cs typeface="+mn-cs"/>
              </a:rPr>
              <a:t>Baron Gustav </a:t>
            </a:r>
            <a:r>
              <a:rPr kumimoji="0" lang="fr-FR" sz="2400" b="0" i="0" u="none" strike="noStrike" kern="1200" cap="none" spc="0" normalizeH="0" baseline="0" noProof="0" dirty="0" err="1">
                <a:ln>
                  <a:noFill/>
                </a:ln>
                <a:solidFill>
                  <a:prstClr val="black"/>
                </a:solidFill>
                <a:effectLst/>
                <a:uLnTx/>
                <a:uFillTx/>
                <a:latin typeface="Calibri"/>
                <a:ea typeface="+mn-ea"/>
                <a:cs typeface="+mn-cs"/>
              </a:rPr>
              <a:t>von</a:t>
            </a:r>
            <a:r>
              <a:rPr kumimoji="0" lang="fr-FR" sz="2400" b="0" i="0" u="none" strike="noStrike" kern="1200" cap="none" spc="0" normalizeH="0" baseline="0" noProof="0" dirty="0">
                <a:ln>
                  <a:noFill/>
                </a:ln>
                <a:solidFill>
                  <a:prstClr val="black"/>
                </a:solidFill>
                <a:effectLst/>
                <a:uLnTx/>
                <a:uFillTx/>
                <a:latin typeface="Calibri"/>
                <a:ea typeface="+mn-ea"/>
                <a:cs typeface="+mn-cs"/>
              </a:rPr>
              <a:t> </a:t>
            </a:r>
            <a:r>
              <a:rPr kumimoji="0" lang="fr-FR" sz="2400" b="0" i="0" u="none" strike="noStrike" kern="1200" cap="none" spc="0" normalizeH="0" baseline="0" noProof="0" dirty="0" err="1">
                <a:ln>
                  <a:noFill/>
                </a:ln>
                <a:solidFill>
                  <a:prstClr val="black"/>
                </a:solidFill>
                <a:effectLst/>
                <a:uLnTx/>
                <a:uFillTx/>
                <a:latin typeface="Calibri"/>
                <a:ea typeface="+mn-ea"/>
                <a:cs typeface="+mn-cs"/>
              </a:rPr>
              <a:t>Mardefeld</a:t>
            </a:r>
            <a:r>
              <a:rPr kumimoji="0" lang="fr-FR" sz="2400" b="0" i="0" u="none" strike="noStrike" kern="1200" cap="none" spc="0" normalizeH="0" baseline="0" noProof="0" dirty="0">
                <a:ln>
                  <a:noFill/>
                </a:ln>
                <a:solidFill>
                  <a:prstClr val="black"/>
                </a:solidFill>
                <a:effectLst/>
                <a:uLnTx/>
                <a:uFillTx/>
                <a:latin typeface="Calibri"/>
                <a:ea typeface="+mn-ea"/>
                <a:cs typeface="+mn-cs"/>
              </a:rPr>
              <a:t>, Pierre le Grand avec un page noir (Russie ca. 1720)</a:t>
            </a:r>
          </a:p>
        </p:txBody>
      </p:sp>
      <p:pic>
        <p:nvPicPr>
          <p:cNvPr id="10" name="Picture 9">
            <a:extLst>
              <a:ext uri="{FF2B5EF4-FFF2-40B4-BE49-F238E27FC236}">
                <a16:creationId xmlns:a16="http://schemas.microsoft.com/office/drawing/2014/main" id="{97DA4D08-90B6-E0D9-DDEE-D0E7B3A167ED}"/>
              </a:ext>
            </a:extLst>
          </p:cNvPr>
          <p:cNvPicPr>
            <a:picLocks noChangeAspect="1"/>
          </p:cNvPicPr>
          <p:nvPr/>
        </p:nvPicPr>
        <p:blipFill>
          <a:blip r:embed="rId4"/>
          <a:stretch>
            <a:fillRect/>
          </a:stretch>
        </p:blipFill>
        <p:spPr>
          <a:xfrm>
            <a:off x="3385879" y="-24671"/>
            <a:ext cx="3750076" cy="4732596"/>
          </a:xfrm>
          <a:prstGeom prst="rect">
            <a:avLst/>
          </a:prstGeom>
        </p:spPr>
      </p:pic>
    </p:spTree>
    <p:extLst>
      <p:ext uri="{BB962C8B-B14F-4D97-AF65-F5344CB8AC3E}">
        <p14:creationId xmlns:p14="http://schemas.microsoft.com/office/powerpoint/2010/main" val="28096017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3CC"/>
        </a:solidFill>
        <a:effectLst/>
      </p:bgPr>
    </p:bg>
    <p:spTree>
      <p:nvGrpSpPr>
        <p:cNvPr id="1" name="Shape 95">
          <a:extLst>
            <a:ext uri="{FF2B5EF4-FFF2-40B4-BE49-F238E27FC236}">
              <a16:creationId xmlns:a16="http://schemas.microsoft.com/office/drawing/2014/main" id="{37CCADBE-F621-D5EF-461C-7DB661703B46}"/>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00985BD4-42FE-AEBF-BADF-E83CA28E0D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893" y="0"/>
            <a:ext cx="3869345" cy="6858000"/>
          </a:xfrm>
          <a:prstGeom prst="rect">
            <a:avLst/>
          </a:prstGeom>
        </p:spPr>
      </p:pic>
      <p:sp>
        <p:nvSpPr>
          <p:cNvPr id="3" name="TextBox 2">
            <a:extLst>
              <a:ext uri="{FF2B5EF4-FFF2-40B4-BE49-F238E27FC236}">
                <a16:creationId xmlns:a16="http://schemas.microsoft.com/office/drawing/2014/main" id="{EE89E0C5-7293-D256-1068-35C6FAF480D7}"/>
              </a:ext>
            </a:extLst>
          </p:cNvPr>
          <p:cNvSpPr txBox="1"/>
          <p:nvPr/>
        </p:nvSpPr>
        <p:spPr>
          <a:xfrm>
            <a:off x="5024582" y="134224"/>
            <a:ext cx="7084291" cy="1323439"/>
          </a:xfrm>
          <a:prstGeom prst="rect">
            <a:avLst/>
          </a:prstGeom>
          <a:noFill/>
          <a:ln w="19050">
            <a:solidFill>
              <a:schemeClr val="accent4">
                <a:lumMod val="40000"/>
                <a:lumOff val="60000"/>
              </a:schemeClr>
            </a:solidFill>
          </a:ln>
        </p:spPr>
        <p:txBody>
          <a:bodyPr wrap="square" rtlCol="0">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0" i="0" u="none" strike="noStrike" kern="1200" cap="all" spc="0" normalizeH="0" baseline="0" noProof="0" dirty="0">
                <a:ln>
                  <a:noFill/>
                </a:ln>
                <a:solidFill>
                  <a:prstClr val="black"/>
                </a:solidFill>
                <a:effectLst/>
                <a:uLnTx/>
                <a:uFillTx/>
                <a:latin typeface="Calibri" panose="020F0502020204030204"/>
                <a:ea typeface="+mn-ea"/>
                <a:cs typeface="+mn-cs"/>
              </a:rPr>
              <a:t>SIR ANTHONY VAN DYCK</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prstClr val="black"/>
                </a:solidFill>
                <a:effectLst/>
                <a:uLnTx/>
                <a:uFillTx/>
                <a:latin typeface="Calibri" panose="020F0502020204030204"/>
                <a:ea typeface="+mn-ea"/>
                <a:cs typeface="+mn-cs"/>
              </a:rPr>
              <a:t>Marchesa Elena Grimaldi </a:t>
            </a:r>
            <a:r>
              <a:rPr kumimoji="0" lang="en-US" sz="2800" b="0" i="1" u="none" strike="noStrike" kern="1200" cap="none" spc="0" normalizeH="0" baseline="0" noProof="0" dirty="0" err="1">
                <a:ln>
                  <a:noFill/>
                </a:ln>
                <a:solidFill>
                  <a:prstClr val="black"/>
                </a:solidFill>
                <a:effectLst/>
                <a:uLnTx/>
                <a:uFillTx/>
                <a:latin typeface="Calibri" panose="020F0502020204030204"/>
                <a:ea typeface="+mn-ea"/>
                <a:cs typeface="+mn-cs"/>
              </a:rPr>
              <a:t>Cattaneo</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1623</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National Gallery of Art, Washington D.C., 1942.9.92</a:t>
            </a:r>
          </a:p>
        </p:txBody>
      </p:sp>
      <p:sp>
        <p:nvSpPr>
          <p:cNvPr id="4" name="TextBox 3">
            <a:extLst>
              <a:ext uri="{FF2B5EF4-FFF2-40B4-BE49-F238E27FC236}">
                <a16:creationId xmlns:a16="http://schemas.microsoft.com/office/drawing/2014/main" id="{16B070D4-D559-0A4F-2232-12A2B66089D5}"/>
              </a:ext>
            </a:extLst>
          </p:cNvPr>
          <p:cNvSpPr txBox="1"/>
          <p:nvPr/>
        </p:nvSpPr>
        <p:spPr>
          <a:xfrm>
            <a:off x="5024582" y="4496541"/>
            <a:ext cx="7084291"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Marchesa Cattaneo qui sort sur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sa</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terrasse,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protegé</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du soleil par un page afro-descendant qui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tient</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un parasol rouge.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Merci à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mon</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cher</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collègue</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Craig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Koslofsky</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26797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3CC"/>
        </a:solidFill>
        <a:effectLst/>
      </p:bgPr>
    </p:bg>
    <p:spTree>
      <p:nvGrpSpPr>
        <p:cNvPr id="1" name="">
          <a:extLst>
            <a:ext uri="{FF2B5EF4-FFF2-40B4-BE49-F238E27FC236}">
              <a16:creationId xmlns:a16="http://schemas.microsoft.com/office/drawing/2014/main" id="{568AB8BE-BAEF-8E21-3624-D79602F49087}"/>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6AFA50B0-B1B6-7CFC-155C-E84162F6883C}"/>
              </a:ext>
            </a:extLst>
          </p:cNvPr>
          <p:cNvPicPr>
            <a:picLocks noChangeAspect="1"/>
          </p:cNvPicPr>
          <p:nvPr/>
        </p:nvPicPr>
        <p:blipFill>
          <a:blip r:embed="rId2">
            <a:extLst>
              <a:ext uri="{28A0092B-C50C-407E-A947-70E740481C1C}">
                <a14:useLocalDpi xmlns:a14="http://schemas.microsoft.com/office/drawing/2010/main" val="0"/>
              </a:ext>
            </a:extLst>
          </a:blip>
          <a:srcRect t="2857" b="34286"/>
          <a:stretch>
            <a:fillRect/>
          </a:stretch>
        </p:blipFill>
        <p:spPr>
          <a:xfrm>
            <a:off x="3135086" y="0"/>
            <a:ext cx="6178731" cy="6883574"/>
          </a:xfrm>
          <a:prstGeom prst="rect">
            <a:avLst/>
          </a:prstGeom>
        </p:spPr>
      </p:pic>
      <p:sp>
        <p:nvSpPr>
          <p:cNvPr id="3" name="TextBox 3">
            <a:extLst>
              <a:ext uri="{FF2B5EF4-FFF2-40B4-BE49-F238E27FC236}">
                <a16:creationId xmlns:a16="http://schemas.microsoft.com/office/drawing/2014/main" id="{A263B9BC-BFD5-9C13-E1C3-89C4D5F79BDE}"/>
              </a:ext>
            </a:extLst>
          </p:cNvPr>
          <p:cNvSpPr txBox="1"/>
          <p:nvPr/>
        </p:nvSpPr>
        <p:spPr>
          <a:xfrm>
            <a:off x="138544" y="438133"/>
            <a:ext cx="2801002" cy="1938992"/>
          </a:xfrm>
          <a:prstGeom prst="rect">
            <a:avLst/>
          </a:prstGeom>
          <a:noFill/>
          <a:ln w="57150">
            <a:solidFill>
              <a:srgbClr val="C00000"/>
            </a:solidFill>
          </a:ln>
        </p:spPr>
        <p:txBody>
          <a:bodyPr wrap="square" rtlCol="0">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Comment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construire</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la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blancheur</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au 17e siècle?</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quelques</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indices ?</a:t>
            </a:r>
          </a:p>
        </p:txBody>
      </p:sp>
    </p:spTree>
    <p:extLst>
      <p:ext uri="{BB962C8B-B14F-4D97-AF65-F5344CB8AC3E}">
        <p14:creationId xmlns:p14="http://schemas.microsoft.com/office/powerpoint/2010/main" val="36856625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3CC"/>
        </a:solidFill>
        <a:effectLst/>
      </p:bgPr>
    </p:bg>
    <p:spTree>
      <p:nvGrpSpPr>
        <p:cNvPr id="1" name="Shape 95">
          <a:extLst>
            <a:ext uri="{FF2B5EF4-FFF2-40B4-BE49-F238E27FC236}">
              <a16:creationId xmlns:a16="http://schemas.microsoft.com/office/drawing/2014/main" id="{0A972FBA-D251-56DD-DCB2-D3FA379F2940}"/>
            </a:ext>
          </a:extLst>
        </p:cNvPr>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7B3C123C-53AF-559F-2EF0-1692D3480923}"/>
              </a:ext>
            </a:extLst>
          </p:cNvPr>
          <p:cNvSpPr/>
          <p:nvPr/>
        </p:nvSpPr>
        <p:spPr>
          <a:xfrm>
            <a:off x="121267" y="5025450"/>
            <a:ext cx="2801002" cy="168014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8E4E22C1-B3B4-DB86-A062-03A10B849C2D}"/>
              </a:ext>
            </a:extLst>
          </p:cNvPr>
          <p:cNvSpPr/>
          <p:nvPr/>
        </p:nvSpPr>
        <p:spPr>
          <a:xfrm>
            <a:off x="9201698" y="5266677"/>
            <a:ext cx="2869035" cy="1484173"/>
          </a:xfrm>
          <a:prstGeom prst="roundRect">
            <a:avLst/>
          </a:prstGeom>
          <a:solidFill>
            <a:schemeClr val="bg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Rounded Corners 22">
            <a:extLst>
              <a:ext uri="{FF2B5EF4-FFF2-40B4-BE49-F238E27FC236}">
                <a16:creationId xmlns:a16="http://schemas.microsoft.com/office/drawing/2014/main" id="{26AFE340-3C9C-D99A-69EF-1AC375BC040F}"/>
              </a:ext>
            </a:extLst>
          </p:cNvPr>
          <p:cNvSpPr/>
          <p:nvPr/>
        </p:nvSpPr>
        <p:spPr>
          <a:xfrm>
            <a:off x="9137043" y="3254075"/>
            <a:ext cx="2869035" cy="1082179"/>
          </a:xfrm>
          <a:prstGeom prst="roundRect">
            <a:avLst/>
          </a:prstGeom>
          <a:solidFill>
            <a:srgbClr val="93592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Rounded Corners 16">
            <a:extLst>
              <a:ext uri="{FF2B5EF4-FFF2-40B4-BE49-F238E27FC236}">
                <a16:creationId xmlns:a16="http://schemas.microsoft.com/office/drawing/2014/main" id="{E7A19072-B28C-C8E7-7680-AA6F3C977429}"/>
              </a:ext>
            </a:extLst>
          </p:cNvPr>
          <p:cNvSpPr/>
          <p:nvPr/>
        </p:nvSpPr>
        <p:spPr>
          <a:xfrm>
            <a:off x="9028264" y="1680533"/>
            <a:ext cx="3101192" cy="968774"/>
          </a:xfrm>
          <a:prstGeom prst="roundRect">
            <a:avLst/>
          </a:prstGeom>
          <a:solidFill>
            <a:srgbClr val="FFDB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ts val="2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Rougir</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est capital pour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marquer</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la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blancheur</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en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contraste</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avec la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peau</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noire</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sp>
        <p:nvSpPr>
          <p:cNvPr id="12" name="Rectangle: Rounded Corners 11">
            <a:extLst>
              <a:ext uri="{FF2B5EF4-FFF2-40B4-BE49-F238E27FC236}">
                <a16:creationId xmlns:a16="http://schemas.microsoft.com/office/drawing/2014/main" id="{ABEA98AC-7D26-4D0E-D741-B37562DDDA1F}"/>
              </a:ext>
            </a:extLst>
          </p:cNvPr>
          <p:cNvSpPr/>
          <p:nvPr/>
        </p:nvSpPr>
        <p:spPr>
          <a:xfrm>
            <a:off x="8986320" y="469784"/>
            <a:ext cx="3036815" cy="660752"/>
          </a:xfrm>
          <a:prstGeom prst="roundRect">
            <a:avLst>
              <a:gd name="adj" fmla="val 26824"/>
            </a:avLst>
          </a:prstGeom>
          <a:solidFill>
            <a:srgbClr val="CC574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1CE2EA94-22B2-543D-2B12-9C846209F923}"/>
              </a:ext>
            </a:extLst>
          </p:cNvPr>
          <p:cNvPicPr>
            <a:picLocks noChangeAspect="1"/>
          </p:cNvPicPr>
          <p:nvPr/>
        </p:nvPicPr>
        <p:blipFill rotWithShape="1">
          <a:blip r:embed="rId3">
            <a:extLst>
              <a:ext uri="{28A0092B-C50C-407E-A947-70E740481C1C}">
                <a14:useLocalDpi xmlns:a14="http://schemas.microsoft.com/office/drawing/2010/main" val="0"/>
              </a:ext>
            </a:extLst>
          </a:blip>
          <a:srcRect r="218" b="30332"/>
          <a:stretch/>
        </p:blipFill>
        <p:spPr>
          <a:xfrm>
            <a:off x="3084940" y="0"/>
            <a:ext cx="5541940" cy="6858000"/>
          </a:xfrm>
          <a:prstGeom prst="rect">
            <a:avLst/>
          </a:prstGeom>
        </p:spPr>
      </p:pic>
      <p:sp>
        <p:nvSpPr>
          <p:cNvPr id="4" name="TextBox 3">
            <a:extLst>
              <a:ext uri="{FF2B5EF4-FFF2-40B4-BE49-F238E27FC236}">
                <a16:creationId xmlns:a16="http://schemas.microsoft.com/office/drawing/2014/main" id="{98424672-DAA6-C728-B67B-6DAE3BB8814A}"/>
              </a:ext>
            </a:extLst>
          </p:cNvPr>
          <p:cNvSpPr txBox="1"/>
          <p:nvPr/>
        </p:nvSpPr>
        <p:spPr>
          <a:xfrm>
            <a:off x="138544" y="438133"/>
            <a:ext cx="2801002" cy="1938992"/>
          </a:xfrm>
          <a:prstGeom prst="rect">
            <a:avLst/>
          </a:prstGeom>
          <a:noFill/>
          <a:ln w="57150">
            <a:solidFill>
              <a:srgbClr val="C00000"/>
            </a:solidFill>
          </a:ln>
        </p:spPr>
        <p:txBody>
          <a:bodyPr wrap="square" rtlCol="0">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Comment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construire</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la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blancheur</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au 17e siècle?</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quelques</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indices ?</a:t>
            </a:r>
          </a:p>
        </p:txBody>
      </p:sp>
      <p:sp>
        <p:nvSpPr>
          <p:cNvPr id="6" name="TextBox 5">
            <a:extLst>
              <a:ext uri="{FF2B5EF4-FFF2-40B4-BE49-F238E27FC236}">
                <a16:creationId xmlns:a16="http://schemas.microsoft.com/office/drawing/2014/main" id="{0D264ED4-D569-326B-EDD3-66D2C9DAFA70}"/>
              </a:ext>
            </a:extLst>
          </p:cNvPr>
          <p:cNvSpPr txBox="1"/>
          <p:nvPr/>
        </p:nvSpPr>
        <p:spPr>
          <a:xfrm>
            <a:off x="9011487" y="465467"/>
            <a:ext cx="3036815" cy="646331"/>
          </a:xfrm>
          <a:prstGeom prst="rect">
            <a:avLst/>
          </a:prstGeom>
          <a:noFill/>
          <a:ln w="19050">
            <a:solidFill>
              <a:schemeClr val="bg1">
                <a:lumMod val="75000"/>
              </a:schemeClr>
            </a:solidFill>
          </a:ln>
          <a:effectLst>
            <a:softEdge rad="76200"/>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Attention au soleil qui </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peut</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changer la couleur de la </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peau</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6" name="Straight Arrow Connector 15">
            <a:extLst>
              <a:ext uri="{FF2B5EF4-FFF2-40B4-BE49-F238E27FC236}">
                <a16:creationId xmlns:a16="http://schemas.microsoft.com/office/drawing/2014/main" id="{873A9D80-E057-4B27-A0D4-070B24B0D656}"/>
              </a:ext>
            </a:extLst>
          </p:cNvPr>
          <p:cNvCxnSpPr>
            <a:cxnSpLocks/>
          </p:cNvCxnSpPr>
          <p:nvPr/>
        </p:nvCxnSpPr>
        <p:spPr>
          <a:xfrm flipV="1">
            <a:off x="5735862" y="783384"/>
            <a:ext cx="3187817" cy="62596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E5EC7442-14FE-AC43-2E08-968FAB955D3A}"/>
              </a:ext>
            </a:extLst>
          </p:cNvPr>
          <p:cNvCxnSpPr>
            <a:cxnSpLocks/>
          </p:cNvCxnSpPr>
          <p:nvPr/>
        </p:nvCxnSpPr>
        <p:spPr>
          <a:xfrm flipV="1">
            <a:off x="5519956" y="2164920"/>
            <a:ext cx="3441196" cy="25950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a:extLst>
              <a:ext uri="{FF2B5EF4-FFF2-40B4-BE49-F238E27FC236}">
                <a16:creationId xmlns:a16="http://schemas.microsoft.com/office/drawing/2014/main" id="{7550248A-461A-83A0-8672-D7CCF0674EE8}"/>
              </a:ext>
            </a:extLst>
          </p:cNvPr>
          <p:cNvCxnSpPr>
            <a:cxnSpLocks/>
          </p:cNvCxnSpPr>
          <p:nvPr/>
        </p:nvCxnSpPr>
        <p:spPr>
          <a:xfrm flipV="1">
            <a:off x="7927717" y="3690811"/>
            <a:ext cx="1100547" cy="53824"/>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27" name="TextBox 26">
            <a:extLst>
              <a:ext uri="{FF2B5EF4-FFF2-40B4-BE49-F238E27FC236}">
                <a16:creationId xmlns:a16="http://schemas.microsoft.com/office/drawing/2014/main" id="{316842BB-3EC0-6E95-A621-C95E55D97747}"/>
              </a:ext>
            </a:extLst>
          </p:cNvPr>
          <p:cNvSpPr txBox="1"/>
          <p:nvPr/>
        </p:nvSpPr>
        <p:spPr>
          <a:xfrm>
            <a:off x="9220932" y="3326274"/>
            <a:ext cx="278514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Les </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scientifiques</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se </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mettent</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à </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étudier</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la </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peau</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noire de façon </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obsessionnelle</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sp>
        <p:nvSpPr>
          <p:cNvPr id="13" name="TextBox 12">
            <a:extLst>
              <a:ext uri="{FF2B5EF4-FFF2-40B4-BE49-F238E27FC236}">
                <a16:creationId xmlns:a16="http://schemas.microsoft.com/office/drawing/2014/main" id="{74BAF3D5-1048-3BB7-4D4E-0C21FA6F11D4}"/>
              </a:ext>
            </a:extLst>
          </p:cNvPr>
          <p:cNvSpPr txBox="1"/>
          <p:nvPr/>
        </p:nvSpPr>
        <p:spPr>
          <a:xfrm>
            <a:off x="9276346" y="5407459"/>
            <a:ext cx="2794387"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Au dix-</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septième</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siècle, augmentation du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nombre</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personnes</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afro-</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descendantes</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escalvagisés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5" name="Straight Arrow Connector 4">
            <a:extLst>
              <a:ext uri="{FF2B5EF4-FFF2-40B4-BE49-F238E27FC236}">
                <a16:creationId xmlns:a16="http://schemas.microsoft.com/office/drawing/2014/main" id="{559C86AE-A752-7E3F-8838-928991621A2F}"/>
              </a:ext>
            </a:extLst>
          </p:cNvPr>
          <p:cNvCxnSpPr>
            <a:cxnSpLocks/>
          </p:cNvCxnSpPr>
          <p:nvPr/>
        </p:nvCxnSpPr>
        <p:spPr>
          <a:xfrm>
            <a:off x="7969281" y="4572000"/>
            <a:ext cx="1186999" cy="111760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A3AAC25-D7D0-4563-B327-73C664E9347D}"/>
              </a:ext>
            </a:extLst>
          </p:cNvPr>
          <p:cNvSpPr txBox="1"/>
          <p:nvPr/>
        </p:nvSpPr>
        <p:spPr>
          <a:xfrm>
            <a:off x="202797" y="5136593"/>
            <a:ext cx="2598206"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fleurs </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d’organer</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symbole</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de la </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chasteté</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 on se </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souvient</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de </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l’héritabilité</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de la </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blancheur</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cxnSp>
        <p:nvCxnSpPr>
          <p:cNvPr id="20" name="Straight Arrow Connector 19">
            <a:extLst>
              <a:ext uri="{FF2B5EF4-FFF2-40B4-BE49-F238E27FC236}">
                <a16:creationId xmlns:a16="http://schemas.microsoft.com/office/drawing/2014/main" id="{E28D0D63-B67D-E538-1D15-9DAFBC723B9C}"/>
              </a:ext>
            </a:extLst>
          </p:cNvPr>
          <p:cNvCxnSpPr>
            <a:cxnSpLocks/>
          </p:cNvCxnSpPr>
          <p:nvPr/>
        </p:nvCxnSpPr>
        <p:spPr>
          <a:xfrm flipH="1">
            <a:off x="2913033" y="4673596"/>
            <a:ext cx="679913" cy="45345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04888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chart&#10;&#10;Description automatically generated">
            <a:extLst>
              <a:ext uri="{FF2B5EF4-FFF2-40B4-BE49-F238E27FC236}">
                <a16:creationId xmlns:a16="http://schemas.microsoft.com/office/drawing/2014/main" id="{4565A604-F226-354A-9350-51D7123D4116}"/>
              </a:ext>
            </a:extLst>
          </p:cNvPr>
          <p:cNvPicPr>
            <a:picLocks noChangeAspect="1"/>
          </p:cNvPicPr>
          <p:nvPr/>
        </p:nvPicPr>
        <p:blipFill rotWithShape="1">
          <a:blip r:embed="rId2"/>
          <a:srcRect r="6191"/>
          <a:stretch/>
        </p:blipFill>
        <p:spPr>
          <a:xfrm>
            <a:off x="6094496" y="0"/>
            <a:ext cx="6095980" cy="6857990"/>
          </a:xfrm>
          <a:prstGeom prst="rect">
            <a:avLst/>
          </a:prstGeom>
        </p:spPr>
      </p:pic>
      <p:pic>
        <p:nvPicPr>
          <p:cNvPr id="3" name="Picture 2" descr="A picture containing text, indoor, floor&#10;&#10;Description automatically generated">
            <a:extLst>
              <a:ext uri="{FF2B5EF4-FFF2-40B4-BE49-F238E27FC236}">
                <a16:creationId xmlns:a16="http://schemas.microsoft.com/office/drawing/2014/main" id="{78908E20-415B-3C46-B5DC-B07BB5B71722}"/>
              </a:ext>
            </a:extLst>
          </p:cNvPr>
          <p:cNvPicPr>
            <a:picLocks noChangeAspect="1"/>
          </p:cNvPicPr>
          <p:nvPr/>
        </p:nvPicPr>
        <p:blipFill rotWithShape="1">
          <a:blip r:embed="rId3"/>
          <a:srcRect t="11863" b="3762"/>
          <a:stretch/>
        </p:blipFill>
        <p:spPr>
          <a:xfrm>
            <a:off x="-1504" y="0"/>
            <a:ext cx="6096000" cy="6857990"/>
          </a:xfrm>
          <a:prstGeom prst="rect">
            <a:avLst/>
          </a:prstGeom>
        </p:spPr>
      </p:pic>
    </p:spTree>
    <p:extLst>
      <p:ext uri="{BB962C8B-B14F-4D97-AF65-F5344CB8AC3E}">
        <p14:creationId xmlns:p14="http://schemas.microsoft.com/office/powerpoint/2010/main" val="4201266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97E31-58FB-4129-B4C1-607AA1694BB8}"/>
            </a:ext>
          </a:extLst>
        </p:cNvPr>
        <p:cNvGrpSpPr/>
        <p:nvPr/>
      </p:nvGrpSpPr>
      <p:grpSpPr>
        <a:xfrm>
          <a:off x="0" y="0"/>
          <a:ext cx="0" cy="0"/>
          <a:chOff x="0" y="0"/>
          <a:chExt cx="0" cy="0"/>
        </a:xfrm>
      </p:grpSpPr>
      <p:pic>
        <p:nvPicPr>
          <p:cNvPr id="2" name="Picture 1" descr="Blood in the Face (Download) - Kino Lorber Home Video">
            <a:extLst>
              <a:ext uri="{FF2B5EF4-FFF2-40B4-BE49-F238E27FC236}">
                <a16:creationId xmlns:a16="http://schemas.microsoft.com/office/drawing/2014/main" id="{487D5A11-D7FC-F0C6-9CEF-1BD14804901E}"/>
              </a:ext>
            </a:extLst>
          </p:cNvPr>
          <p:cNvPicPr>
            <a:picLocks noChangeAspect="1"/>
          </p:cNvPicPr>
          <p:nvPr/>
        </p:nvPicPr>
        <p:blipFill>
          <a:blip r:embed="rId2"/>
          <a:stretch>
            <a:fillRect/>
          </a:stretch>
        </p:blipFill>
        <p:spPr>
          <a:xfrm>
            <a:off x="3781425" y="0"/>
            <a:ext cx="4629150" cy="6858000"/>
          </a:xfrm>
          <a:prstGeom prst="rect">
            <a:avLst/>
          </a:prstGeom>
        </p:spPr>
      </p:pic>
    </p:spTree>
    <p:extLst>
      <p:ext uri="{BB962C8B-B14F-4D97-AF65-F5344CB8AC3E}">
        <p14:creationId xmlns:p14="http://schemas.microsoft.com/office/powerpoint/2010/main" val="1809409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788B914-C8A7-E67C-CBD8-C9937392AADB}"/>
              </a:ext>
            </a:extLst>
          </p:cNvPr>
          <p:cNvSpPr txBox="1"/>
          <p:nvPr/>
        </p:nvSpPr>
        <p:spPr>
          <a:xfrm>
            <a:off x="5008933" y="1311024"/>
            <a:ext cx="2129246" cy="707886"/>
          </a:xfrm>
          <a:prstGeom prst="rect">
            <a:avLst/>
          </a:prstGeom>
          <a:noFill/>
        </p:spPr>
        <p:txBody>
          <a:bodyPr wrap="square" rtlCol="0">
            <a:spAutoFit/>
          </a:bodyPr>
          <a:lstStyle/>
          <a:p>
            <a:r>
              <a:rPr lang="en-US" sz="4000" dirty="0" err="1"/>
              <a:t>olivâtre</a:t>
            </a:r>
            <a:endParaRPr lang="en-US" sz="4000" dirty="0"/>
          </a:p>
        </p:txBody>
      </p:sp>
      <p:sp>
        <p:nvSpPr>
          <p:cNvPr id="4" name="TextBox 3">
            <a:extLst>
              <a:ext uri="{FF2B5EF4-FFF2-40B4-BE49-F238E27FC236}">
                <a16:creationId xmlns:a16="http://schemas.microsoft.com/office/drawing/2014/main" id="{5B6A9977-505D-5E1E-A720-84E389B53DDE}"/>
              </a:ext>
            </a:extLst>
          </p:cNvPr>
          <p:cNvSpPr txBox="1"/>
          <p:nvPr/>
        </p:nvSpPr>
        <p:spPr>
          <a:xfrm>
            <a:off x="5052204" y="2818944"/>
            <a:ext cx="1669047" cy="707886"/>
          </a:xfrm>
          <a:prstGeom prst="rect">
            <a:avLst/>
          </a:prstGeom>
          <a:noFill/>
        </p:spPr>
        <p:txBody>
          <a:bodyPr wrap="none" rtlCol="0">
            <a:spAutoFit/>
          </a:bodyPr>
          <a:lstStyle/>
          <a:p>
            <a:r>
              <a:rPr lang="en-US" sz="4000" dirty="0" err="1"/>
              <a:t>basané</a:t>
            </a:r>
            <a:endParaRPr lang="en-US" sz="4000" dirty="0"/>
          </a:p>
        </p:txBody>
      </p:sp>
      <p:sp>
        <p:nvSpPr>
          <p:cNvPr id="5" name="TextBox 4">
            <a:extLst>
              <a:ext uri="{FF2B5EF4-FFF2-40B4-BE49-F238E27FC236}">
                <a16:creationId xmlns:a16="http://schemas.microsoft.com/office/drawing/2014/main" id="{64F40606-A7EF-10B6-3AB7-C3B7BD9B76C9}"/>
              </a:ext>
            </a:extLst>
          </p:cNvPr>
          <p:cNvSpPr txBox="1"/>
          <p:nvPr/>
        </p:nvSpPr>
        <p:spPr>
          <a:xfrm>
            <a:off x="10021292" y="1081196"/>
            <a:ext cx="1364797" cy="707886"/>
          </a:xfrm>
          <a:prstGeom prst="rect">
            <a:avLst/>
          </a:prstGeom>
          <a:noFill/>
        </p:spPr>
        <p:txBody>
          <a:bodyPr wrap="none" rtlCol="0">
            <a:spAutoFit/>
          </a:bodyPr>
          <a:lstStyle/>
          <a:p>
            <a:r>
              <a:rPr lang="en-US" sz="4000" dirty="0" err="1"/>
              <a:t>bistre</a:t>
            </a:r>
            <a:endParaRPr lang="en-US" sz="4000" dirty="0"/>
          </a:p>
        </p:txBody>
      </p:sp>
      <p:sp>
        <p:nvSpPr>
          <p:cNvPr id="6" name="TextBox 5">
            <a:extLst>
              <a:ext uri="{FF2B5EF4-FFF2-40B4-BE49-F238E27FC236}">
                <a16:creationId xmlns:a16="http://schemas.microsoft.com/office/drawing/2014/main" id="{F25DD7E8-EE58-0572-FC3B-F1AE1B54336F}"/>
              </a:ext>
            </a:extLst>
          </p:cNvPr>
          <p:cNvSpPr txBox="1"/>
          <p:nvPr/>
        </p:nvSpPr>
        <p:spPr>
          <a:xfrm>
            <a:off x="8067291" y="3011787"/>
            <a:ext cx="1172116" cy="707886"/>
          </a:xfrm>
          <a:prstGeom prst="rect">
            <a:avLst/>
          </a:prstGeom>
          <a:noFill/>
        </p:spPr>
        <p:txBody>
          <a:bodyPr wrap="none" rtlCol="0">
            <a:spAutoFit/>
          </a:bodyPr>
          <a:lstStyle/>
          <a:p>
            <a:r>
              <a:rPr lang="en-US" sz="4000" dirty="0" err="1"/>
              <a:t>brun</a:t>
            </a:r>
            <a:endParaRPr lang="en-US" sz="4000" dirty="0"/>
          </a:p>
        </p:txBody>
      </p:sp>
      <p:sp>
        <p:nvSpPr>
          <p:cNvPr id="7" name="TextBox 6">
            <a:extLst>
              <a:ext uri="{FF2B5EF4-FFF2-40B4-BE49-F238E27FC236}">
                <a16:creationId xmlns:a16="http://schemas.microsoft.com/office/drawing/2014/main" id="{710519BF-7A3E-A729-4E74-F1C48517EAF5}"/>
              </a:ext>
            </a:extLst>
          </p:cNvPr>
          <p:cNvSpPr txBox="1"/>
          <p:nvPr/>
        </p:nvSpPr>
        <p:spPr>
          <a:xfrm>
            <a:off x="9194118" y="4587537"/>
            <a:ext cx="1021433" cy="707886"/>
          </a:xfrm>
          <a:prstGeom prst="rect">
            <a:avLst/>
          </a:prstGeom>
          <a:noFill/>
        </p:spPr>
        <p:txBody>
          <a:bodyPr wrap="none" rtlCol="0">
            <a:spAutoFit/>
          </a:bodyPr>
          <a:lstStyle/>
          <a:p>
            <a:r>
              <a:rPr lang="en-US" sz="4000" dirty="0"/>
              <a:t>noir</a:t>
            </a:r>
          </a:p>
        </p:txBody>
      </p:sp>
      <p:sp>
        <p:nvSpPr>
          <p:cNvPr id="8" name="TextBox 7">
            <a:extLst>
              <a:ext uri="{FF2B5EF4-FFF2-40B4-BE49-F238E27FC236}">
                <a16:creationId xmlns:a16="http://schemas.microsoft.com/office/drawing/2014/main" id="{7B6CE046-B164-2FD7-EC2C-EC11F1900075}"/>
              </a:ext>
            </a:extLst>
          </p:cNvPr>
          <p:cNvSpPr txBox="1"/>
          <p:nvPr/>
        </p:nvSpPr>
        <p:spPr>
          <a:xfrm>
            <a:off x="9590522" y="5295423"/>
            <a:ext cx="1850635" cy="707886"/>
          </a:xfrm>
          <a:prstGeom prst="rect">
            <a:avLst/>
          </a:prstGeom>
          <a:noFill/>
        </p:spPr>
        <p:txBody>
          <a:bodyPr wrap="none" rtlCol="0">
            <a:spAutoFit/>
          </a:bodyPr>
          <a:lstStyle/>
          <a:p>
            <a:r>
              <a:rPr lang="en-US" sz="4000" dirty="0" err="1"/>
              <a:t>noirâtre</a:t>
            </a:r>
            <a:endParaRPr lang="en-US" sz="4000" dirty="0"/>
          </a:p>
        </p:txBody>
      </p:sp>
      <p:sp>
        <p:nvSpPr>
          <p:cNvPr id="10" name="TextBox 9">
            <a:extLst>
              <a:ext uri="{FF2B5EF4-FFF2-40B4-BE49-F238E27FC236}">
                <a16:creationId xmlns:a16="http://schemas.microsoft.com/office/drawing/2014/main" id="{5F37C17D-3949-8DA2-982B-3A4C7ECEADF7}"/>
              </a:ext>
            </a:extLst>
          </p:cNvPr>
          <p:cNvSpPr txBox="1"/>
          <p:nvPr/>
        </p:nvSpPr>
        <p:spPr>
          <a:xfrm>
            <a:off x="620906" y="815797"/>
            <a:ext cx="1447512" cy="707886"/>
          </a:xfrm>
          <a:prstGeom prst="rect">
            <a:avLst/>
          </a:prstGeom>
          <a:noFill/>
        </p:spPr>
        <p:txBody>
          <a:bodyPr wrap="none" rtlCol="0">
            <a:spAutoFit/>
          </a:bodyPr>
          <a:lstStyle/>
          <a:p>
            <a:r>
              <a:rPr lang="en-US" sz="4000" dirty="0" err="1"/>
              <a:t>cuivre</a:t>
            </a:r>
            <a:endParaRPr lang="en-US" sz="4000" dirty="0"/>
          </a:p>
        </p:txBody>
      </p:sp>
      <p:sp>
        <p:nvSpPr>
          <p:cNvPr id="11" name="TextBox 10">
            <a:extLst>
              <a:ext uri="{FF2B5EF4-FFF2-40B4-BE49-F238E27FC236}">
                <a16:creationId xmlns:a16="http://schemas.microsoft.com/office/drawing/2014/main" id="{78954E5E-74B7-A774-DADC-5E9777610D8A}"/>
              </a:ext>
            </a:extLst>
          </p:cNvPr>
          <p:cNvSpPr txBox="1"/>
          <p:nvPr/>
        </p:nvSpPr>
        <p:spPr>
          <a:xfrm>
            <a:off x="1486854" y="4587537"/>
            <a:ext cx="1388842" cy="707886"/>
          </a:xfrm>
          <a:prstGeom prst="rect">
            <a:avLst/>
          </a:prstGeom>
          <a:noFill/>
        </p:spPr>
        <p:txBody>
          <a:bodyPr wrap="none" rtlCol="0">
            <a:spAutoFit/>
          </a:bodyPr>
          <a:lstStyle/>
          <a:p>
            <a:r>
              <a:rPr lang="en-US" sz="4000" dirty="0"/>
              <a:t>rouge</a:t>
            </a:r>
          </a:p>
        </p:txBody>
      </p:sp>
      <p:sp>
        <p:nvSpPr>
          <p:cNvPr id="12" name="TextBox 11">
            <a:extLst>
              <a:ext uri="{FF2B5EF4-FFF2-40B4-BE49-F238E27FC236}">
                <a16:creationId xmlns:a16="http://schemas.microsoft.com/office/drawing/2014/main" id="{FDFAE364-0F0D-0FBB-25D4-F2D54F442C1A}"/>
              </a:ext>
            </a:extLst>
          </p:cNvPr>
          <p:cNvSpPr txBox="1"/>
          <p:nvPr/>
        </p:nvSpPr>
        <p:spPr>
          <a:xfrm>
            <a:off x="540936" y="5295423"/>
            <a:ext cx="1968424" cy="707886"/>
          </a:xfrm>
          <a:prstGeom prst="rect">
            <a:avLst/>
          </a:prstGeom>
          <a:noFill/>
        </p:spPr>
        <p:txBody>
          <a:bodyPr wrap="none" rtlCol="0">
            <a:spAutoFit/>
          </a:bodyPr>
          <a:lstStyle/>
          <a:p>
            <a:r>
              <a:rPr lang="en-US" sz="4000" dirty="0" err="1"/>
              <a:t>rougâtre</a:t>
            </a:r>
            <a:endParaRPr lang="en-US" sz="4000" dirty="0"/>
          </a:p>
        </p:txBody>
      </p:sp>
      <p:sp>
        <p:nvSpPr>
          <p:cNvPr id="13" name="TextBox 12">
            <a:extLst>
              <a:ext uri="{FF2B5EF4-FFF2-40B4-BE49-F238E27FC236}">
                <a16:creationId xmlns:a16="http://schemas.microsoft.com/office/drawing/2014/main" id="{AE583804-6754-9DFF-84C8-466A1FCE3AC3}"/>
              </a:ext>
            </a:extLst>
          </p:cNvPr>
          <p:cNvSpPr txBox="1"/>
          <p:nvPr/>
        </p:nvSpPr>
        <p:spPr>
          <a:xfrm>
            <a:off x="5273146" y="5091090"/>
            <a:ext cx="1301959" cy="707886"/>
          </a:xfrm>
          <a:prstGeom prst="rect">
            <a:avLst/>
          </a:prstGeom>
          <a:noFill/>
        </p:spPr>
        <p:txBody>
          <a:bodyPr wrap="none" rtlCol="0">
            <a:spAutoFit/>
          </a:bodyPr>
          <a:lstStyle/>
          <a:p>
            <a:r>
              <a:rPr lang="en-US" sz="4000" dirty="0" err="1"/>
              <a:t>blanc</a:t>
            </a:r>
            <a:endParaRPr lang="en-US" sz="4000" dirty="0"/>
          </a:p>
        </p:txBody>
      </p:sp>
      <p:sp>
        <p:nvSpPr>
          <p:cNvPr id="14" name="TextBox 13">
            <a:extLst>
              <a:ext uri="{FF2B5EF4-FFF2-40B4-BE49-F238E27FC236}">
                <a16:creationId xmlns:a16="http://schemas.microsoft.com/office/drawing/2014/main" id="{A6ADB647-0BC6-B37D-D7CB-09809494C794}"/>
              </a:ext>
            </a:extLst>
          </p:cNvPr>
          <p:cNvSpPr txBox="1"/>
          <p:nvPr/>
        </p:nvSpPr>
        <p:spPr>
          <a:xfrm>
            <a:off x="2434118" y="2984664"/>
            <a:ext cx="1346844" cy="707886"/>
          </a:xfrm>
          <a:prstGeom prst="rect">
            <a:avLst/>
          </a:prstGeom>
          <a:noFill/>
        </p:spPr>
        <p:txBody>
          <a:bodyPr wrap="none" rtlCol="0">
            <a:spAutoFit/>
          </a:bodyPr>
          <a:lstStyle/>
          <a:p>
            <a:r>
              <a:rPr lang="en-US" sz="4000" dirty="0"/>
              <a:t>jaune</a:t>
            </a:r>
          </a:p>
        </p:txBody>
      </p:sp>
      <p:sp>
        <p:nvSpPr>
          <p:cNvPr id="16" name="TextBox 15">
            <a:extLst>
              <a:ext uri="{FF2B5EF4-FFF2-40B4-BE49-F238E27FC236}">
                <a16:creationId xmlns:a16="http://schemas.microsoft.com/office/drawing/2014/main" id="{A4F5672F-BAD7-B432-B782-26F86233B84B}"/>
              </a:ext>
            </a:extLst>
          </p:cNvPr>
          <p:cNvSpPr txBox="1"/>
          <p:nvPr/>
        </p:nvSpPr>
        <p:spPr>
          <a:xfrm>
            <a:off x="1344662" y="1314449"/>
            <a:ext cx="6093822" cy="707886"/>
          </a:xfrm>
          <a:prstGeom prst="rect">
            <a:avLst/>
          </a:prstGeom>
          <a:noFill/>
        </p:spPr>
        <p:txBody>
          <a:bodyPr wrap="square">
            <a:spAutoFit/>
          </a:bodyPr>
          <a:lstStyle/>
          <a:p>
            <a:r>
              <a:rPr lang="en-US" sz="4000" dirty="0" err="1"/>
              <a:t>cuivré</a:t>
            </a:r>
            <a:endParaRPr lang="en-US" sz="4000" dirty="0"/>
          </a:p>
        </p:txBody>
      </p:sp>
      <p:sp>
        <p:nvSpPr>
          <p:cNvPr id="18" name="TextBox 17">
            <a:extLst>
              <a:ext uri="{FF2B5EF4-FFF2-40B4-BE49-F238E27FC236}">
                <a16:creationId xmlns:a16="http://schemas.microsoft.com/office/drawing/2014/main" id="{54C7799D-8116-5C31-0DF9-27C21A824731}"/>
              </a:ext>
            </a:extLst>
          </p:cNvPr>
          <p:cNvSpPr txBox="1"/>
          <p:nvPr/>
        </p:nvSpPr>
        <p:spPr>
          <a:xfrm>
            <a:off x="5273148" y="677475"/>
            <a:ext cx="1301959" cy="707886"/>
          </a:xfrm>
          <a:prstGeom prst="rect">
            <a:avLst/>
          </a:prstGeom>
          <a:noFill/>
        </p:spPr>
        <p:txBody>
          <a:bodyPr wrap="square">
            <a:spAutoFit/>
          </a:bodyPr>
          <a:lstStyle/>
          <a:p>
            <a:r>
              <a:rPr lang="en-US" sz="4000" dirty="0"/>
              <a:t>olive</a:t>
            </a:r>
          </a:p>
        </p:txBody>
      </p:sp>
      <p:sp>
        <p:nvSpPr>
          <p:cNvPr id="19" name="TextBox 18">
            <a:extLst>
              <a:ext uri="{FF2B5EF4-FFF2-40B4-BE49-F238E27FC236}">
                <a16:creationId xmlns:a16="http://schemas.microsoft.com/office/drawing/2014/main" id="{C5E527BD-636A-943E-080D-EDFD1A909C04}"/>
              </a:ext>
            </a:extLst>
          </p:cNvPr>
          <p:cNvSpPr txBox="1"/>
          <p:nvPr/>
        </p:nvSpPr>
        <p:spPr>
          <a:xfrm>
            <a:off x="482935" y="2042291"/>
            <a:ext cx="2847254" cy="1692771"/>
          </a:xfrm>
          <a:prstGeom prst="rect">
            <a:avLst/>
          </a:prstGeom>
          <a:noFill/>
        </p:spPr>
        <p:txBody>
          <a:bodyPr wrap="none" rtlCol="0">
            <a:spAutoFit/>
          </a:bodyPr>
          <a:lstStyle/>
          <a:p>
            <a:r>
              <a:rPr lang="en-US" sz="3200" dirty="0"/>
              <a:t>bronze, copper, </a:t>
            </a:r>
          </a:p>
          <a:p>
            <a:r>
              <a:rPr lang="en-US" sz="3200" dirty="0"/>
              <a:t>copper colored</a:t>
            </a:r>
          </a:p>
          <a:p>
            <a:endParaRPr lang="en-US" sz="4000" dirty="0"/>
          </a:p>
        </p:txBody>
      </p:sp>
      <p:sp>
        <p:nvSpPr>
          <p:cNvPr id="20" name="TextBox 19">
            <a:extLst>
              <a:ext uri="{FF2B5EF4-FFF2-40B4-BE49-F238E27FC236}">
                <a16:creationId xmlns:a16="http://schemas.microsoft.com/office/drawing/2014/main" id="{C8ABDBD9-5888-D382-3A21-FA34FFD7F942}"/>
              </a:ext>
            </a:extLst>
          </p:cNvPr>
          <p:cNvSpPr txBox="1"/>
          <p:nvPr/>
        </p:nvSpPr>
        <p:spPr>
          <a:xfrm>
            <a:off x="540936" y="5932454"/>
            <a:ext cx="2182457" cy="584775"/>
          </a:xfrm>
          <a:prstGeom prst="rect">
            <a:avLst/>
          </a:prstGeom>
          <a:noFill/>
        </p:spPr>
        <p:txBody>
          <a:bodyPr wrap="none" rtlCol="0">
            <a:spAutoFit/>
          </a:bodyPr>
          <a:lstStyle/>
          <a:p>
            <a:r>
              <a:rPr lang="en-US" sz="3200" dirty="0"/>
              <a:t>red, reddish</a:t>
            </a:r>
          </a:p>
        </p:txBody>
      </p:sp>
      <p:sp>
        <p:nvSpPr>
          <p:cNvPr id="21" name="TextBox 20">
            <a:extLst>
              <a:ext uri="{FF2B5EF4-FFF2-40B4-BE49-F238E27FC236}">
                <a16:creationId xmlns:a16="http://schemas.microsoft.com/office/drawing/2014/main" id="{457D7974-BFCB-81A2-5DCB-F555F8054702}"/>
              </a:ext>
            </a:extLst>
          </p:cNvPr>
          <p:cNvSpPr txBox="1"/>
          <p:nvPr/>
        </p:nvSpPr>
        <p:spPr>
          <a:xfrm>
            <a:off x="5361118" y="5710921"/>
            <a:ext cx="1126014" cy="584775"/>
          </a:xfrm>
          <a:prstGeom prst="rect">
            <a:avLst/>
          </a:prstGeom>
          <a:noFill/>
        </p:spPr>
        <p:txBody>
          <a:bodyPr wrap="none" rtlCol="0">
            <a:spAutoFit/>
          </a:bodyPr>
          <a:lstStyle/>
          <a:p>
            <a:r>
              <a:rPr lang="en-US" sz="3200" dirty="0"/>
              <a:t>white</a:t>
            </a:r>
          </a:p>
        </p:txBody>
      </p:sp>
      <p:sp>
        <p:nvSpPr>
          <p:cNvPr id="22" name="TextBox 21">
            <a:extLst>
              <a:ext uri="{FF2B5EF4-FFF2-40B4-BE49-F238E27FC236}">
                <a16:creationId xmlns:a16="http://schemas.microsoft.com/office/drawing/2014/main" id="{22023E36-CC00-3C64-F43F-0B7A22FFF5EE}"/>
              </a:ext>
            </a:extLst>
          </p:cNvPr>
          <p:cNvSpPr txBox="1"/>
          <p:nvPr/>
        </p:nvSpPr>
        <p:spPr>
          <a:xfrm>
            <a:off x="5127002" y="3438525"/>
            <a:ext cx="1504130" cy="1077218"/>
          </a:xfrm>
          <a:prstGeom prst="rect">
            <a:avLst/>
          </a:prstGeom>
          <a:noFill/>
        </p:spPr>
        <p:txBody>
          <a:bodyPr wrap="none" rtlCol="0">
            <a:spAutoFit/>
          </a:bodyPr>
          <a:lstStyle/>
          <a:p>
            <a:pPr algn="ctr"/>
            <a:r>
              <a:rPr lang="en-US" sz="3200" dirty="0"/>
              <a:t>tawny</a:t>
            </a:r>
          </a:p>
          <a:p>
            <a:pPr algn="ctr"/>
            <a:r>
              <a:rPr lang="en-US" sz="3200" dirty="0"/>
              <a:t>swarthy</a:t>
            </a:r>
          </a:p>
        </p:txBody>
      </p:sp>
      <p:sp>
        <p:nvSpPr>
          <p:cNvPr id="23" name="TextBox 22">
            <a:extLst>
              <a:ext uri="{FF2B5EF4-FFF2-40B4-BE49-F238E27FC236}">
                <a16:creationId xmlns:a16="http://schemas.microsoft.com/office/drawing/2014/main" id="{66A96501-4289-FB27-1377-0CB7E9A262DB}"/>
              </a:ext>
            </a:extLst>
          </p:cNvPr>
          <p:cNvSpPr txBox="1"/>
          <p:nvPr/>
        </p:nvSpPr>
        <p:spPr>
          <a:xfrm>
            <a:off x="2434118" y="3552832"/>
            <a:ext cx="1266501" cy="584775"/>
          </a:xfrm>
          <a:prstGeom prst="rect">
            <a:avLst/>
          </a:prstGeom>
          <a:noFill/>
        </p:spPr>
        <p:txBody>
          <a:bodyPr wrap="none" rtlCol="0">
            <a:spAutoFit/>
          </a:bodyPr>
          <a:lstStyle/>
          <a:p>
            <a:r>
              <a:rPr lang="en-US" sz="3200" dirty="0"/>
              <a:t>yellow</a:t>
            </a:r>
          </a:p>
        </p:txBody>
      </p:sp>
      <p:sp>
        <p:nvSpPr>
          <p:cNvPr id="24" name="TextBox 23">
            <a:extLst>
              <a:ext uri="{FF2B5EF4-FFF2-40B4-BE49-F238E27FC236}">
                <a16:creationId xmlns:a16="http://schemas.microsoft.com/office/drawing/2014/main" id="{00C74AD7-0864-DECF-E5AF-BD8221F87F65}"/>
              </a:ext>
            </a:extLst>
          </p:cNvPr>
          <p:cNvSpPr txBox="1"/>
          <p:nvPr/>
        </p:nvSpPr>
        <p:spPr>
          <a:xfrm>
            <a:off x="8022503" y="3617490"/>
            <a:ext cx="1261692" cy="584775"/>
          </a:xfrm>
          <a:prstGeom prst="rect">
            <a:avLst/>
          </a:prstGeom>
          <a:noFill/>
        </p:spPr>
        <p:txBody>
          <a:bodyPr wrap="none" rtlCol="0">
            <a:spAutoFit/>
          </a:bodyPr>
          <a:lstStyle/>
          <a:p>
            <a:r>
              <a:rPr lang="en-US" sz="3200" dirty="0"/>
              <a:t>brown</a:t>
            </a:r>
          </a:p>
        </p:txBody>
      </p:sp>
      <p:sp>
        <p:nvSpPr>
          <p:cNvPr id="25" name="TextBox 24">
            <a:extLst>
              <a:ext uri="{FF2B5EF4-FFF2-40B4-BE49-F238E27FC236}">
                <a16:creationId xmlns:a16="http://schemas.microsoft.com/office/drawing/2014/main" id="{3F70BA30-2255-E23F-BF99-BE2428774163}"/>
              </a:ext>
            </a:extLst>
          </p:cNvPr>
          <p:cNvSpPr txBox="1"/>
          <p:nvPr/>
        </p:nvSpPr>
        <p:spPr>
          <a:xfrm>
            <a:off x="8600749" y="2082368"/>
            <a:ext cx="2907784" cy="584775"/>
          </a:xfrm>
          <a:prstGeom prst="rect">
            <a:avLst/>
          </a:prstGeom>
          <a:noFill/>
        </p:spPr>
        <p:txBody>
          <a:bodyPr wrap="none" rtlCol="0">
            <a:spAutoFit/>
          </a:bodyPr>
          <a:lstStyle/>
          <a:p>
            <a:r>
              <a:rPr lang="en-US" sz="3200" dirty="0"/>
              <a:t>yellowish brown</a:t>
            </a:r>
          </a:p>
        </p:txBody>
      </p:sp>
      <p:sp>
        <p:nvSpPr>
          <p:cNvPr id="29" name="TextBox 28">
            <a:extLst>
              <a:ext uri="{FF2B5EF4-FFF2-40B4-BE49-F238E27FC236}">
                <a16:creationId xmlns:a16="http://schemas.microsoft.com/office/drawing/2014/main" id="{5192CAA4-17C6-5546-BF27-320F3BEC9BD1}"/>
              </a:ext>
            </a:extLst>
          </p:cNvPr>
          <p:cNvSpPr txBox="1"/>
          <p:nvPr/>
        </p:nvSpPr>
        <p:spPr>
          <a:xfrm>
            <a:off x="4231882" y="173601"/>
            <a:ext cx="3309689" cy="1200329"/>
          </a:xfrm>
          <a:prstGeom prst="rect">
            <a:avLst/>
          </a:prstGeom>
          <a:noFill/>
        </p:spPr>
        <p:txBody>
          <a:bodyPr wrap="none" rtlCol="0">
            <a:spAutoFit/>
          </a:bodyPr>
          <a:lstStyle/>
          <a:p>
            <a:r>
              <a:rPr lang="en-US" sz="3200" dirty="0"/>
              <a:t>olive, olive colored</a:t>
            </a:r>
          </a:p>
          <a:p>
            <a:endParaRPr lang="en-US" sz="4000" dirty="0"/>
          </a:p>
        </p:txBody>
      </p:sp>
      <p:sp>
        <p:nvSpPr>
          <p:cNvPr id="30" name="TextBox 29">
            <a:extLst>
              <a:ext uri="{FF2B5EF4-FFF2-40B4-BE49-F238E27FC236}">
                <a16:creationId xmlns:a16="http://schemas.microsoft.com/office/drawing/2014/main" id="{2DAEAF80-0B66-CF1F-8355-6D2998E7406B}"/>
              </a:ext>
            </a:extLst>
          </p:cNvPr>
          <p:cNvSpPr txBox="1"/>
          <p:nvPr/>
        </p:nvSpPr>
        <p:spPr>
          <a:xfrm>
            <a:off x="8922569" y="5932454"/>
            <a:ext cx="2585964" cy="584775"/>
          </a:xfrm>
          <a:prstGeom prst="rect">
            <a:avLst/>
          </a:prstGeom>
          <a:noFill/>
        </p:spPr>
        <p:txBody>
          <a:bodyPr wrap="none" rtlCol="0">
            <a:spAutoFit/>
          </a:bodyPr>
          <a:lstStyle/>
          <a:p>
            <a:r>
              <a:rPr lang="en-US" sz="3200" dirty="0"/>
              <a:t>black, blackish</a:t>
            </a:r>
          </a:p>
        </p:txBody>
      </p:sp>
      <p:sp>
        <p:nvSpPr>
          <p:cNvPr id="9" name="TextBox 8">
            <a:extLst>
              <a:ext uri="{FF2B5EF4-FFF2-40B4-BE49-F238E27FC236}">
                <a16:creationId xmlns:a16="http://schemas.microsoft.com/office/drawing/2014/main" id="{BF9A81A4-5A6B-C524-A230-D5DBB0A51B44}"/>
              </a:ext>
            </a:extLst>
          </p:cNvPr>
          <p:cNvSpPr txBox="1"/>
          <p:nvPr/>
        </p:nvSpPr>
        <p:spPr>
          <a:xfrm>
            <a:off x="184652" y="162238"/>
            <a:ext cx="1610762" cy="707886"/>
          </a:xfrm>
          <a:prstGeom prst="rect">
            <a:avLst/>
          </a:prstGeom>
          <a:noFill/>
        </p:spPr>
        <p:txBody>
          <a:bodyPr wrap="none" rtlCol="0">
            <a:spAutoFit/>
          </a:bodyPr>
          <a:lstStyle/>
          <a:p>
            <a:r>
              <a:rPr lang="en-US" sz="4000" dirty="0"/>
              <a:t>bronze</a:t>
            </a:r>
          </a:p>
        </p:txBody>
      </p:sp>
      <p:pic>
        <p:nvPicPr>
          <p:cNvPr id="17" name="Picture 16">
            <a:extLst>
              <a:ext uri="{FF2B5EF4-FFF2-40B4-BE49-F238E27FC236}">
                <a16:creationId xmlns:a16="http://schemas.microsoft.com/office/drawing/2014/main" id="{0F4AD4A3-A9FC-3575-4337-6B5174A37FF2}"/>
              </a:ext>
            </a:extLst>
          </p:cNvPr>
          <p:cNvPicPr>
            <a:picLocks noChangeAspect="1"/>
          </p:cNvPicPr>
          <p:nvPr/>
        </p:nvPicPr>
        <p:blipFill rotWithShape="1">
          <a:blip r:embed="rId2">
            <a:alphaModFix amt="50000"/>
          </a:blip>
          <a:srcRect t="1765"/>
          <a:stretch/>
        </p:blipFill>
        <p:spPr>
          <a:xfrm>
            <a:off x="20" y="1282"/>
            <a:ext cx="12191980" cy="6856718"/>
          </a:xfrm>
          <a:prstGeom prst="rect">
            <a:avLst/>
          </a:prstGeom>
        </p:spPr>
      </p:pic>
    </p:spTree>
    <p:extLst>
      <p:ext uri="{BB962C8B-B14F-4D97-AF65-F5344CB8AC3E}">
        <p14:creationId xmlns:p14="http://schemas.microsoft.com/office/powerpoint/2010/main" val="627786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7CAC3-72F7-DA31-A350-3581E2A37040}"/>
              </a:ext>
            </a:extLst>
          </p:cNvPr>
          <p:cNvSpPr>
            <a:spLocks noGrp="1"/>
          </p:cNvSpPr>
          <p:nvPr>
            <p:ph type="title"/>
          </p:nvPr>
        </p:nvSpPr>
        <p:spPr>
          <a:xfrm>
            <a:off x="261731" y="0"/>
            <a:ext cx="5148564" cy="1325563"/>
          </a:xfrm>
        </p:spPr>
        <p:txBody>
          <a:bodyPr>
            <a:noAutofit/>
          </a:bodyPr>
          <a:lstStyle/>
          <a:p>
            <a:r>
              <a:rPr lang="fr-FR" sz="3200" dirty="0">
                <a:solidFill>
                  <a:schemeClr val="accent4">
                    <a:lumMod val="20000"/>
                    <a:lumOff val="80000"/>
                  </a:schemeClr>
                </a:solidFill>
              </a:rPr>
              <a:t>Antoine Furetière, </a:t>
            </a:r>
            <a:r>
              <a:rPr lang="fr-FR" sz="3200" i="1" dirty="0">
                <a:solidFill>
                  <a:schemeClr val="accent4">
                    <a:lumMod val="20000"/>
                    <a:lumOff val="80000"/>
                  </a:schemeClr>
                </a:solidFill>
              </a:rPr>
              <a:t>Dictionnaire universel</a:t>
            </a:r>
            <a:r>
              <a:rPr lang="fr-FR" sz="3200" dirty="0">
                <a:solidFill>
                  <a:schemeClr val="accent4">
                    <a:lumMod val="20000"/>
                    <a:lumOff val="80000"/>
                  </a:schemeClr>
                </a:solidFill>
              </a:rPr>
              <a:t> (1690)</a:t>
            </a:r>
          </a:p>
        </p:txBody>
      </p:sp>
      <p:pic>
        <p:nvPicPr>
          <p:cNvPr id="4" name="Picture 3" descr="Text&#10;&#10;Description automatically generated">
            <a:extLst>
              <a:ext uri="{FF2B5EF4-FFF2-40B4-BE49-F238E27FC236}">
                <a16:creationId xmlns:a16="http://schemas.microsoft.com/office/drawing/2014/main" id="{DB4CB56F-40A1-958B-D65D-9BEE781B16A3}"/>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8800"/>
                    </a14:imgEffect>
                  </a14:imgLayer>
                </a14:imgProps>
              </a:ext>
              <a:ext uri="{28A0092B-C50C-407E-A947-70E740481C1C}">
                <a14:useLocalDpi xmlns:a14="http://schemas.microsoft.com/office/drawing/2010/main" val="0"/>
              </a:ext>
            </a:extLst>
          </a:blip>
          <a:stretch>
            <a:fillRect/>
          </a:stretch>
        </p:blipFill>
        <p:spPr>
          <a:xfrm>
            <a:off x="3450528" y="4728754"/>
            <a:ext cx="8479742" cy="1666052"/>
          </a:xfrm>
          <a:prstGeom prst="rect">
            <a:avLst/>
          </a:prstGeom>
        </p:spPr>
      </p:pic>
      <p:pic>
        <p:nvPicPr>
          <p:cNvPr id="8" name="Picture 7" descr="Text&#10;&#10;Description automatically generated">
            <a:extLst>
              <a:ext uri="{FF2B5EF4-FFF2-40B4-BE49-F238E27FC236}">
                <a16:creationId xmlns:a16="http://schemas.microsoft.com/office/drawing/2014/main" id="{C88DA7B6-2A8A-E853-30C4-5F2DEA296802}"/>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8800"/>
                    </a14:imgEffect>
                  </a14:imgLayer>
                </a14:imgProps>
              </a:ext>
              <a:ext uri="{28A0092B-C50C-407E-A947-70E740481C1C}">
                <a14:useLocalDpi xmlns:a14="http://schemas.microsoft.com/office/drawing/2010/main" val="0"/>
              </a:ext>
            </a:extLst>
          </a:blip>
          <a:stretch>
            <a:fillRect/>
          </a:stretch>
        </p:blipFill>
        <p:spPr>
          <a:xfrm>
            <a:off x="261731" y="1325563"/>
            <a:ext cx="6641318" cy="3181123"/>
          </a:xfrm>
          <a:prstGeom prst="rect">
            <a:avLst/>
          </a:prstGeom>
        </p:spPr>
      </p:pic>
    </p:spTree>
    <p:extLst>
      <p:ext uri="{BB962C8B-B14F-4D97-AF65-F5344CB8AC3E}">
        <p14:creationId xmlns:p14="http://schemas.microsoft.com/office/powerpoint/2010/main" val="2690932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rrow&#10;&#10;Description automatically generated with low confidence">
            <a:extLst>
              <a:ext uri="{FF2B5EF4-FFF2-40B4-BE49-F238E27FC236}">
                <a16:creationId xmlns:a16="http://schemas.microsoft.com/office/drawing/2014/main" id="{FA6DC30F-8AD4-A29F-97AC-1EDAC11FB07A}"/>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t="3559" b="3925"/>
          <a:stretch/>
        </p:blipFill>
        <p:spPr>
          <a:xfrm>
            <a:off x="2292655" y="2011679"/>
            <a:ext cx="7606689" cy="2155372"/>
          </a:xfrm>
          <a:prstGeom prst="rect">
            <a:avLst/>
          </a:prstGeom>
        </p:spPr>
      </p:pic>
    </p:spTree>
    <p:extLst>
      <p:ext uri="{BB962C8B-B14F-4D97-AF65-F5344CB8AC3E}">
        <p14:creationId xmlns:p14="http://schemas.microsoft.com/office/powerpoint/2010/main" val="2407254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7CAC3-72F7-DA31-A350-3581E2A37040}"/>
              </a:ext>
            </a:extLst>
          </p:cNvPr>
          <p:cNvSpPr>
            <a:spLocks noGrp="1"/>
          </p:cNvSpPr>
          <p:nvPr>
            <p:ph type="title"/>
          </p:nvPr>
        </p:nvSpPr>
        <p:spPr>
          <a:xfrm>
            <a:off x="261731" y="0"/>
            <a:ext cx="4956503" cy="1325563"/>
          </a:xfrm>
        </p:spPr>
        <p:txBody>
          <a:bodyPr>
            <a:noAutofit/>
          </a:bodyPr>
          <a:lstStyle/>
          <a:p>
            <a:r>
              <a:rPr lang="fr-FR" sz="3200" dirty="0">
                <a:solidFill>
                  <a:schemeClr val="accent4">
                    <a:lumMod val="20000"/>
                    <a:lumOff val="80000"/>
                  </a:schemeClr>
                </a:solidFill>
              </a:rPr>
              <a:t>Antoine Furetière, </a:t>
            </a:r>
            <a:r>
              <a:rPr lang="fr-FR" sz="3200" i="1" dirty="0">
                <a:solidFill>
                  <a:schemeClr val="accent4">
                    <a:lumMod val="20000"/>
                    <a:lumOff val="80000"/>
                  </a:schemeClr>
                </a:solidFill>
              </a:rPr>
              <a:t>Dictionnaire universel </a:t>
            </a:r>
            <a:r>
              <a:rPr lang="fr-FR" sz="3200" dirty="0">
                <a:solidFill>
                  <a:schemeClr val="accent4">
                    <a:lumMod val="20000"/>
                    <a:lumOff val="80000"/>
                  </a:schemeClr>
                </a:solidFill>
              </a:rPr>
              <a:t>(1690)</a:t>
            </a:r>
          </a:p>
        </p:txBody>
      </p:sp>
      <p:pic>
        <p:nvPicPr>
          <p:cNvPr id="5" name="Picture 4" descr="Text&#10;&#10;Description automatically generated">
            <a:extLst>
              <a:ext uri="{FF2B5EF4-FFF2-40B4-BE49-F238E27FC236}">
                <a16:creationId xmlns:a16="http://schemas.microsoft.com/office/drawing/2014/main" id="{00853E97-CEB1-0E19-12F0-549DE7BC2441}"/>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t="3092" b="1943"/>
          <a:stretch/>
        </p:blipFill>
        <p:spPr>
          <a:xfrm>
            <a:off x="261731" y="1485870"/>
            <a:ext cx="6465640" cy="3029429"/>
          </a:xfrm>
          <a:prstGeom prst="rect">
            <a:avLst/>
          </a:prstGeom>
        </p:spPr>
      </p:pic>
      <p:pic>
        <p:nvPicPr>
          <p:cNvPr id="7" name="Picture 6" descr="Text, letter&#10;&#10;Description automatically generated">
            <a:extLst>
              <a:ext uri="{FF2B5EF4-FFF2-40B4-BE49-F238E27FC236}">
                <a16:creationId xmlns:a16="http://schemas.microsoft.com/office/drawing/2014/main" id="{9A8E5813-2C0D-E770-04E4-2249FEC91EEB}"/>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colorTemperature colorTemp="8800"/>
                    </a14:imgEffect>
                  </a14:imgLayer>
                </a14:imgProps>
              </a:ext>
              <a:ext uri="{28A0092B-C50C-407E-A947-70E740481C1C}">
                <a14:useLocalDpi xmlns:a14="http://schemas.microsoft.com/office/drawing/2010/main" val="0"/>
              </a:ext>
            </a:extLst>
          </a:blip>
          <a:srcRect t="5844" b="3863"/>
          <a:stretch/>
        </p:blipFill>
        <p:spPr>
          <a:xfrm>
            <a:off x="261732" y="4844229"/>
            <a:ext cx="6465640" cy="1585592"/>
          </a:xfrm>
          <a:prstGeom prst="rect">
            <a:avLst/>
          </a:prstGeom>
        </p:spPr>
      </p:pic>
    </p:spTree>
    <p:extLst>
      <p:ext uri="{BB962C8B-B14F-4D97-AF65-F5344CB8AC3E}">
        <p14:creationId xmlns:p14="http://schemas.microsoft.com/office/powerpoint/2010/main" val="20115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1B06A4B-5757-A3F3-5FB5-58815904A732}"/>
              </a:ext>
            </a:extLst>
          </p:cNvPr>
          <p:cNvSpPr txBox="1">
            <a:spLocks/>
          </p:cNvSpPr>
          <p:nvPr/>
        </p:nvSpPr>
        <p:spPr>
          <a:xfrm>
            <a:off x="144165" y="242732"/>
            <a:ext cx="4628322" cy="13255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solidFill>
                  <a:schemeClr val="accent4">
                    <a:lumMod val="20000"/>
                    <a:lumOff val="80000"/>
                  </a:schemeClr>
                </a:solidFill>
              </a:rPr>
              <a:t>Jean Nicot, </a:t>
            </a:r>
            <a:r>
              <a:rPr lang="fr-FR" sz="3200" i="1" dirty="0" err="1">
                <a:solidFill>
                  <a:schemeClr val="accent4">
                    <a:lumMod val="20000"/>
                    <a:lumOff val="80000"/>
                  </a:schemeClr>
                </a:solidFill>
              </a:rPr>
              <a:t>Thrésor</a:t>
            </a:r>
            <a:r>
              <a:rPr lang="fr-FR" sz="3200" i="1" dirty="0">
                <a:solidFill>
                  <a:schemeClr val="accent4">
                    <a:lumMod val="20000"/>
                    <a:lumOff val="80000"/>
                  </a:schemeClr>
                </a:solidFill>
              </a:rPr>
              <a:t> de la langue </a:t>
            </a:r>
            <a:r>
              <a:rPr lang="fr-FR" sz="3200" i="1" dirty="0" err="1">
                <a:solidFill>
                  <a:schemeClr val="accent4">
                    <a:lumMod val="20000"/>
                    <a:lumOff val="80000"/>
                  </a:schemeClr>
                </a:solidFill>
              </a:rPr>
              <a:t>francoyse</a:t>
            </a:r>
            <a:r>
              <a:rPr lang="fr-FR" sz="3200" dirty="0">
                <a:solidFill>
                  <a:schemeClr val="accent4">
                    <a:lumMod val="20000"/>
                    <a:lumOff val="80000"/>
                  </a:schemeClr>
                </a:solidFill>
              </a:rPr>
              <a:t> (1606)</a:t>
            </a:r>
          </a:p>
        </p:txBody>
      </p:sp>
      <p:pic>
        <p:nvPicPr>
          <p:cNvPr id="6" name="Picture 5" descr="A page of a book with text&#10;&#10;Description automatically generated with medium confidence">
            <a:extLst>
              <a:ext uri="{FF2B5EF4-FFF2-40B4-BE49-F238E27FC236}">
                <a16:creationId xmlns:a16="http://schemas.microsoft.com/office/drawing/2014/main" id="{430C8F4B-41E5-E65E-745B-133DABB02A93}"/>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8800"/>
                    </a14:imgEffect>
                    <a14:imgEffect>
                      <a14:brightnessContrast contrast="20000"/>
                    </a14:imgEffect>
                  </a14:imgLayer>
                </a14:imgProps>
              </a:ext>
            </a:extLst>
          </a:blip>
          <a:srcRect l="1761" r="2661" b="2338"/>
          <a:stretch>
            <a:fillRect/>
          </a:stretch>
        </p:blipFill>
        <p:spPr>
          <a:xfrm>
            <a:off x="1306760" y="1568295"/>
            <a:ext cx="9143526" cy="5119631"/>
          </a:xfrm>
          <a:prstGeom prst="rect">
            <a:avLst/>
          </a:prstGeom>
        </p:spPr>
      </p:pic>
    </p:spTree>
    <p:extLst>
      <p:ext uri="{BB962C8B-B14F-4D97-AF65-F5344CB8AC3E}">
        <p14:creationId xmlns:p14="http://schemas.microsoft.com/office/powerpoint/2010/main" val="1324394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4634</TotalTime>
  <Words>1609</Words>
  <Application>Microsoft Macintosh PowerPoint</Application>
  <PresentationFormat>Grand écran</PresentationFormat>
  <Paragraphs>151</Paragraphs>
  <Slides>40</Slides>
  <Notes>6</Notes>
  <HiddenSlides>0</HiddenSlides>
  <MMClips>0</MMClips>
  <ScaleCrop>false</ScaleCrop>
  <HeadingPairs>
    <vt:vector size="6" baseType="variant">
      <vt:variant>
        <vt:lpstr>Polices utilisées</vt:lpstr>
      </vt:variant>
      <vt:variant>
        <vt:i4>7</vt:i4>
      </vt:variant>
      <vt:variant>
        <vt:lpstr>Thème</vt:lpstr>
      </vt:variant>
      <vt:variant>
        <vt:i4>3</vt:i4>
      </vt:variant>
      <vt:variant>
        <vt:lpstr>Titres des diapositives</vt:lpstr>
      </vt:variant>
      <vt:variant>
        <vt:i4>40</vt:i4>
      </vt:variant>
    </vt:vector>
  </HeadingPairs>
  <TitlesOfParts>
    <vt:vector size="50" baseType="lpstr">
      <vt:lpstr>Aptos</vt:lpstr>
      <vt:lpstr>Aptos Display</vt:lpstr>
      <vt:lpstr>Arial</vt:lpstr>
      <vt:lpstr>Calibri</vt:lpstr>
      <vt:lpstr>Calibri Light</vt:lpstr>
      <vt:lpstr>Google Sans</vt:lpstr>
      <vt:lpstr>Lato</vt:lpstr>
      <vt:lpstr>Office Theme</vt:lpstr>
      <vt:lpstr>1_Office Theme</vt:lpstr>
      <vt:lpstr>2_Office Theme</vt:lpstr>
      <vt:lpstr>Présentation PowerPoint</vt:lpstr>
      <vt:lpstr>Présentation PowerPoint</vt:lpstr>
      <vt:lpstr>Présentation PowerPoint</vt:lpstr>
      <vt:lpstr>Présentation PowerPoint</vt:lpstr>
      <vt:lpstr>Présentation PowerPoint</vt:lpstr>
      <vt:lpstr>Antoine Furetière, Dictionnaire universel (1690)</vt:lpstr>
      <vt:lpstr>Présentation PowerPoint</vt:lpstr>
      <vt:lpstr>Antoine Furetière, Dictionnaire universel (1690)</vt:lpstr>
      <vt:lpstr>Présentation PowerPoint</vt:lpstr>
      <vt:lpstr>« olivâtre » « bazanez » « blancs »… analyse de citations distribuées la dernière fois  par rapport aux Amérindiens…</vt:lpstr>
      <vt:lpstr>Marc Lescarbot, Histoire de la Nouvelle-France, 3rd ed., Paris: Adrian Perier, 1618.</vt:lpstr>
      <vt:lpstr>Présentation PowerPoint</vt:lpstr>
      <vt:lpstr>Présentation PowerPoint</vt:lpstr>
      <vt:lpstr>Présentation PowerPoint</vt:lpstr>
      <vt:lpstr>Présentation PowerPoint</vt:lpstr>
      <vt:lpstr>Présentation PowerPoint</vt:lpstr>
      <vt:lpstr>Quelles sont les origines de la peau noire ?</vt:lpstr>
      <vt:lpstr>Qu’est-ce qui s’est passé  en 1739 ?</vt:lpstr>
      <vt:lpstr>Présentation PowerPoint</vt:lpstr>
      <vt:lpstr>Présentation PowerPoint</vt:lpstr>
      <vt:lpstr>Présentation PowerPoint</vt:lpstr>
      <vt:lpstr>Qu’est-ce que vous savez de Bordeaux à cette époque ?</vt:lpstr>
      <vt:lpstr>Présentation PowerPoint</vt:lpstr>
      <vt:lpstr>Présentation PowerPoint</vt:lpstr>
      <vt:lpstr>Présentation PowerPoint</vt:lpstr>
      <vt:lpstr>Retour aux textes sur le métissage lus pour le 23 juin  Comment Du Tertre et Labat (ainsi que d’autres missionnaires-colons) interviennent-ils dans ce débat ?</vt:lpstr>
      <vt:lpstr>Présentation PowerPoint</vt:lpstr>
      <vt:lpstr>Présentation PowerPoint</vt:lpstr>
      <vt:lpstr>et la blancheur ? Comment les penseurs la présente-t-elle ?   « la blanchité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“Fifth Race” ? The Question of Native American Skin Color in the Definition of Difference   </dc:title>
  <dc:creator>Katherine Dauge-Roth</dc:creator>
  <cp:lastModifiedBy>Katherine Dauge-Roth</cp:lastModifiedBy>
  <cp:revision>3</cp:revision>
  <dcterms:created xsi:type="dcterms:W3CDTF">2023-02-10T16:37:03Z</dcterms:created>
  <dcterms:modified xsi:type="dcterms:W3CDTF">2026-07-03T10:25:26Z</dcterms:modified>
</cp:coreProperties>
</file>