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351" r:id="rId3"/>
    <p:sldId id="352" r:id="rId4"/>
    <p:sldId id="350" r:id="rId5"/>
    <p:sldId id="353" r:id="rId6"/>
    <p:sldId id="349" r:id="rId7"/>
    <p:sldId id="259" r:id="rId8"/>
    <p:sldId id="260" r:id="rId9"/>
    <p:sldId id="261" r:id="rId10"/>
    <p:sldId id="263" r:id="rId11"/>
    <p:sldId id="343" r:id="rId12"/>
    <p:sldId id="276" r:id="rId13"/>
    <p:sldId id="270" r:id="rId14"/>
    <p:sldId id="340" r:id="rId15"/>
    <p:sldId id="282" r:id="rId16"/>
    <p:sldId id="342" r:id="rId17"/>
    <p:sldId id="278" r:id="rId18"/>
    <p:sldId id="277" r:id="rId19"/>
    <p:sldId id="337" r:id="rId20"/>
    <p:sldId id="280" r:id="rId21"/>
    <p:sldId id="348" r:id="rId22"/>
    <p:sldId id="333" r:id="rId23"/>
    <p:sldId id="334" r:id="rId24"/>
    <p:sldId id="279" r:id="rId25"/>
    <p:sldId id="346" r:id="rId26"/>
    <p:sldId id="344" r:id="rId27"/>
    <p:sldId id="338" r:id="rId28"/>
    <p:sldId id="347" r:id="rId29"/>
    <p:sldId id="339"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FD918B-BE25-B747-A159-C09569B9BA77}" v="207" dt="2026-07-07T10:16:20.6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07" autoAdjust="0"/>
    <p:restoredTop sz="92857"/>
  </p:normalViewPr>
  <p:slideViewPr>
    <p:cSldViewPr snapToGrid="0">
      <p:cViewPr varScale="1">
        <p:scale>
          <a:sx n="57" d="100"/>
          <a:sy n="57" d="100"/>
        </p:scale>
        <p:origin x="40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erine Dauge-Roth" userId="96b89bbe-0d38-4b80-a994-0e4fe9d47262" providerId="ADAL" clId="{9C9D7CDE-F2FF-564D-9B6A-4748A834EAB7}"/>
    <pc:docChg chg="undo custSel addSld delSld modSld sldOrd">
      <pc:chgData name="Katherine Dauge-Roth" userId="96b89bbe-0d38-4b80-a994-0e4fe9d47262" providerId="ADAL" clId="{9C9D7CDE-F2FF-564D-9B6A-4748A834EAB7}" dt="2026-07-07T10:26:33.792" v="3186" actId="20577"/>
      <pc:docMkLst>
        <pc:docMk/>
      </pc:docMkLst>
      <pc:sldChg chg="addSp delSp modSp mod">
        <pc:chgData name="Katherine Dauge-Roth" userId="96b89bbe-0d38-4b80-a994-0e4fe9d47262" providerId="ADAL" clId="{9C9D7CDE-F2FF-564D-9B6A-4748A834EAB7}" dt="2026-07-07T10:24:44.587" v="3152" actId="14100"/>
        <pc:sldMkLst>
          <pc:docMk/>
          <pc:sldMk cId="1425476354" sldId="256"/>
        </pc:sldMkLst>
        <pc:spChg chg="mod">
          <ac:chgData name="Katherine Dauge-Roth" userId="96b89bbe-0d38-4b80-a994-0e4fe9d47262" providerId="ADAL" clId="{9C9D7CDE-F2FF-564D-9B6A-4748A834EAB7}" dt="2026-07-07T10:24:44.587" v="3152" actId="14100"/>
          <ac:spMkLst>
            <pc:docMk/>
            <pc:sldMk cId="1425476354" sldId="256"/>
            <ac:spMk id="2" creationId="{656DB78F-766D-440C-9CBA-72EED659D089}"/>
          </ac:spMkLst>
        </pc:spChg>
        <pc:spChg chg="del mod">
          <ac:chgData name="Katherine Dauge-Roth" userId="96b89bbe-0d38-4b80-a994-0e4fe9d47262" providerId="ADAL" clId="{9C9D7CDE-F2FF-564D-9B6A-4748A834EAB7}" dt="2026-07-07T07:55:38.411" v="145" actId="478"/>
          <ac:spMkLst>
            <pc:docMk/>
            <pc:sldMk cId="1425476354" sldId="256"/>
            <ac:spMk id="3" creationId="{4D49C0A0-D8E0-4277-962B-D6E6DD78F5A4}"/>
          </ac:spMkLst>
        </pc:spChg>
        <pc:spChg chg="add del mod">
          <ac:chgData name="Katherine Dauge-Roth" userId="96b89bbe-0d38-4b80-a994-0e4fe9d47262" providerId="ADAL" clId="{9C9D7CDE-F2FF-564D-9B6A-4748A834EAB7}" dt="2026-07-07T07:58:15.607" v="301" actId="478"/>
          <ac:spMkLst>
            <pc:docMk/>
            <pc:sldMk cId="1425476354" sldId="256"/>
            <ac:spMk id="6" creationId="{47F6AA54-8474-3652-E054-16344020D9E2}"/>
          </ac:spMkLst>
        </pc:spChg>
        <pc:picChg chg="mod">
          <ac:chgData name="Katherine Dauge-Roth" userId="96b89bbe-0d38-4b80-a994-0e4fe9d47262" providerId="ADAL" clId="{9C9D7CDE-F2FF-564D-9B6A-4748A834EAB7}" dt="2026-07-07T10:24:30.135" v="3136" actId="1076"/>
          <ac:picMkLst>
            <pc:docMk/>
            <pc:sldMk cId="1425476354" sldId="256"/>
            <ac:picMk id="5" creationId="{5A81FBFD-BBE0-0AA8-4880-900779E8DFB6}"/>
          </ac:picMkLst>
        </pc:picChg>
      </pc:sldChg>
      <pc:sldChg chg="addSp modSp mod setBg">
        <pc:chgData name="Katherine Dauge-Roth" userId="96b89bbe-0d38-4b80-a994-0e4fe9d47262" providerId="ADAL" clId="{9C9D7CDE-F2FF-564D-9B6A-4748A834EAB7}" dt="2026-07-07T08:44:11.956" v="1230" actId="1076"/>
        <pc:sldMkLst>
          <pc:docMk/>
          <pc:sldMk cId="1804919518" sldId="260"/>
        </pc:sldMkLst>
        <pc:spChg chg="mod">
          <ac:chgData name="Katherine Dauge-Roth" userId="96b89bbe-0d38-4b80-a994-0e4fe9d47262" providerId="ADAL" clId="{9C9D7CDE-F2FF-564D-9B6A-4748A834EAB7}" dt="2026-07-07T08:44:09.272" v="1229" actId="1076"/>
          <ac:spMkLst>
            <pc:docMk/>
            <pc:sldMk cId="1804919518" sldId="260"/>
            <ac:spMk id="4" creationId="{474E9062-45AE-77E3-C61F-30D7B2EDB6BD}"/>
          </ac:spMkLst>
        </pc:spChg>
        <pc:spChg chg="mod">
          <ac:chgData name="Katherine Dauge-Roth" userId="96b89bbe-0d38-4b80-a994-0e4fe9d47262" providerId="ADAL" clId="{9C9D7CDE-F2FF-564D-9B6A-4748A834EAB7}" dt="2026-07-07T08:44:11.956" v="1230" actId="1076"/>
          <ac:spMkLst>
            <pc:docMk/>
            <pc:sldMk cId="1804919518" sldId="260"/>
            <ac:spMk id="5" creationId="{9A94EEC7-708E-8852-B4D8-3F881B4BB2D9}"/>
          </ac:spMkLst>
        </pc:spChg>
        <pc:spChg chg="add">
          <ac:chgData name="Katherine Dauge-Roth" userId="96b89bbe-0d38-4b80-a994-0e4fe9d47262" providerId="ADAL" clId="{9C9D7CDE-F2FF-564D-9B6A-4748A834EAB7}" dt="2026-07-07T08:43:54.198" v="1227" actId="26606"/>
          <ac:spMkLst>
            <pc:docMk/>
            <pc:sldMk cId="1804919518" sldId="260"/>
            <ac:spMk id="10" creationId="{04812C46-200A-4DEB-A05E-3ED6C68C2387}"/>
          </ac:spMkLst>
        </pc:spChg>
        <pc:spChg chg="add">
          <ac:chgData name="Katherine Dauge-Roth" userId="96b89bbe-0d38-4b80-a994-0e4fe9d47262" providerId="ADAL" clId="{9C9D7CDE-F2FF-564D-9B6A-4748A834EAB7}" dt="2026-07-07T08:43:54.198" v="1227" actId="26606"/>
          <ac:spMkLst>
            <pc:docMk/>
            <pc:sldMk cId="1804919518" sldId="260"/>
            <ac:spMk id="12" creationId="{D1EA859B-E555-4109-94F3-6700E046E008}"/>
          </ac:spMkLst>
        </pc:spChg>
        <pc:picChg chg="add mod ord">
          <ac:chgData name="Katherine Dauge-Roth" userId="96b89bbe-0d38-4b80-a994-0e4fe9d47262" providerId="ADAL" clId="{9C9D7CDE-F2FF-564D-9B6A-4748A834EAB7}" dt="2026-07-07T08:43:54.198" v="1227" actId="26606"/>
          <ac:picMkLst>
            <pc:docMk/>
            <pc:sldMk cId="1804919518" sldId="260"/>
            <ac:picMk id="2" creationId="{00BA7746-3A70-436F-03CB-7F183F65188E}"/>
          </ac:picMkLst>
        </pc:picChg>
      </pc:sldChg>
      <pc:sldChg chg="delSp modSp mod modAnim">
        <pc:chgData name="Katherine Dauge-Roth" userId="96b89bbe-0d38-4b80-a994-0e4fe9d47262" providerId="ADAL" clId="{9C9D7CDE-F2FF-564D-9B6A-4748A834EAB7}" dt="2026-07-07T09:25:43.075" v="2270" actId="1076"/>
        <pc:sldMkLst>
          <pc:docMk/>
          <pc:sldMk cId="3493846405" sldId="261"/>
        </pc:sldMkLst>
        <pc:spChg chg="mod">
          <ac:chgData name="Katherine Dauge-Roth" userId="96b89bbe-0d38-4b80-a994-0e4fe9d47262" providerId="ADAL" clId="{9C9D7CDE-F2FF-564D-9B6A-4748A834EAB7}" dt="2026-07-07T09:25:43.075" v="2270" actId="1076"/>
          <ac:spMkLst>
            <pc:docMk/>
            <pc:sldMk cId="3493846405" sldId="261"/>
            <ac:spMk id="2" creationId="{CFAF0461-3F8F-B0D5-4543-51DC45CA99C6}"/>
          </ac:spMkLst>
        </pc:spChg>
        <pc:spChg chg="del mod">
          <ac:chgData name="Katherine Dauge-Roth" userId="96b89bbe-0d38-4b80-a994-0e4fe9d47262" providerId="ADAL" clId="{9C9D7CDE-F2FF-564D-9B6A-4748A834EAB7}" dt="2026-07-07T09:25:15.795" v="2262" actId="478"/>
          <ac:spMkLst>
            <pc:docMk/>
            <pc:sldMk cId="3493846405" sldId="261"/>
            <ac:spMk id="3" creationId="{DA353B49-9188-9207-C49D-2987BB112A44}"/>
          </ac:spMkLst>
        </pc:spChg>
      </pc:sldChg>
      <pc:sldChg chg="modSp mod">
        <pc:chgData name="Katherine Dauge-Roth" userId="96b89bbe-0d38-4b80-a994-0e4fe9d47262" providerId="ADAL" clId="{9C9D7CDE-F2FF-564D-9B6A-4748A834EAB7}" dt="2026-07-07T08:53:15.454" v="1594" actId="20577"/>
        <pc:sldMkLst>
          <pc:docMk/>
          <pc:sldMk cId="179271289" sldId="263"/>
        </pc:sldMkLst>
        <pc:spChg chg="mod">
          <ac:chgData name="Katherine Dauge-Roth" userId="96b89bbe-0d38-4b80-a994-0e4fe9d47262" providerId="ADAL" clId="{9C9D7CDE-F2FF-564D-9B6A-4748A834EAB7}" dt="2026-07-07T08:53:15.454" v="1594" actId="20577"/>
          <ac:spMkLst>
            <pc:docMk/>
            <pc:sldMk cId="179271289" sldId="263"/>
            <ac:spMk id="5" creationId="{C6042CD3-386C-45AB-0DE3-15013CF57D23}"/>
          </ac:spMkLst>
        </pc:spChg>
      </pc:sldChg>
      <pc:sldChg chg="modSp del mod">
        <pc:chgData name="Katherine Dauge-Roth" userId="96b89bbe-0d38-4b80-a994-0e4fe9d47262" providerId="ADAL" clId="{9C9D7CDE-F2FF-564D-9B6A-4748A834EAB7}" dt="2026-07-07T08:45:30.087" v="1232" actId="2696"/>
        <pc:sldMkLst>
          <pc:docMk/>
          <pc:sldMk cId="4284127051" sldId="264"/>
        </pc:sldMkLst>
        <pc:spChg chg="mod">
          <ac:chgData name="Katherine Dauge-Roth" userId="96b89bbe-0d38-4b80-a994-0e4fe9d47262" providerId="ADAL" clId="{9C9D7CDE-F2FF-564D-9B6A-4748A834EAB7}" dt="2026-07-07T08:45:11.944" v="1231" actId="20577"/>
          <ac:spMkLst>
            <pc:docMk/>
            <pc:sldMk cId="4284127051" sldId="264"/>
            <ac:spMk id="5" creationId="{1933C03F-4421-310E-3260-8BC3AFEA82B8}"/>
          </ac:spMkLst>
        </pc:spChg>
      </pc:sldChg>
      <pc:sldChg chg="addSp delSp modSp del mod">
        <pc:chgData name="Katherine Dauge-Roth" userId="96b89bbe-0d38-4b80-a994-0e4fe9d47262" providerId="ADAL" clId="{9C9D7CDE-F2FF-564D-9B6A-4748A834EAB7}" dt="2026-07-07T09:15:49.885" v="2235" actId="2696"/>
        <pc:sldMkLst>
          <pc:docMk/>
          <pc:sldMk cId="4112625114" sldId="265"/>
        </pc:sldMkLst>
        <pc:spChg chg="del">
          <ac:chgData name="Katherine Dauge-Roth" userId="96b89bbe-0d38-4b80-a994-0e4fe9d47262" providerId="ADAL" clId="{9C9D7CDE-F2FF-564D-9B6A-4748A834EAB7}" dt="2026-07-07T09:15:32.897" v="2230" actId="478"/>
          <ac:spMkLst>
            <pc:docMk/>
            <pc:sldMk cId="4112625114" sldId="265"/>
            <ac:spMk id="2" creationId="{21693A60-D98F-0F11-2C25-33A89E5BF6E3}"/>
          </ac:spMkLst>
        </pc:spChg>
        <pc:spChg chg="del mod">
          <ac:chgData name="Katherine Dauge-Roth" userId="96b89bbe-0d38-4b80-a994-0e4fe9d47262" providerId="ADAL" clId="{9C9D7CDE-F2FF-564D-9B6A-4748A834EAB7}" dt="2026-07-07T09:15:48.731" v="2234" actId="478"/>
          <ac:spMkLst>
            <pc:docMk/>
            <pc:sldMk cId="4112625114" sldId="265"/>
            <ac:spMk id="3" creationId="{1F65712E-8CE5-C57B-7932-F29A37BBAA1C}"/>
          </ac:spMkLst>
        </pc:spChg>
        <pc:spChg chg="add del mod">
          <ac:chgData name="Katherine Dauge-Roth" userId="96b89bbe-0d38-4b80-a994-0e4fe9d47262" providerId="ADAL" clId="{9C9D7CDE-F2FF-564D-9B6A-4748A834EAB7}" dt="2026-07-07T09:15:42.334" v="2231" actId="478"/>
          <ac:spMkLst>
            <pc:docMk/>
            <pc:sldMk cId="4112625114" sldId="265"/>
            <ac:spMk id="5" creationId="{A9328821-B14B-C280-EF73-99F3614A6EB2}"/>
          </ac:spMkLst>
        </pc:spChg>
      </pc:sldChg>
      <pc:sldChg chg="modSp mod modAnim">
        <pc:chgData name="Katherine Dauge-Roth" userId="96b89bbe-0d38-4b80-a994-0e4fe9d47262" providerId="ADAL" clId="{9C9D7CDE-F2FF-564D-9B6A-4748A834EAB7}" dt="2026-07-07T09:09:02.214" v="1799" actId="1076"/>
        <pc:sldMkLst>
          <pc:docMk/>
          <pc:sldMk cId="195506632" sldId="270"/>
        </pc:sldMkLst>
        <pc:spChg chg="mod">
          <ac:chgData name="Katherine Dauge-Roth" userId="96b89bbe-0d38-4b80-a994-0e4fe9d47262" providerId="ADAL" clId="{9C9D7CDE-F2FF-564D-9B6A-4748A834EAB7}" dt="2026-07-07T09:08:57.471" v="1798" actId="1076"/>
          <ac:spMkLst>
            <pc:docMk/>
            <pc:sldMk cId="195506632" sldId="270"/>
            <ac:spMk id="2" creationId="{3F627029-0B1D-6C73-38D3-7D1E931CDFF4}"/>
          </ac:spMkLst>
        </pc:spChg>
        <pc:spChg chg="mod">
          <ac:chgData name="Katherine Dauge-Roth" userId="96b89bbe-0d38-4b80-a994-0e4fe9d47262" providerId="ADAL" clId="{9C9D7CDE-F2FF-564D-9B6A-4748A834EAB7}" dt="2026-07-07T09:05:00.453" v="1773" actId="20577"/>
          <ac:spMkLst>
            <pc:docMk/>
            <pc:sldMk cId="195506632" sldId="270"/>
            <ac:spMk id="3" creationId="{B59EAA6B-7C60-283D-46F2-1609697104D0}"/>
          </ac:spMkLst>
        </pc:spChg>
        <pc:spChg chg="mod">
          <ac:chgData name="Katherine Dauge-Roth" userId="96b89bbe-0d38-4b80-a994-0e4fe9d47262" providerId="ADAL" clId="{9C9D7CDE-F2FF-564D-9B6A-4748A834EAB7}" dt="2026-07-07T09:08:06.448" v="1790" actId="1076"/>
          <ac:spMkLst>
            <pc:docMk/>
            <pc:sldMk cId="195506632" sldId="270"/>
            <ac:spMk id="4" creationId="{0A2FFE56-9858-758D-0AA7-04755802D5CB}"/>
          </ac:spMkLst>
        </pc:spChg>
        <pc:spChg chg="mod">
          <ac:chgData name="Katherine Dauge-Roth" userId="96b89bbe-0d38-4b80-a994-0e4fe9d47262" providerId="ADAL" clId="{9C9D7CDE-F2FF-564D-9B6A-4748A834EAB7}" dt="2026-07-07T09:05:03.771" v="1774" actId="20577"/>
          <ac:spMkLst>
            <pc:docMk/>
            <pc:sldMk cId="195506632" sldId="270"/>
            <ac:spMk id="8" creationId="{FC10B93A-DF1E-2CB6-2D24-28C8E0DF5605}"/>
          </ac:spMkLst>
        </pc:spChg>
        <pc:spChg chg="mod">
          <ac:chgData name="Katherine Dauge-Roth" userId="96b89bbe-0d38-4b80-a994-0e4fe9d47262" providerId="ADAL" clId="{9C9D7CDE-F2FF-564D-9B6A-4748A834EAB7}" dt="2026-07-07T09:05:06.150" v="1775" actId="20577"/>
          <ac:spMkLst>
            <pc:docMk/>
            <pc:sldMk cId="195506632" sldId="270"/>
            <ac:spMk id="9" creationId="{FFA30BAE-4E58-37F4-23E7-30E4961335C9}"/>
          </ac:spMkLst>
        </pc:spChg>
        <pc:spChg chg="mod">
          <ac:chgData name="Katherine Dauge-Roth" userId="96b89bbe-0d38-4b80-a994-0e4fe9d47262" providerId="ADAL" clId="{9C9D7CDE-F2FF-564D-9B6A-4748A834EAB7}" dt="2026-07-07T09:09:02.214" v="1799" actId="1076"/>
          <ac:spMkLst>
            <pc:docMk/>
            <pc:sldMk cId="195506632" sldId="270"/>
            <ac:spMk id="11" creationId="{F68A3B73-FAC4-A34F-8F5D-316F6FF6CABD}"/>
          </ac:spMkLst>
        </pc:spChg>
        <pc:spChg chg="mod">
          <ac:chgData name="Katherine Dauge-Roth" userId="96b89bbe-0d38-4b80-a994-0e4fe9d47262" providerId="ADAL" clId="{9C9D7CDE-F2FF-564D-9B6A-4748A834EAB7}" dt="2026-07-07T09:08:46.947" v="1793" actId="1076"/>
          <ac:spMkLst>
            <pc:docMk/>
            <pc:sldMk cId="195506632" sldId="270"/>
            <ac:spMk id="12" creationId="{8FF2AC5E-D4F7-20D3-8035-E7DFA0D32CFD}"/>
          </ac:spMkLst>
        </pc:spChg>
      </pc:sldChg>
      <pc:sldChg chg="modSp mod">
        <pc:chgData name="Katherine Dauge-Roth" userId="96b89bbe-0d38-4b80-a994-0e4fe9d47262" providerId="ADAL" clId="{9C9D7CDE-F2FF-564D-9B6A-4748A834EAB7}" dt="2026-07-07T08:54:38.458" v="1689" actId="20577"/>
        <pc:sldMkLst>
          <pc:docMk/>
          <pc:sldMk cId="3769100107" sldId="276"/>
        </pc:sldMkLst>
        <pc:spChg chg="mod">
          <ac:chgData name="Katherine Dauge-Roth" userId="96b89bbe-0d38-4b80-a994-0e4fe9d47262" providerId="ADAL" clId="{9C9D7CDE-F2FF-564D-9B6A-4748A834EAB7}" dt="2026-07-07T08:53:40.816" v="1616" actId="20577"/>
          <ac:spMkLst>
            <pc:docMk/>
            <pc:sldMk cId="3769100107" sldId="276"/>
            <ac:spMk id="2" creationId="{71DE8749-5B48-C2FE-D412-1CEA6398F833}"/>
          </ac:spMkLst>
        </pc:spChg>
        <pc:spChg chg="mod">
          <ac:chgData name="Katherine Dauge-Roth" userId="96b89bbe-0d38-4b80-a994-0e4fe9d47262" providerId="ADAL" clId="{9C9D7CDE-F2FF-564D-9B6A-4748A834EAB7}" dt="2026-07-07T08:54:38.458" v="1689" actId="20577"/>
          <ac:spMkLst>
            <pc:docMk/>
            <pc:sldMk cId="3769100107" sldId="276"/>
            <ac:spMk id="3" creationId="{EE2E0D9B-A5CD-0919-704D-520235B4128C}"/>
          </ac:spMkLst>
        </pc:spChg>
      </pc:sldChg>
      <pc:sldChg chg="modSp mod">
        <pc:chgData name="Katherine Dauge-Roth" userId="96b89bbe-0d38-4b80-a994-0e4fe9d47262" providerId="ADAL" clId="{9C9D7CDE-F2FF-564D-9B6A-4748A834EAB7}" dt="2026-07-07T08:55:36.082" v="1691" actId="20577"/>
        <pc:sldMkLst>
          <pc:docMk/>
          <pc:sldMk cId="710304350" sldId="277"/>
        </pc:sldMkLst>
        <pc:spChg chg="mod">
          <ac:chgData name="Katherine Dauge-Roth" userId="96b89bbe-0d38-4b80-a994-0e4fe9d47262" providerId="ADAL" clId="{9C9D7CDE-F2FF-564D-9B6A-4748A834EAB7}" dt="2026-07-07T08:55:36.082" v="1691" actId="20577"/>
          <ac:spMkLst>
            <pc:docMk/>
            <pc:sldMk cId="710304350" sldId="277"/>
            <ac:spMk id="3" creationId="{F49BD1A3-3D17-EEF2-C101-87F0E7E55F07}"/>
          </ac:spMkLst>
        </pc:spChg>
      </pc:sldChg>
      <pc:sldChg chg="modSp mod">
        <pc:chgData name="Katherine Dauge-Roth" userId="96b89bbe-0d38-4b80-a994-0e4fe9d47262" providerId="ADAL" clId="{9C9D7CDE-F2FF-564D-9B6A-4748A834EAB7}" dt="2026-07-07T08:57:05.934" v="1712" actId="5793"/>
        <pc:sldMkLst>
          <pc:docMk/>
          <pc:sldMk cId="2854982073" sldId="279"/>
        </pc:sldMkLst>
        <pc:spChg chg="mod">
          <ac:chgData name="Katherine Dauge-Roth" userId="96b89bbe-0d38-4b80-a994-0e4fe9d47262" providerId="ADAL" clId="{9C9D7CDE-F2FF-564D-9B6A-4748A834EAB7}" dt="2026-07-07T08:56:38.127" v="1704" actId="1076"/>
          <ac:spMkLst>
            <pc:docMk/>
            <pc:sldMk cId="2854982073" sldId="279"/>
            <ac:spMk id="2" creationId="{A1472E63-C329-85DA-A92D-F5BBFAD6814B}"/>
          </ac:spMkLst>
        </pc:spChg>
        <pc:spChg chg="mod">
          <ac:chgData name="Katherine Dauge-Roth" userId="96b89bbe-0d38-4b80-a994-0e4fe9d47262" providerId="ADAL" clId="{9C9D7CDE-F2FF-564D-9B6A-4748A834EAB7}" dt="2026-07-07T08:57:05.934" v="1712" actId="5793"/>
          <ac:spMkLst>
            <pc:docMk/>
            <pc:sldMk cId="2854982073" sldId="279"/>
            <ac:spMk id="3" creationId="{ECE6FC91-8775-2CB7-BFB7-7D2058745C01}"/>
          </ac:spMkLst>
        </pc:spChg>
      </pc:sldChg>
      <pc:sldChg chg="modSp mod">
        <pc:chgData name="Katherine Dauge-Roth" userId="96b89bbe-0d38-4b80-a994-0e4fe9d47262" providerId="ADAL" clId="{9C9D7CDE-F2FF-564D-9B6A-4748A834EAB7}" dt="2026-07-07T09:01:35.099" v="1728" actId="12"/>
        <pc:sldMkLst>
          <pc:docMk/>
          <pc:sldMk cId="1205690733" sldId="280"/>
        </pc:sldMkLst>
        <pc:spChg chg="mod">
          <ac:chgData name="Katherine Dauge-Roth" userId="96b89bbe-0d38-4b80-a994-0e4fe9d47262" providerId="ADAL" clId="{9C9D7CDE-F2FF-564D-9B6A-4748A834EAB7}" dt="2026-07-07T09:01:35.099" v="1728" actId="12"/>
          <ac:spMkLst>
            <pc:docMk/>
            <pc:sldMk cId="1205690733" sldId="280"/>
            <ac:spMk id="3" creationId="{FBEA502E-E357-6847-B188-A3629EBFC92A}"/>
          </ac:spMkLst>
        </pc:spChg>
      </pc:sldChg>
      <pc:sldChg chg="modSp mod ord">
        <pc:chgData name="Katherine Dauge-Roth" userId="96b89bbe-0d38-4b80-a994-0e4fe9d47262" providerId="ADAL" clId="{9C9D7CDE-F2FF-564D-9B6A-4748A834EAB7}" dt="2026-07-07T09:15:13.703" v="2229" actId="20577"/>
        <pc:sldMkLst>
          <pc:docMk/>
          <pc:sldMk cId="2469920767" sldId="282"/>
        </pc:sldMkLst>
        <pc:spChg chg="mod">
          <ac:chgData name="Katherine Dauge-Roth" userId="96b89bbe-0d38-4b80-a994-0e4fe9d47262" providerId="ADAL" clId="{9C9D7CDE-F2FF-564D-9B6A-4748A834EAB7}" dt="2026-07-07T09:15:13.703" v="2229" actId="20577"/>
          <ac:spMkLst>
            <pc:docMk/>
            <pc:sldMk cId="2469920767" sldId="282"/>
            <ac:spMk id="7" creationId="{0C15A48D-C34B-C48B-CCDB-B66D00C390D5}"/>
          </ac:spMkLst>
        </pc:spChg>
      </pc:sldChg>
      <pc:sldChg chg="modSp mod">
        <pc:chgData name="Katherine Dauge-Roth" userId="96b89bbe-0d38-4b80-a994-0e4fe9d47262" providerId="ADAL" clId="{9C9D7CDE-F2FF-564D-9B6A-4748A834EAB7}" dt="2026-07-07T09:01:20.633" v="1726" actId="113"/>
        <pc:sldMkLst>
          <pc:docMk/>
          <pc:sldMk cId="990653461" sldId="333"/>
        </pc:sldMkLst>
        <pc:spChg chg="mod">
          <ac:chgData name="Katherine Dauge-Roth" userId="96b89bbe-0d38-4b80-a994-0e4fe9d47262" providerId="ADAL" clId="{9C9D7CDE-F2FF-564D-9B6A-4748A834EAB7}" dt="2026-07-07T09:01:20.633" v="1726" actId="113"/>
          <ac:spMkLst>
            <pc:docMk/>
            <pc:sldMk cId="990653461" sldId="333"/>
            <ac:spMk id="7" creationId="{2C30A35D-7287-64D1-F7E2-0775E816BA35}"/>
          </ac:spMkLst>
        </pc:spChg>
      </pc:sldChg>
      <pc:sldChg chg="modSp mod">
        <pc:chgData name="Katherine Dauge-Roth" userId="96b89bbe-0d38-4b80-a994-0e4fe9d47262" providerId="ADAL" clId="{9C9D7CDE-F2FF-564D-9B6A-4748A834EAB7}" dt="2026-07-07T08:57:33.965" v="1718" actId="255"/>
        <pc:sldMkLst>
          <pc:docMk/>
          <pc:sldMk cId="1676187014" sldId="334"/>
        </pc:sldMkLst>
        <pc:spChg chg="mod">
          <ac:chgData name="Katherine Dauge-Roth" userId="96b89bbe-0d38-4b80-a994-0e4fe9d47262" providerId="ADAL" clId="{9C9D7CDE-F2FF-564D-9B6A-4748A834EAB7}" dt="2026-07-07T08:57:33.965" v="1718" actId="255"/>
          <ac:spMkLst>
            <pc:docMk/>
            <pc:sldMk cId="1676187014" sldId="334"/>
            <ac:spMk id="9" creationId="{070BCEF4-393C-6334-B930-02EA75AB8518}"/>
          </ac:spMkLst>
        </pc:spChg>
      </pc:sldChg>
      <pc:sldChg chg="modSp mod">
        <pc:chgData name="Katherine Dauge-Roth" userId="96b89bbe-0d38-4b80-a994-0e4fe9d47262" providerId="ADAL" clId="{9C9D7CDE-F2FF-564D-9B6A-4748A834EAB7}" dt="2026-07-07T09:02:38.422" v="1772" actId="20577"/>
        <pc:sldMkLst>
          <pc:docMk/>
          <pc:sldMk cId="3797648128" sldId="338"/>
        </pc:sldMkLst>
        <pc:spChg chg="mod">
          <ac:chgData name="Katherine Dauge-Roth" userId="96b89bbe-0d38-4b80-a994-0e4fe9d47262" providerId="ADAL" clId="{9C9D7CDE-F2FF-564D-9B6A-4748A834EAB7}" dt="2026-07-07T09:02:38.422" v="1772" actId="20577"/>
          <ac:spMkLst>
            <pc:docMk/>
            <pc:sldMk cId="3797648128" sldId="338"/>
            <ac:spMk id="3" creationId="{F4E34D34-A128-CCFD-BC37-65C07DC03D2C}"/>
          </ac:spMkLst>
        </pc:spChg>
      </pc:sldChg>
      <pc:sldChg chg="delSp modSp mod ord">
        <pc:chgData name="Katherine Dauge-Roth" userId="96b89bbe-0d38-4b80-a994-0e4fe9d47262" providerId="ADAL" clId="{9C9D7CDE-F2FF-564D-9B6A-4748A834EAB7}" dt="2026-07-07T09:16:41.340" v="2251" actId="20577"/>
        <pc:sldMkLst>
          <pc:docMk/>
          <pc:sldMk cId="3509560349" sldId="340"/>
        </pc:sldMkLst>
        <pc:spChg chg="mod">
          <ac:chgData name="Katherine Dauge-Roth" userId="96b89bbe-0d38-4b80-a994-0e4fe9d47262" providerId="ADAL" clId="{9C9D7CDE-F2FF-564D-9B6A-4748A834EAB7}" dt="2026-07-07T09:16:41.340" v="2251" actId="20577"/>
          <ac:spMkLst>
            <pc:docMk/>
            <pc:sldMk cId="3509560349" sldId="340"/>
            <ac:spMk id="2" creationId="{68B84607-1BF0-F6A7-AF6C-943389ED9D4F}"/>
          </ac:spMkLst>
        </pc:spChg>
        <pc:spChg chg="del mod">
          <ac:chgData name="Katherine Dauge-Roth" userId="96b89bbe-0d38-4b80-a994-0e4fe9d47262" providerId="ADAL" clId="{9C9D7CDE-F2FF-564D-9B6A-4748A834EAB7}" dt="2026-07-07T09:14:34.241" v="2146" actId="478"/>
          <ac:spMkLst>
            <pc:docMk/>
            <pc:sldMk cId="3509560349" sldId="340"/>
            <ac:spMk id="3" creationId="{577C8DC0-CEF8-9678-075A-CA14B52B2DC6}"/>
          </ac:spMkLst>
        </pc:spChg>
      </pc:sldChg>
      <pc:sldChg chg="del">
        <pc:chgData name="Katherine Dauge-Roth" userId="96b89bbe-0d38-4b80-a994-0e4fe9d47262" providerId="ADAL" clId="{9C9D7CDE-F2FF-564D-9B6A-4748A834EAB7}" dt="2026-07-07T09:09:28.060" v="1800" actId="2696"/>
        <pc:sldMkLst>
          <pc:docMk/>
          <pc:sldMk cId="632572230" sldId="341"/>
        </pc:sldMkLst>
      </pc:sldChg>
      <pc:sldChg chg="modSp mod modAnim">
        <pc:chgData name="Katherine Dauge-Roth" userId="96b89bbe-0d38-4b80-a994-0e4fe9d47262" providerId="ADAL" clId="{9C9D7CDE-F2FF-564D-9B6A-4748A834EAB7}" dt="2026-07-07T09:16:27.706" v="2250" actId="20577"/>
        <pc:sldMkLst>
          <pc:docMk/>
          <pc:sldMk cId="4165541270" sldId="342"/>
        </pc:sldMkLst>
        <pc:spChg chg="mod">
          <ac:chgData name="Katherine Dauge-Roth" userId="96b89bbe-0d38-4b80-a994-0e4fe9d47262" providerId="ADAL" clId="{9C9D7CDE-F2FF-564D-9B6A-4748A834EAB7}" dt="2026-07-07T09:16:27.706" v="2250" actId="20577"/>
          <ac:spMkLst>
            <pc:docMk/>
            <pc:sldMk cId="4165541270" sldId="342"/>
            <ac:spMk id="2" creationId="{2220BD1E-FED4-ECA5-7C6A-E7F90481D4FD}"/>
          </ac:spMkLst>
        </pc:spChg>
      </pc:sldChg>
      <pc:sldChg chg="modSp mod">
        <pc:chgData name="Katherine Dauge-Roth" userId="96b89bbe-0d38-4b80-a994-0e4fe9d47262" providerId="ADAL" clId="{9C9D7CDE-F2FF-564D-9B6A-4748A834EAB7}" dt="2026-07-07T08:52:19.354" v="1560" actId="20577"/>
        <pc:sldMkLst>
          <pc:docMk/>
          <pc:sldMk cId="882138409" sldId="343"/>
        </pc:sldMkLst>
        <pc:spChg chg="mod">
          <ac:chgData name="Katherine Dauge-Roth" userId="96b89bbe-0d38-4b80-a994-0e4fe9d47262" providerId="ADAL" clId="{9C9D7CDE-F2FF-564D-9B6A-4748A834EAB7}" dt="2026-07-07T08:52:19.354" v="1560" actId="20577"/>
          <ac:spMkLst>
            <pc:docMk/>
            <pc:sldMk cId="882138409" sldId="343"/>
            <ac:spMk id="2" creationId="{3C071EE0-41A4-C462-4705-A2EF378E9D76}"/>
          </ac:spMkLst>
        </pc:spChg>
      </pc:sldChg>
      <pc:sldChg chg="modSp mod ord">
        <pc:chgData name="Katherine Dauge-Roth" userId="96b89bbe-0d38-4b80-a994-0e4fe9d47262" providerId="ADAL" clId="{9C9D7CDE-F2FF-564D-9B6A-4748A834EAB7}" dt="2026-07-07T09:13:14.454" v="2129" actId="20577"/>
        <pc:sldMkLst>
          <pc:docMk/>
          <pc:sldMk cId="2951687084" sldId="344"/>
        </pc:sldMkLst>
        <pc:spChg chg="mod">
          <ac:chgData name="Katherine Dauge-Roth" userId="96b89bbe-0d38-4b80-a994-0e4fe9d47262" providerId="ADAL" clId="{9C9D7CDE-F2FF-564D-9B6A-4748A834EAB7}" dt="2026-07-07T09:12:34.810" v="2073" actId="20577"/>
          <ac:spMkLst>
            <pc:docMk/>
            <pc:sldMk cId="2951687084" sldId="344"/>
            <ac:spMk id="2" creationId="{64725E41-402A-9BCA-09B3-4BAE1DC9FEE7}"/>
          </ac:spMkLst>
        </pc:spChg>
        <pc:spChg chg="mod">
          <ac:chgData name="Katherine Dauge-Roth" userId="96b89bbe-0d38-4b80-a994-0e4fe9d47262" providerId="ADAL" clId="{9C9D7CDE-F2FF-564D-9B6A-4748A834EAB7}" dt="2026-07-07T09:13:14.454" v="2129" actId="20577"/>
          <ac:spMkLst>
            <pc:docMk/>
            <pc:sldMk cId="2951687084" sldId="344"/>
            <ac:spMk id="3" creationId="{F4CA325F-1490-AB46-DED0-919110F61982}"/>
          </ac:spMkLst>
        </pc:spChg>
      </pc:sldChg>
      <pc:sldChg chg="modSp mod">
        <pc:chgData name="Katherine Dauge-Roth" userId="96b89bbe-0d38-4b80-a994-0e4fe9d47262" providerId="ADAL" clId="{9C9D7CDE-F2FF-564D-9B6A-4748A834EAB7}" dt="2026-07-07T09:13:29.450" v="2135" actId="20577"/>
        <pc:sldMkLst>
          <pc:docMk/>
          <pc:sldMk cId="3675442962" sldId="346"/>
        </pc:sldMkLst>
        <pc:spChg chg="mod">
          <ac:chgData name="Katherine Dauge-Roth" userId="96b89bbe-0d38-4b80-a994-0e4fe9d47262" providerId="ADAL" clId="{9C9D7CDE-F2FF-564D-9B6A-4748A834EAB7}" dt="2026-07-07T09:13:27.263" v="2134" actId="313"/>
          <ac:spMkLst>
            <pc:docMk/>
            <pc:sldMk cId="3675442962" sldId="346"/>
            <ac:spMk id="4" creationId="{F9757E6B-124A-41B1-B6FB-E6AEE2BAB426}"/>
          </ac:spMkLst>
        </pc:spChg>
        <pc:spChg chg="mod">
          <ac:chgData name="Katherine Dauge-Roth" userId="96b89bbe-0d38-4b80-a994-0e4fe9d47262" providerId="ADAL" clId="{9C9D7CDE-F2FF-564D-9B6A-4748A834EAB7}" dt="2026-07-07T09:13:29.450" v="2135" actId="20577"/>
          <ac:spMkLst>
            <pc:docMk/>
            <pc:sldMk cId="3675442962" sldId="346"/>
            <ac:spMk id="5" creationId="{B838E405-72A8-B542-7648-693CF66111D7}"/>
          </ac:spMkLst>
        </pc:spChg>
      </pc:sldChg>
      <pc:sldChg chg="add">
        <pc:chgData name="Katherine Dauge-Roth" userId="96b89bbe-0d38-4b80-a994-0e4fe9d47262" providerId="ADAL" clId="{9C9D7CDE-F2FF-564D-9B6A-4748A834EAB7}" dt="2026-07-07T09:11:15.840" v="1934"/>
        <pc:sldMkLst>
          <pc:docMk/>
          <pc:sldMk cId="1303427208" sldId="347"/>
        </pc:sldMkLst>
      </pc:sldChg>
      <pc:sldChg chg="modSp del mod">
        <pc:chgData name="Katherine Dauge-Roth" userId="96b89bbe-0d38-4b80-a994-0e4fe9d47262" providerId="ADAL" clId="{9C9D7CDE-F2FF-564D-9B6A-4748A834EAB7}" dt="2026-07-07T09:11:06.307" v="1933" actId="2696"/>
        <pc:sldMkLst>
          <pc:docMk/>
          <pc:sldMk cId="3102062290" sldId="347"/>
        </pc:sldMkLst>
        <pc:spChg chg="mod">
          <ac:chgData name="Katherine Dauge-Roth" userId="96b89bbe-0d38-4b80-a994-0e4fe9d47262" providerId="ADAL" clId="{9C9D7CDE-F2FF-564D-9B6A-4748A834EAB7}" dt="2026-07-07T09:11:01.456" v="1932" actId="20577"/>
          <ac:spMkLst>
            <pc:docMk/>
            <pc:sldMk cId="3102062290" sldId="347"/>
            <ac:spMk id="2" creationId="{0F7ED39A-2133-1BBD-BC1D-D4CE309749C3}"/>
          </ac:spMkLst>
        </pc:spChg>
      </pc:sldChg>
      <pc:sldChg chg="modSp mod">
        <pc:chgData name="Katherine Dauge-Roth" userId="96b89bbe-0d38-4b80-a994-0e4fe9d47262" providerId="ADAL" clId="{9C9D7CDE-F2FF-564D-9B6A-4748A834EAB7}" dt="2026-07-07T09:01:27.752" v="1727" actId="12"/>
        <pc:sldMkLst>
          <pc:docMk/>
          <pc:sldMk cId="4038163140" sldId="348"/>
        </pc:sldMkLst>
        <pc:spChg chg="mod">
          <ac:chgData name="Katherine Dauge-Roth" userId="96b89bbe-0d38-4b80-a994-0e4fe9d47262" providerId="ADAL" clId="{9C9D7CDE-F2FF-564D-9B6A-4748A834EAB7}" dt="2026-07-07T09:01:27.752" v="1727" actId="12"/>
          <ac:spMkLst>
            <pc:docMk/>
            <pc:sldMk cId="4038163140" sldId="348"/>
            <ac:spMk id="3" creationId="{28D37B69-A192-4AB4-7D3A-3EABD40A7A59}"/>
          </ac:spMkLst>
        </pc:spChg>
      </pc:sldChg>
      <pc:sldChg chg="modSp add mod">
        <pc:chgData name="Katherine Dauge-Roth" userId="96b89bbe-0d38-4b80-a994-0e4fe9d47262" providerId="ADAL" clId="{9C9D7CDE-F2FF-564D-9B6A-4748A834EAB7}" dt="2026-07-07T09:24:21.944" v="2257" actId="20577"/>
        <pc:sldMkLst>
          <pc:docMk/>
          <pc:sldMk cId="119564661" sldId="349"/>
        </pc:sldMkLst>
        <pc:spChg chg="mod">
          <ac:chgData name="Katherine Dauge-Roth" userId="96b89bbe-0d38-4b80-a994-0e4fe9d47262" providerId="ADAL" clId="{9C9D7CDE-F2FF-564D-9B6A-4748A834EAB7}" dt="2026-07-07T09:24:21.944" v="2257" actId="20577"/>
          <ac:spMkLst>
            <pc:docMk/>
            <pc:sldMk cId="119564661" sldId="349"/>
            <ac:spMk id="3" creationId="{FCC52F89-234C-A660-40D1-54BBB6EA285F}"/>
          </ac:spMkLst>
        </pc:spChg>
      </pc:sldChg>
      <pc:sldChg chg="new del">
        <pc:chgData name="Katherine Dauge-Roth" userId="96b89bbe-0d38-4b80-a994-0e4fe9d47262" providerId="ADAL" clId="{9C9D7CDE-F2FF-564D-9B6A-4748A834EAB7}" dt="2026-07-07T07:55:28.325" v="143" actId="2696"/>
        <pc:sldMkLst>
          <pc:docMk/>
          <pc:sldMk cId="4119925930" sldId="349"/>
        </pc:sldMkLst>
      </pc:sldChg>
      <pc:sldChg chg="addSp delSp modSp new mod modClrScheme modAnim chgLayout">
        <pc:chgData name="Katherine Dauge-Roth" userId="96b89bbe-0d38-4b80-a994-0e4fe9d47262" providerId="ADAL" clId="{9C9D7CDE-F2FF-564D-9B6A-4748A834EAB7}" dt="2026-07-07T10:16:20.668" v="3076"/>
        <pc:sldMkLst>
          <pc:docMk/>
          <pc:sldMk cId="3647547406" sldId="350"/>
        </pc:sldMkLst>
        <pc:spChg chg="add del mod">
          <ac:chgData name="Katherine Dauge-Roth" userId="96b89bbe-0d38-4b80-a994-0e4fe9d47262" providerId="ADAL" clId="{9C9D7CDE-F2FF-564D-9B6A-4748A834EAB7}" dt="2026-07-07T08:38:41.944" v="1170" actId="478"/>
          <ac:spMkLst>
            <pc:docMk/>
            <pc:sldMk cId="3647547406" sldId="350"/>
            <ac:spMk id="2" creationId="{5DAEF0CD-E0A5-5C71-2978-020B900D8F75}"/>
          </ac:spMkLst>
        </pc:spChg>
        <pc:spChg chg="add mod">
          <ac:chgData name="Katherine Dauge-Roth" userId="96b89bbe-0d38-4b80-a994-0e4fe9d47262" providerId="ADAL" clId="{9C9D7CDE-F2FF-564D-9B6A-4748A834EAB7}" dt="2026-07-07T10:07:04.679" v="2978" actId="27636"/>
          <ac:spMkLst>
            <pc:docMk/>
            <pc:sldMk cId="3647547406" sldId="350"/>
            <ac:spMk id="3" creationId="{AB3A24FA-6AEC-BE6A-B952-AAAAA215F4AE}"/>
          </ac:spMkLst>
        </pc:spChg>
        <pc:spChg chg="add del mod">
          <ac:chgData name="Katherine Dauge-Roth" userId="96b89bbe-0d38-4b80-a994-0e4fe9d47262" providerId="ADAL" clId="{9C9D7CDE-F2FF-564D-9B6A-4748A834EAB7}" dt="2026-07-07T08:38:44.077" v="1171" actId="478"/>
          <ac:spMkLst>
            <pc:docMk/>
            <pc:sldMk cId="3647547406" sldId="350"/>
            <ac:spMk id="6" creationId="{E380BCC6-50C4-1845-2146-EDAAF2DB9E9B}"/>
          </ac:spMkLst>
        </pc:spChg>
        <pc:spChg chg="add mod">
          <ac:chgData name="Katherine Dauge-Roth" userId="96b89bbe-0d38-4b80-a994-0e4fe9d47262" providerId="ADAL" clId="{9C9D7CDE-F2FF-564D-9B6A-4748A834EAB7}" dt="2026-07-07T10:16:20.668" v="3076"/>
          <ac:spMkLst>
            <pc:docMk/>
            <pc:sldMk cId="3647547406" sldId="350"/>
            <ac:spMk id="8" creationId="{F3A37FCF-F31E-4974-EA99-18CA98188A4C}"/>
          </ac:spMkLst>
        </pc:spChg>
        <pc:picChg chg="add mod">
          <ac:chgData name="Katherine Dauge-Roth" userId="96b89bbe-0d38-4b80-a994-0e4fe9d47262" providerId="ADAL" clId="{9C9D7CDE-F2FF-564D-9B6A-4748A834EAB7}" dt="2026-07-07T10:04:38.883" v="2774" actId="1076"/>
          <ac:picMkLst>
            <pc:docMk/>
            <pc:sldMk cId="3647547406" sldId="350"/>
            <ac:picMk id="4" creationId="{5680D957-4FFC-0979-5BD2-721297F6AEE7}"/>
          </ac:picMkLst>
        </pc:picChg>
      </pc:sldChg>
      <pc:sldChg chg="addSp delSp modSp new mod">
        <pc:chgData name="Katherine Dauge-Roth" userId="96b89bbe-0d38-4b80-a994-0e4fe9d47262" providerId="ADAL" clId="{9C9D7CDE-F2FF-564D-9B6A-4748A834EAB7}" dt="2026-07-07T09:46:57.182" v="2452" actId="20577"/>
        <pc:sldMkLst>
          <pc:docMk/>
          <pc:sldMk cId="1196979959" sldId="351"/>
        </pc:sldMkLst>
        <pc:spChg chg="mod">
          <ac:chgData name="Katherine Dauge-Roth" userId="96b89bbe-0d38-4b80-a994-0e4fe9d47262" providerId="ADAL" clId="{9C9D7CDE-F2FF-564D-9B6A-4748A834EAB7}" dt="2026-07-07T09:46:57.182" v="2452" actId="20577"/>
          <ac:spMkLst>
            <pc:docMk/>
            <pc:sldMk cId="1196979959" sldId="351"/>
            <ac:spMk id="2" creationId="{1FA11AEA-050D-B7C2-EAE1-324B619B778B}"/>
          </ac:spMkLst>
        </pc:spChg>
        <pc:spChg chg="del">
          <ac:chgData name="Katherine Dauge-Roth" userId="96b89bbe-0d38-4b80-a994-0e4fe9d47262" providerId="ADAL" clId="{9C9D7CDE-F2FF-564D-9B6A-4748A834EAB7}" dt="2026-07-07T08:04:45.324" v="489" actId="478"/>
          <ac:spMkLst>
            <pc:docMk/>
            <pc:sldMk cId="1196979959" sldId="351"/>
            <ac:spMk id="3" creationId="{3A765AC1-C227-6FF0-F202-F3406C4DCF24}"/>
          </ac:spMkLst>
        </pc:spChg>
        <pc:picChg chg="add mod">
          <ac:chgData name="Katherine Dauge-Roth" userId="96b89bbe-0d38-4b80-a994-0e4fe9d47262" providerId="ADAL" clId="{9C9D7CDE-F2FF-564D-9B6A-4748A834EAB7}" dt="2026-07-07T08:06:35.314" v="539" actId="1076"/>
          <ac:picMkLst>
            <pc:docMk/>
            <pc:sldMk cId="1196979959" sldId="351"/>
            <ac:picMk id="4" creationId="{2784A5BB-FDB2-51CA-742F-E573EFEB4D43}"/>
          </ac:picMkLst>
        </pc:picChg>
        <pc:picChg chg="add mod">
          <ac:chgData name="Katherine Dauge-Roth" userId="96b89bbe-0d38-4b80-a994-0e4fe9d47262" providerId="ADAL" clId="{9C9D7CDE-F2FF-564D-9B6A-4748A834EAB7}" dt="2026-07-07T08:06:41.064" v="541" actId="1076"/>
          <ac:picMkLst>
            <pc:docMk/>
            <pc:sldMk cId="1196979959" sldId="351"/>
            <ac:picMk id="5" creationId="{49AF0E3D-BF28-B8D7-4DB7-275D7DFF27C8}"/>
          </ac:picMkLst>
        </pc:picChg>
      </pc:sldChg>
      <pc:sldChg chg="addSp delSp modSp new mod">
        <pc:chgData name="Katherine Dauge-Roth" userId="96b89bbe-0d38-4b80-a994-0e4fe9d47262" providerId="ADAL" clId="{9C9D7CDE-F2FF-564D-9B6A-4748A834EAB7}" dt="2026-07-07T08:12:53.466" v="569" actId="1076"/>
        <pc:sldMkLst>
          <pc:docMk/>
          <pc:sldMk cId="664743631" sldId="352"/>
        </pc:sldMkLst>
        <pc:spChg chg="del">
          <ac:chgData name="Katherine Dauge-Roth" userId="96b89bbe-0d38-4b80-a994-0e4fe9d47262" providerId="ADAL" clId="{9C9D7CDE-F2FF-564D-9B6A-4748A834EAB7}" dt="2026-07-07T08:07:17.199" v="550" actId="478"/>
          <ac:spMkLst>
            <pc:docMk/>
            <pc:sldMk cId="664743631" sldId="352"/>
            <ac:spMk id="2" creationId="{44E67E5C-127D-1DBD-6E62-21E55BE2FAD8}"/>
          </ac:spMkLst>
        </pc:spChg>
        <pc:spChg chg="del">
          <ac:chgData name="Katherine Dauge-Roth" userId="96b89bbe-0d38-4b80-a994-0e4fe9d47262" providerId="ADAL" clId="{9C9D7CDE-F2FF-564D-9B6A-4748A834EAB7}" dt="2026-07-07T08:07:18.938" v="551" actId="478"/>
          <ac:spMkLst>
            <pc:docMk/>
            <pc:sldMk cId="664743631" sldId="352"/>
            <ac:spMk id="3" creationId="{7780FFCE-3938-E177-9937-D0A2CB758CB6}"/>
          </ac:spMkLst>
        </pc:spChg>
        <pc:picChg chg="add mod modCrop">
          <ac:chgData name="Katherine Dauge-Roth" userId="96b89bbe-0d38-4b80-a994-0e4fe9d47262" providerId="ADAL" clId="{9C9D7CDE-F2FF-564D-9B6A-4748A834EAB7}" dt="2026-07-07T08:12:53.466" v="569" actId="1076"/>
          <ac:picMkLst>
            <pc:docMk/>
            <pc:sldMk cId="664743631" sldId="352"/>
            <ac:picMk id="5" creationId="{A12CF214-B649-9E7C-9E0A-64557D5BAC80}"/>
          </ac:picMkLst>
        </pc:picChg>
        <pc:picChg chg="add mod">
          <ac:chgData name="Katherine Dauge-Roth" userId="96b89bbe-0d38-4b80-a994-0e4fe9d47262" providerId="ADAL" clId="{9C9D7CDE-F2FF-564D-9B6A-4748A834EAB7}" dt="2026-07-07T08:12:27.948" v="563" actId="1076"/>
          <ac:picMkLst>
            <pc:docMk/>
            <pc:sldMk cId="664743631" sldId="352"/>
            <ac:picMk id="7" creationId="{1526FDAD-709E-55B9-408F-42037E6E482A}"/>
          </ac:picMkLst>
        </pc:picChg>
      </pc:sldChg>
      <pc:sldChg chg="addSp delSp modSp add mod chgLayout">
        <pc:chgData name="Katherine Dauge-Roth" userId="96b89bbe-0d38-4b80-a994-0e4fe9d47262" providerId="ADAL" clId="{9C9D7CDE-F2FF-564D-9B6A-4748A834EAB7}" dt="2026-07-07T10:26:33.792" v="3186" actId="20577"/>
        <pc:sldMkLst>
          <pc:docMk/>
          <pc:sldMk cId="1803587344" sldId="353"/>
        </pc:sldMkLst>
        <pc:spChg chg="add del mod ord">
          <ac:chgData name="Katherine Dauge-Roth" userId="96b89bbe-0d38-4b80-a994-0e4fe9d47262" providerId="ADAL" clId="{9C9D7CDE-F2FF-564D-9B6A-4748A834EAB7}" dt="2026-07-07T08:39:51.614" v="1179" actId="478"/>
          <ac:spMkLst>
            <pc:docMk/>
            <pc:sldMk cId="1803587344" sldId="353"/>
            <ac:spMk id="2" creationId="{E74415A2-5A2F-E618-78AB-B5ABEDF0CFB5}"/>
          </ac:spMkLst>
        </pc:spChg>
        <pc:spChg chg="add mod ord">
          <ac:chgData name="Katherine Dauge-Roth" userId="96b89bbe-0d38-4b80-a994-0e4fe9d47262" providerId="ADAL" clId="{9C9D7CDE-F2FF-564D-9B6A-4748A834EAB7}" dt="2026-07-07T10:26:33.792" v="3186" actId="20577"/>
          <ac:spMkLst>
            <pc:docMk/>
            <pc:sldMk cId="1803587344" sldId="353"/>
            <ac:spMk id="3" creationId="{9306C765-FF1F-6375-9313-9515D3E2789E}"/>
          </ac:spMkLst>
        </pc:spChg>
        <pc:picChg chg="del">
          <ac:chgData name="Katherine Dauge-Roth" userId="96b89bbe-0d38-4b80-a994-0e4fe9d47262" providerId="ADAL" clId="{9C9D7CDE-F2FF-564D-9B6A-4748A834EAB7}" dt="2026-07-07T08:39:02.831" v="1175" actId="478"/>
          <ac:picMkLst>
            <pc:docMk/>
            <pc:sldMk cId="1803587344" sldId="353"/>
            <ac:picMk id="5" creationId="{A0E0FF0F-4228-73A6-EF76-C4E1AB5D2AA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870074-F769-8E4B-B57F-51008725B943}" type="datetimeFigureOut">
              <a:rPr lang="en-US" smtClean="0"/>
              <a:t>7/7/26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E6D56-22A6-B147-883A-89D4E04B4251}" type="slidenum">
              <a:rPr lang="en-US" smtClean="0"/>
              <a:t>‹N°›</a:t>
            </a:fld>
            <a:endParaRPr lang="en-US"/>
          </a:p>
        </p:txBody>
      </p:sp>
    </p:spTree>
    <p:extLst>
      <p:ext uri="{BB962C8B-B14F-4D97-AF65-F5344CB8AC3E}">
        <p14:creationId xmlns:p14="http://schemas.microsoft.com/office/powerpoint/2010/main" val="2587783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noProof="0" dirty="0" err="1"/>
              <a:t>Combit</a:t>
            </a:r>
            <a:r>
              <a:rPr lang="fr-FR" sz="1200" noProof="0" dirty="0"/>
              <a:t>/</a:t>
            </a:r>
            <a:r>
              <a:rPr lang="fr-FR" sz="1200" noProof="0" dirty="0" err="1"/>
              <a:t>Kombit</a:t>
            </a:r>
            <a:r>
              <a:rPr lang="fr-FR" sz="1200" noProof="0" dirty="0"/>
              <a:t> (</a:t>
            </a:r>
            <a:r>
              <a:rPr lang="fr-FR" sz="1200" noProof="0" dirty="0" err="1"/>
              <a:t>Haiti</a:t>
            </a:r>
            <a:r>
              <a:rPr lang="fr-FR" sz="1200" noProof="0" dirty="0"/>
              <a:t>)</a:t>
            </a:r>
          </a:p>
          <a:p>
            <a:r>
              <a:rPr lang="fr-FR" sz="1200" noProof="0" dirty="0" err="1"/>
              <a:t>Lassotè</a:t>
            </a:r>
            <a:r>
              <a:rPr lang="fr-FR" sz="1200" noProof="0" dirty="0"/>
              <a:t> (Martinique)</a:t>
            </a:r>
          </a:p>
          <a:p>
            <a:endParaRPr lang="en-US" dirty="0"/>
          </a:p>
        </p:txBody>
      </p:sp>
      <p:sp>
        <p:nvSpPr>
          <p:cNvPr id="4" name="Slide Number Placeholder 3"/>
          <p:cNvSpPr>
            <a:spLocks noGrp="1"/>
          </p:cNvSpPr>
          <p:nvPr>
            <p:ph type="sldNum" sz="quarter" idx="5"/>
          </p:nvPr>
        </p:nvSpPr>
        <p:spPr/>
        <p:txBody>
          <a:bodyPr/>
          <a:lstStyle/>
          <a:p>
            <a:fld id="{137E6D56-22A6-B147-883A-89D4E04B4251}" type="slidenum">
              <a:rPr lang="en-US" smtClean="0"/>
              <a:t>24</a:t>
            </a:fld>
            <a:endParaRPr lang="en-US"/>
          </a:p>
        </p:txBody>
      </p:sp>
    </p:spTree>
    <p:extLst>
      <p:ext uri="{BB962C8B-B14F-4D97-AF65-F5344CB8AC3E}">
        <p14:creationId xmlns:p14="http://schemas.microsoft.com/office/powerpoint/2010/main" val="1484473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BDC34-2C9A-4E52-9873-20EED3830A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E2153F0F-0087-4C1C-8C62-BA981D9ACD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52C88337-31B3-4EEA-B1D2-AF8EADB081A5}"/>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5" name="Footer Placeholder 4">
            <a:extLst>
              <a:ext uri="{FF2B5EF4-FFF2-40B4-BE49-F238E27FC236}">
                <a16:creationId xmlns:a16="http://schemas.microsoft.com/office/drawing/2014/main" id="{BD5AEE04-A1B5-4281-B6A4-9B8908FC153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656827E-E0E0-44B7-B0E8-0C4894DB1ADC}"/>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4288133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E8707-82F9-4CD7-86F6-8E033C4E75F7}"/>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B71B1CAC-71FE-4019-8DF4-CDE3A9A37A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1FA8D503-8434-4EB3-98A5-9531EDFB40AD}"/>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5" name="Footer Placeholder 4">
            <a:extLst>
              <a:ext uri="{FF2B5EF4-FFF2-40B4-BE49-F238E27FC236}">
                <a16:creationId xmlns:a16="http://schemas.microsoft.com/office/drawing/2014/main" id="{2B511A6B-6555-44D3-AE62-D4C479E4321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8021C6AB-3D72-4C3F-A299-63B65B6BFD60}"/>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3405083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88716B-6247-48D5-895E-ABD87B6FC0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195155B-FA76-4BA3-8734-953B364777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D5B0E2E-63D2-440A-8967-E151F2375266}"/>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5" name="Footer Placeholder 4">
            <a:extLst>
              <a:ext uri="{FF2B5EF4-FFF2-40B4-BE49-F238E27FC236}">
                <a16:creationId xmlns:a16="http://schemas.microsoft.com/office/drawing/2014/main" id="{EB240090-95B6-492B-9879-A4BD0E6BE825}"/>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7F64C711-898D-45A5-BD1D-B27D4F498877}"/>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1163285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6718E-6428-4A4C-99D7-CF6675D97F5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01DE616C-138D-46CE-AA0A-228607B853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6820A640-8039-4ED2-A212-6D616FABF17A}"/>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5" name="Footer Placeholder 4">
            <a:extLst>
              <a:ext uri="{FF2B5EF4-FFF2-40B4-BE49-F238E27FC236}">
                <a16:creationId xmlns:a16="http://schemas.microsoft.com/office/drawing/2014/main" id="{D5A36FA0-79AC-4A22-977A-7A1AC4AA381F}"/>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28D93AA-2F13-46CA-A90A-87D9EA0DAAD8}"/>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3713514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2634A-474C-4582-9041-F2A21C995E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7C942856-7627-490F-A9A5-DDC34D588B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DFC012-97C9-4127-9B60-0A6AF7167729}"/>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5" name="Footer Placeholder 4">
            <a:extLst>
              <a:ext uri="{FF2B5EF4-FFF2-40B4-BE49-F238E27FC236}">
                <a16:creationId xmlns:a16="http://schemas.microsoft.com/office/drawing/2014/main" id="{2A5255A5-5809-4C14-B34C-2A49ACC01CC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4CE8B64-B2CA-437E-B85A-C0183B64FDC3}"/>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196160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0C816-BE3F-4610-BA48-E7A0664DD5A7}"/>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61709CA6-8DD5-4F36-95E6-90FABE1ED9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A49D3FF4-D0DF-495E-8587-06F266BC98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36F86B22-D700-4668-9407-ADE116D45AD6}"/>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6" name="Footer Placeholder 5">
            <a:extLst>
              <a:ext uri="{FF2B5EF4-FFF2-40B4-BE49-F238E27FC236}">
                <a16:creationId xmlns:a16="http://schemas.microsoft.com/office/drawing/2014/main" id="{D97D22A0-1B65-4976-81FA-BAA842FC93E5}"/>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7AFB40AB-FAA3-4CB2-A032-172F449ED9D3}"/>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3929039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32560-7B20-4BA6-8962-33B5476C4CD0}"/>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88D9E0B8-2321-4CD8-B7AC-E22036A5F3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AFF641-82D2-4D7B-89AD-243F9A7B27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F3E384D5-1F6F-4B50-B429-FA6A54D988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367271-42BB-455B-8FDE-C406326F3A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03104517-259B-42D9-9DA9-C2C192995A30}"/>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8" name="Footer Placeholder 7">
            <a:extLst>
              <a:ext uri="{FF2B5EF4-FFF2-40B4-BE49-F238E27FC236}">
                <a16:creationId xmlns:a16="http://schemas.microsoft.com/office/drawing/2014/main" id="{ACA29502-8DF2-4085-8898-D3B08C03CFE1}"/>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82BEB88E-AC8B-49B9-8F47-8B7CD48BB505}"/>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3981658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BBF45-5FFB-4F0B-9C26-5D3EA37B9EA4}"/>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7EB88C0C-ECFF-4B7E-9DB6-588CCDE68ECF}"/>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4" name="Footer Placeholder 3">
            <a:extLst>
              <a:ext uri="{FF2B5EF4-FFF2-40B4-BE49-F238E27FC236}">
                <a16:creationId xmlns:a16="http://schemas.microsoft.com/office/drawing/2014/main" id="{25BF4D88-EB6A-4656-8DAE-18C9BFB729A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B2D3B20-2203-45BD-AA12-8A9327A211E1}"/>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3265124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1CAF88-02E6-4D53-BE6B-944EDE9C8E74}"/>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3" name="Footer Placeholder 2">
            <a:extLst>
              <a:ext uri="{FF2B5EF4-FFF2-40B4-BE49-F238E27FC236}">
                <a16:creationId xmlns:a16="http://schemas.microsoft.com/office/drawing/2014/main" id="{C57E8B1D-76CD-4D95-98A0-D44E016F0D3C}"/>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3DDE55EF-F2CF-408D-9FEC-6B82E01FBC7B}"/>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864094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C0F7C-42A7-4B4D-92CB-B943764B9C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F683A78D-C2F9-43B9-8B7B-4602E853BC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39E01F5A-867D-41C0-822C-76D0782390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039BF7-7B1D-471B-8B1A-B1AB71288686}"/>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6" name="Footer Placeholder 5">
            <a:extLst>
              <a:ext uri="{FF2B5EF4-FFF2-40B4-BE49-F238E27FC236}">
                <a16:creationId xmlns:a16="http://schemas.microsoft.com/office/drawing/2014/main" id="{15A88774-E05F-4554-B5AF-B9EADD8B3C6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0F5DBD1D-256E-4BF6-8B6E-E2E6126492F5}"/>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2400657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3924A-6FE6-48DC-8D67-6ECAC32D28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980DC70-37A8-4AFF-848C-BFCA9441B3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30AC745D-7127-4E8E-9FDF-C5BD97FFD0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4D19A4-434B-4713-B632-1C7842E4CFA0}"/>
              </a:ext>
            </a:extLst>
          </p:cNvPr>
          <p:cNvSpPr>
            <a:spLocks noGrp="1"/>
          </p:cNvSpPr>
          <p:nvPr>
            <p:ph type="dt" sz="half" idx="10"/>
          </p:nvPr>
        </p:nvSpPr>
        <p:spPr/>
        <p:txBody>
          <a:bodyPr/>
          <a:lstStyle/>
          <a:p>
            <a:fld id="{DF9EE51E-05B7-4C94-AA75-3BB696087ACD}" type="datetimeFigureOut">
              <a:rPr lang="fr-FR" smtClean="0"/>
              <a:t>07/07/2026</a:t>
            </a:fld>
            <a:endParaRPr lang="fr-FR"/>
          </a:p>
        </p:txBody>
      </p:sp>
      <p:sp>
        <p:nvSpPr>
          <p:cNvPr id="6" name="Footer Placeholder 5">
            <a:extLst>
              <a:ext uri="{FF2B5EF4-FFF2-40B4-BE49-F238E27FC236}">
                <a16:creationId xmlns:a16="http://schemas.microsoft.com/office/drawing/2014/main" id="{1B5AC847-23FB-4A4D-A1AA-E0D776C6C13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46BFD11-90E7-40A8-8190-2269F6D5240A}"/>
              </a:ext>
            </a:extLst>
          </p:cNvPr>
          <p:cNvSpPr>
            <a:spLocks noGrp="1"/>
          </p:cNvSpPr>
          <p:nvPr>
            <p:ph type="sldNum" sz="quarter" idx="12"/>
          </p:nvPr>
        </p:nvSpPr>
        <p:spPr/>
        <p:txBody>
          <a:bodyPr/>
          <a:lstStyle/>
          <a:p>
            <a:fld id="{46245ACC-CD87-44F7-A0A4-B6B5289D53B5}" type="slidenum">
              <a:rPr lang="fr-FR" smtClean="0"/>
              <a:t>‹N°›</a:t>
            </a:fld>
            <a:endParaRPr lang="fr-FR"/>
          </a:p>
        </p:txBody>
      </p:sp>
    </p:spTree>
    <p:extLst>
      <p:ext uri="{BB962C8B-B14F-4D97-AF65-F5344CB8AC3E}">
        <p14:creationId xmlns:p14="http://schemas.microsoft.com/office/powerpoint/2010/main" val="3425508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13B772-957E-46CD-B23A-621E98F9BC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053A1EF3-1514-454F-8638-830B142329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32B90A08-E870-470C-9EE0-9260CABCE5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9EE51E-05B7-4C94-AA75-3BB696087ACD}" type="datetimeFigureOut">
              <a:rPr lang="fr-FR" smtClean="0"/>
              <a:t>07/07/2026</a:t>
            </a:fld>
            <a:endParaRPr lang="fr-FR"/>
          </a:p>
        </p:txBody>
      </p:sp>
      <p:sp>
        <p:nvSpPr>
          <p:cNvPr id="5" name="Footer Placeholder 4">
            <a:extLst>
              <a:ext uri="{FF2B5EF4-FFF2-40B4-BE49-F238E27FC236}">
                <a16:creationId xmlns:a16="http://schemas.microsoft.com/office/drawing/2014/main" id="{E9A35E0D-87A2-4DF0-B471-FAA6C7123D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633F701F-E3A5-404E-976C-F86161F19F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245ACC-CD87-44F7-A0A4-B6B5289D53B5}" type="slidenum">
              <a:rPr lang="fr-FR" smtClean="0"/>
              <a:t>‹N°›</a:t>
            </a:fld>
            <a:endParaRPr lang="fr-FR"/>
          </a:p>
        </p:txBody>
      </p:sp>
    </p:spTree>
    <p:extLst>
      <p:ext uri="{BB962C8B-B14F-4D97-AF65-F5344CB8AC3E}">
        <p14:creationId xmlns:p14="http://schemas.microsoft.com/office/powerpoint/2010/main" val="1727668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LTmzh6WK_XM?feature=oembe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black sand beach and deep blue waters">
            <a:extLst>
              <a:ext uri="{FF2B5EF4-FFF2-40B4-BE49-F238E27FC236}">
                <a16:creationId xmlns:a16="http://schemas.microsoft.com/office/drawing/2014/main" id="{5A81FBFD-BBE0-0AA8-4880-900779E8DFB6}"/>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4343" b="11387"/>
          <a:stretch/>
        </p:blipFill>
        <p:spPr>
          <a:xfrm>
            <a:off x="20" y="581928"/>
            <a:ext cx="12191980" cy="6857990"/>
          </a:xfrm>
          <a:prstGeom prst="rect">
            <a:avLst/>
          </a:prstGeom>
        </p:spPr>
      </p:pic>
      <p:sp>
        <p:nvSpPr>
          <p:cNvPr id="2" name="Title 1">
            <a:extLst>
              <a:ext uri="{FF2B5EF4-FFF2-40B4-BE49-F238E27FC236}">
                <a16:creationId xmlns:a16="http://schemas.microsoft.com/office/drawing/2014/main" id="{656DB78F-766D-440C-9CBA-72EED659D089}"/>
              </a:ext>
            </a:extLst>
          </p:cNvPr>
          <p:cNvSpPr>
            <a:spLocks noGrp="1"/>
          </p:cNvSpPr>
          <p:nvPr>
            <p:ph type="ctrTitle"/>
          </p:nvPr>
        </p:nvSpPr>
        <p:spPr>
          <a:xfrm>
            <a:off x="607346" y="3875049"/>
            <a:ext cx="11168342" cy="3564869"/>
          </a:xfrm>
        </p:spPr>
        <p:txBody>
          <a:bodyPr>
            <a:normAutofit fontScale="90000"/>
          </a:bodyPr>
          <a:lstStyle/>
          <a:p>
            <a:pPr algn="l"/>
            <a:r>
              <a:rPr lang="fr-FR" sz="11500" noProof="0" dirty="0">
                <a:ln w="22225">
                  <a:solidFill>
                    <a:schemeClr val="tx1"/>
                  </a:solidFill>
                  <a:miter lim="800000"/>
                </a:ln>
                <a:noFill/>
              </a:rPr>
              <a:t>Médicine coloniale </a:t>
            </a:r>
            <a:br>
              <a:rPr lang="fr-FR" sz="11500" noProof="0" dirty="0">
                <a:ln w="22225">
                  <a:solidFill>
                    <a:schemeClr val="tx1"/>
                  </a:solidFill>
                  <a:miter lim="800000"/>
                </a:ln>
                <a:noFill/>
              </a:rPr>
            </a:br>
            <a:br>
              <a:rPr lang="fr-FR" sz="11500" noProof="0" dirty="0">
                <a:ln w="22225">
                  <a:solidFill>
                    <a:schemeClr val="tx1"/>
                  </a:solidFill>
                  <a:miter lim="800000"/>
                </a:ln>
                <a:noFill/>
              </a:rPr>
            </a:br>
            <a:r>
              <a:rPr lang="fr-FR" sz="7300" noProof="0" dirty="0">
                <a:ln w="22225">
                  <a:solidFill>
                    <a:schemeClr val="tx1"/>
                  </a:solidFill>
                  <a:miter lim="800000"/>
                </a:ln>
                <a:noFill/>
              </a:rPr>
              <a:t>Jean-Barthélemy </a:t>
            </a:r>
            <a:r>
              <a:rPr lang="fr-FR" sz="7300" noProof="0" dirty="0" err="1">
                <a:ln w="22225">
                  <a:solidFill>
                    <a:schemeClr val="tx1"/>
                  </a:solidFill>
                  <a:miter lim="800000"/>
                </a:ln>
                <a:noFill/>
              </a:rPr>
              <a:t>Dazille</a:t>
            </a:r>
            <a:br>
              <a:rPr lang="fr-FR" sz="7300" noProof="0" dirty="0">
                <a:ln w="22225">
                  <a:solidFill>
                    <a:schemeClr val="tx1"/>
                  </a:solidFill>
                  <a:miter lim="800000"/>
                </a:ln>
                <a:noFill/>
              </a:rPr>
            </a:br>
            <a:r>
              <a:rPr lang="fr-FR" sz="7300" noProof="0" dirty="0">
                <a:ln w="22225">
                  <a:solidFill>
                    <a:schemeClr val="tx1"/>
                  </a:solidFill>
                  <a:miter lim="800000"/>
                </a:ln>
                <a:noFill/>
              </a:rPr>
              <a:t>(1733-1812)</a:t>
            </a:r>
            <a:br>
              <a:rPr lang="fr-FR" sz="7300" noProof="0" dirty="0">
                <a:ln w="22225">
                  <a:solidFill>
                    <a:schemeClr val="tx1"/>
                  </a:solidFill>
                  <a:miter lim="800000"/>
                </a:ln>
                <a:noFill/>
              </a:rPr>
            </a:br>
            <a:r>
              <a:rPr lang="fr-FR" sz="5300" noProof="0" dirty="0">
                <a:ln w="22225">
                  <a:solidFill>
                    <a:schemeClr val="tx1"/>
                  </a:solidFill>
                  <a:miter lim="800000"/>
                </a:ln>
                <a:noFill/>
              </a:rPr>
              <a:t>séjourné surtout à l’ile de France (Mauritius)</a:t>
            </a:r>
            <a:br>
              <a:rPr lang="fr-FR" sz="11500" noProof="0" dirty="0">
                <a:ln w="22225">
                  <a:solidFill>
                    <a:schemeClr val="tx1"/>
                  </a:solidFill>
                  <a:miter lim="800000"/>
                </a:ln>
                <a:noFill/>
              </a:rPr>
            </a:br>
            <a:endParaRPr lang="fr-FR" sz="11500" noProof="0" dirty="0">
              <a:ln w="22225">
                <a:solidFill>
                  <a:schemeClr val="tx1"/>
                </a:solidFill>
                <a:miter lim="800000"/>
              </a:ln>
              <a:noFill/>
            </a:endParaRPr>
          </a:p>
        </p:txBody>
      </p:sp>
    </p:spTree>
    <p:extLst>
      <p:ext uri="{BB962C8B-B14F-4D97-AF65-F5344CB8AC3E}">
        <p14:creationId xmlns:p14="http://schemas.microsoft.com/office/powerpoint/2010/main" val="142547635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BGRectangle">
            <a:extLst>
              <a:ext uri="{FF2B5EF4-FFF2-40B4-BE49-F238E27FC236}">
                <a16:creationId xmlns:a16="http://schemas.microsoft.com/office/drawing/2014/main" id="{F1611BA9-268A-49A6-84F8-FC9153668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3" name="Rectangle 12">
            <a:extLst>
              <a:ext uri="{FF2B5EF4-FFF2-40B4-BE49-F238E27FC236}">
                <a16:creationId xmlns:a16="http://schemas.microsoft.com/office/drawing/2014/main" id="{E20EB187-900F-4AF5-813B-101456D9F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6" name="Picture 5" descr="A black sand beach and deep blue waters">
            <a:extLst>
              <a:ext uri="{FF2B5EF4-FFF2-40B4-BE49-F238E27FC236}">
                <a16:creationId xmlns:a16="http://schemas.microsoft.com/office/drawing/2014/main" id="{79C856CC-41B9-41AF-7359-E14A6D534148}"/>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4343" b="11387"/>
          <a:stretch/>
        </p:blipFill>
        <p:spPr>
          <a:xfrm>
            <a:off x="20" y="1"/>
            <a:ext cx="12191980" cy="6857999"/>
          </a:xfrm>
          <a:prstGeom prst="rect">
            <a:avLst/>
          </a:prstGeom>
        </p:spPr>
      </p:pic>
      <p:sp>
        <p:nvSpPr>
          <p:cNvPr id="4" name="Title 3">
            <a:extLst>
              <a:ext uri="{FF2B5EF4-FFF2-40B4-BE49-F238E27FC236}">
                <a16:creationId xmlns:a16="http://schemas.microsoft.com/office/drawing/2014/main" id="{E7F6F3A2-28A9-13A2-26A9-C1A222BA1064}"/>
              </a:ext>
            </a:extLst>
          </p:cNvPr>
          <p:cNvSpPr>
            <a:spLocks noGrp="1"/>
          </p:cNvSpPr>
          <p:nvPr>
            <p:ph type="title"/>
          </p:nvPr>
        </p:nvSpPr>
        <p:spPr>
          <a:xfrm>
            <a:off x="4387349" y="1200152"/>
            <a:ext cx="6897171" cy="4457696"/>
          </a:xfrm>
        </p:spPr>
        <p:txBody>
          <a:bodyPr vert="horz" lIns="91440" tIns="45720" rIns="91440" bIns="45720" rtlCol="0" anchor="ctr">
            <a:normAutofit/>
          </a:bodyPr>
          <a:lstStyle/>
          <a:p>
            <a:r>
              <a:rPr lang="fr-FR" sz="8000" noProof="0" dirty="0">
                <a:solidFill>
                  <a:srgbClr val="FFFFFF"/>
                </a:solidFill>
              </a:rPr>
              <a:t>Jean-Baptiste Labat</a:t>
            </a:r>
          </a:p>
        </p:txBody>
      </p:sp>
      <p:sp>
        <p:nvSpPr>
          <p:cNvPr id="5" name="Text Placeholder 4">
            <a:extLst>
              <a:ext uri="{FF2B5EF4-FFF2-40B4-BE49-F238E27FC236}">
                <a16:creationId xmlns:a16="http://schemas.microsoft.com/office/drawing/2014/main" id="{C6042CD3-386C-45AB-0DE3-15013CF57D23}"/>
              </a:ext>
            </a:extLst>
          </p:cNvPr>
          <p:cNvSpPr>
            <a:spLocks noGrp="1"/>
          </p:cNvSpPr>
          <p:nvPr>
            <p:ph type="body" idx="1"/>
          </p:nvPr>
        </p:nvSpPr>
        <p:spPr>
          <a:xfrm>
            <a:off x="525641" y="1200152"/>
            <a:ext cx="3140857" cy="4457696"/>
          </a:xfrm>
        </p:spPr>
        <p:txBody>
          <a:bodyPr vert="horz" lIns="91440" tIns="45720" rIns="91440" bIns="45720" rtlCol="0" anchor="ctr">
            <a:normAutofit/>
          </a:bodyPr>
          <a:lstStyle/>
          <a:p>
            <a:pPr algn="r"/>
            <a:r>
              <a:rPr lang="fr-FR" sz="3600" i="1" noProof="0" dirty="0">
                <a:solidFill>
                  <a:srgbClr val="FFFFFF"/>
                </a:solidFill>
              </a:rPr>
              <a:t>Nouveau voyage aux Antilles</a:t>
            </a:r>
          </a:p>
          <a:p>
            <a:pPr algn="r"/>
            <a:r>
              <a:rPr lang="fr-FR" sz="3600" noProof="0" dirty="0">
                <a:solidFill>
                  <a:srgbClr val="FFFFFF"/>
                </a:solidFill>
              </a:rPr>
              <a:t>(1ere édition 1722</a:t>
            </a:r>
            <a:r>
              <a:rPr lang="fr-FR" sz="3600" dirty="0">
                <a:solidFill>
                  <a:srgbClr val="FFFFFF"/>
                </a:solidFill>
              </a:rPr>
              <a:t>)</a:t>
            </a:r>
            <a:endParaRPr lang="fr-FR" sz="3600" noProof="0" dirty="0">
              <a:solidFill>
                <a:srgbClr val="FFFFFF"/>
              </a:solidFill>
            </a:endParaRPr>
          </a:p>
        </p:txBody>
      </p:sp>
      <p:sp>
        <p:nvSpPr>
          <p:cNvPr id="15" name="!!Line">
            <a:extLst>
              <a:ext uri="{FF2B5EF4-FFF2-40B4-BE49-F238E27FC236}">
                <a16:creationId xmlns:a16="http://schemas.microsoft.com/office/drawing/2014/main" id="{1825D5AF-D278-4D9A-A4F5-A1A1D3507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6" y="2286000"/>
            <a:ext cx="2743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17927128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71EE0-41A4-C462-4705-A2EF378E9D76}"/>
              </a:ext>
            </a:extLst>
          </p:cNvPr>
          <p:cNvSpPr>
            <a:spLocks noGrp="1"/>
          </p:cNvSpPr>
          <p:nvPr>
            <p:ph type="title"/>
          </p:nvPr>
        </p:nvSpPr>
        <p:spPr/>
        <p:txBody>
          <a:bodyPr/>
          <a:lstStyle/>
          <a:p>
            <a:r>
              <a:rPr lang="fr-FR" noProof="0" dirty="0"/>
              <a:t>Maladies qui apparaissent dans le texte… </a:t>
            </a:r>
          </a:p>
        </p:txBody>
      </p:sp>
      <p:sp>
        <p:nvSpPr>
          <p:cNvPr id="3" name="Content Placeholder 2">
            <a:extLst>
              <a:ext uri="{FF2B5EF4-FFF2-40B4-BE49-F238E27FC236}">
                <a16:creationId xmlns:a16="http://schemas.microsoft.com/office/drawing/2014/main" id="{36D431DB-E356-8264-4110-5D09E50A505B}"/>
              </a:ext>
            </a:extLst>
          </p:cNvPr>
          <p:cNvSpPr>
            <a:spLocks noGrp="1"/>
          </p:cNvSpPr>
          <p:nvPr>
            <p:ph idx="1"/>
          </p:nvPr>
        </p:nvSpPr>
        <p:spPr/>
        <p:txBody>
          <a:bodyPr>
            <a:normAutofit/>
          </a:bodyPr>
          <a:lstStyle/>
          <a:p>
            <a:r>
              <a:rPr lang="fr-FR" noProof="0" dirty="0"/>
              <a:t>L’</a:t>
            </a:r>
            <a:r>
              <a:rPr lang="fr-FR" noProof="0" dirty="0" err="1"/>
              <a:t>Epian</a:t>
            </a:r>
            <a:endParaRPr lang="fr-FR" noProof="0" dirty="0"/>
          </a:p>
          <a:p>
            <a:pPr lvl="1"/>
            <a:r>
              <a:rPr lang="fr-FR" noProof="0" dirty="0"/>
              <a:t>Le pian</a:t>
            </a:r>
          </a:p>
          <a:p>
            <a:pPr lvl="1"/>
            <a:r>
              <a:rPr lang="fr-FR" noProof="0" dirty="0"/>
              <a:t>Mal de Naples / français / américain</a:t>
            </a:r>
          </a:p>
          <a:p>
            <a:pPr lvl="1"/>
            <a:r>
              <a:rPr lang="fr-FR" noProof="0" dirty="0"/>
              <a:t>Mal </a:t>
            </a:r>
            <a:r>
              <a:rPr lang="fr-FR" dirty="0"/>
              <a:t>v</a:t>
            </a:r>
            <a:r>
              <a:rPr lang="fr-FR" noProof="0" dirty="0" err="1"/>
              <a:t>énérien</a:t>
            </a:r>
            <a:endParaRPr lang="fr-FR" noProof="0" dirty="0"/>
          </a:p>
          <a:p>
            <a:pPr lvl="1"/>
            <a:r>
              <a:rPr lang="fr-FR" noProof="0" dirty="0"/>
              <a:t>La vérole</a:t>
            </a:r>
          </a:p>
          <a:p>
            <a:pPr lvl="1"/>
            <a:r>
              <a:rPr lang="fr-FR" noProof="0" dirty="0"/>
              <a:t>La syphilis</a:t>
            </a:r>
          </a:p>
          <a:p>
            <a:pPr lvl="1"/>
            <a:endParaRPr lang="fr-FR" noProof="0" dirty="0"/>
          </a:p>
          <a:p>
            <a:r>
              <a:rPr lang="fr-FR" noProof="0" dirty="0"/>
              <a:t>La petite vérole</a:t>
            </a:r>
          </a:p>
          <a:p>
            <a:pPr lvl="1"/>
            <a:r>
              <a:rPr lang="fr-FR" noProof="0" dirty="0"/>
              <a:t>La variole</a:t>
            </a:r>
          </a:p>
          <a:p>
            <a:pPr lvl="1"/>
            <a:r>
              <a:rPr lang="fr-FR" i="1" noProof="0" dirty="0" err="1"/>
              <a:t>Smallpox</a:t>
            </a:r>
            <a:endParaRPr lang="fr-FR" i="1" noProof="0" dirty="0"/>
          </a:p>
        </p:txBody>
      </p:sp>
    </p:spTree>
    <p:extLst>
      <p:ext uri="{BB962C8B-B14F-4D97-AF65-F5344CB8AC3E}">
        <p14:creationId xmlns:p14="http://schemas.microsoft.com/office/powerpoint/2010/main" val="882138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E8749-5B48-C2FE-D412-1CEA6398F833}"/>
              </a:ext>
            </a:extLst>
          </p:cNvPr>
          <p:cNvSpPr>
            <a:spLocks noGrp="1"/>
          </p:cNvSpPr>
          <p:nvPr>
            <p:ph type="title"/>
          </p:nvPr>
        </p:nvSpPr>
        <p:spPr/>
        <p:txBody>
          <a:bodyPr/>
          <a:lstStyle/>
          <a:p>
            <a:r>
              <a:rPr lang="fr-FR" noProof="0" dirty="0"/>
              <a:t>Remèdes : exemples dans le récit </a:t>
            </a:r>
            <a:r>
              <a:rPr lang="fr-FR" dirty="0"/>
              <a:t>de Labat</a:t>
            </a:r>
            <a:endParaRPr lang="fr-FR" noProof="0" dirty="0"/>
          </a:p>
        </p:txBody>
      </p:sp>
      <p:sp>
        <p:nvSpPr>
          <p:cNvPr id="3" name="Content Placeholder 2">
            <a:extLst>
              <a:ext uri="{FF2B5EF4-FFF2-40B4-BE49-F238E27FC236}">
                <a16:creationId xmlns:a16="http://schemas.microsoft.com/office/drawing/2014/main" id="{EE2E0D9B-A5CD-0919-704D-520235B4128C}"/>
              </a:ext>
            </a:extLst>
          </p:cNvPr>
          <p:cNvSpPr>
            <a:spLocks noGrp="1"/>
          </p:cNvSpPr>
          <p:nvPr>
            <p:ph idx="1"/>
          </p:nvPr>
        </p:nvSpPr>
        <p:spPr>
          <a:xfrm>
            <a:off x="651165" y="1825625"/>
            <a:ext cx="11166762" cy="4351338"/>
          </a:xfrm>
        </p:spPr>
        <p:txBody>
          <a:bodyPr>
            <a:normAutofit fontScale="92500" lnSpcReduction="10000"/>
          </a:bodyPr>
          <a:lstStyle/>
          <a:p>
            <a:pPr lvl="0"/>
            <a:r>
              <a:rPr lang="fr-FR" noProof="0" dirty="0"/>
              <a:t>Identifiez les remèdes cités dans le </a:t>
            </a:r>
            <a:r>
              <a:rPr lang="fr-FR" dirty="0"/>
              <a:t>récit</a:t>
            </a:r>
            <a:r>
              <a:rPr lang="fr-FR" noProof="0" dirty="0"/>
              <a:t> de Labat. Quelles sortes de remèdes y apparaissent ? Qui guérit ? </a:t>
            </a:r>
            <a:r>
              <a:rPr lang="fr-FR" dirty="0"/>
              <a:t>De quoi sert-on pour guérir ?</a:t>
            </a:r>
          </a:p>
          <a:p>
            <a:pPr lvl="1"/>
            <a:r>
              <a:rPr lang="fr-FR" noProof="0" dirty="0"/>
              <a:t>personnes</a:t>
            </a:r>
          </a:p>
          <a:p>
            <a:pPr lvl="1"/>
            <a:r>
              <a:rPr lang="fr-FR" noProof="0" dirty="0"/>
              <a:t>objets</a:t>
            </a:r>
          </a:p>
          <a:p>
            <a:pPr lvl="1"/>
            <a:r>
              <a:rPr lang="fr-FR" noProof="0" dirty="0"/>
              <a:t>actions</a:t>
            </a:r>
          </a:p>
          <a:p>
            <a:pPr lvl="0"/>
            <a:r>
              <a:rPr lang="fr-FR" noProof="0" dirty="0"/>
              <a:t>Quelles sont les sources de ses informations sur ces remèdes ? </a:t>
            </a:r>
          </a:p>
          <a:p>
            <a:pPr lvl="1"/>
            <a:r>
              <a:rPr lang="fr-FR" noProof="0" dirty="0"/>
              <a:t>Textes, sources, témoin oculaire, ouï-dire…</a:t>
            </a:r>
          </a:p>
          <a:p>
            <a:pPr lvl="1"/>
            <a:r>
              <a:rPr lang="fr-FR" noProof="0" dirty="0"/>
              <a:t>Cultures, groupes, </a:t>
            </a:r>
            <a:r>
              <a:rPr lang="fr-FR" noProof="0" dirty="0" err="1"/>
              <a:t>guérisseur.euses</a:t>
            </a:r>
            <a:r>
              <a:rPr lang="fr-FR" noProof="0" dirty="0"/>
              <a:t>…</a:t>
            </a:r>
          </a:p>
          <a:p>
            <a:pPr marL="0" lvl="0" indent="0">
              <a:buNone/>
            </a:pPr>
            <a:endParaRPr lang="fr-FR" noProof="0" dirty="0"/>
          </a:p>
          <a:p>
            <a:pPr marL="0" lvl="0" indent="0">
              <a:buNone/>
            </a:pPr>
            <a:r>
              <a:rPr lang="fr-FR" noProof="0" dirty="0"/>
              <a:t>Groupe 1 : I. 495-99, 501</a:t>
            </a:r>
          </a:p>
          <a:p>
            <a:pPr marL="0" lvl="0" indent="0">
              <a:buNone/>
            </a:pPr>
            <a:r>
              <a:rPr lang="fr-FR" noProof="0" dirty="0"/>
              <a:t>Groupe 2 : II. 120-26</a:t>
            </a:r>
          </a:p>
          <a:p>
            <a:pPr lvl="0"/>
            <a:endParaRPr lang="fr-FR" noProof="0" dirty="0"/>
          </a:p>
          <a:p>
            <a:pPr marL="0" lvl="0" indent="0">
              <a:buNone/>
            </a:pPr>
            <a:endParaRPr lang="fr-FR" noProof="0" dirty="0"/>
          </a:p>
        </p:txBody>
      </p:sp>
    </p:spTree>
    <p:extLst>
      <p:ext uri="{BB962C8B-B14F-4D97-AF65-F5344CB8AC3E}">
        <p14:creationId xmlns:p14="http://schemas.microsoft.com/office/powerpoint/2010/main" val="3769100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7029-0B1D-6C73-38D3-7D1E931CDFF4}"/>
              </a:ext>
            </a:extLst>
          </p:cNvPr>
          <p:cNvSpPr>
            <a:spLocks noGrp="1"/>
          </p:cNvSpPr>
          <p:nvPr>
            <p:ph type="title"/>
          </p:nvPr>
        </p:nvSpPr>
        <p:spPr>
          <a:xfrm>
            <a:off x="4712338" y="-124687"/>
            <a:ext cx="10515600" cy="1325563"/>
          </a:xfrm>
        </p:spPr>
        <p:txBody>
          <a:bodyPr/>
          <a:lstStyle/>
          <a:p>
            <a:r>
              <a:rPr lang="fr-FR" noProof="0" dirty="0"/>
              <a:t>Remèdes</a:t>
            </a:r>
          </a:p>
        </p:txBody>
      </p:sp>
      <p:sp>
        <p:nvSpPr>
          <p:cNvPr id="4" name="Text Placeholder 3">
            <a:extLst>
              <a:ext uri="{FF2B5EF4-FFF2-40B4-BE49-F238E27FC236}">
                <a16:creationId xmlns:a16="http://schemas.microsoft.com/office/drawing/2014/main" id="{0A2FFE56-9858-758D-0AA7-04755802D5CB}"/>
              </a:ext>
            </a:extLst>
          </p:cNvPr>
          <p:cNvSpPr>
            <a:spLocks noGrp="1"/>
          </p:cNvSpPr>
          <p:nvPr>
            <p:ph type="body" idx="1"/>
          </p:nvPr>
        </p:nvSpPr>
        <p:spPr>
          <a:xfrm>
            <a:off x="839788" y="684271"/>
            <a:ext cx="3092132" cy="823912"/>
          </a:xfrm>
        </p:spPr>
        <p:txBody>
          <a:bodyPr/>
          <a:lstStyle/>
          <a:p>
            <a:r>
              <a:rPr lang="fr-FR" noProof="0" dirty="0"/>
              <a:t>Personnes</a:t>
            </a:r>
          </a:p>
        </p:txBody>
      </p:sp>
      <p:sp>
        <p:nvSpPr>
          <p:cNvPr id="3" name="Content Placeholder 2">
            <a:extLst>
              <a:ext uri="{FF2B5EF4-FFF2-40B4-BE49-F238E27FC236}">
                <a16:creationId xmlns:a16="http://schemas.microsoft.com/office/drawing/2014/main" id="{B59EAA6B-7C60-283D-46F2-1609697104D0}"/>
              </a:ext>
            </a:extLst>
          </p:cNvPr>
          <p:cNvSpPr>
            <a:spLocks noGrp="1"/>
          </p:cNvSpPr>
          <p:nvPr>
            <p:ph sz="half" idx="2"/>
          </p:nvPr>
        </p:nvSpPr>
        <p:spPr>
          <a:xfrm>
            <a:off x="839788" y="2455482"/>
            <a:ext cx="3092132" cy="3684588"/>
          </a:xfrm>
        </p:spPr>
        <p:txBody>
          <a:bodyPr>
            <a:normAutofit/>
          </a:bodyPr>
          <a:lstStyle/>
          <a:p>
            <a:endParaRPr lang="fr-FR" noProof="0" dirty="0"/>
          </a:p>
        </p:txBody>
      </p:sp>
      <p:sp>
        <p:nvSpPr>
          <p:cNvPr id="8" name="Content Placeholder 2">
            <a:extLst>
              <a:ext uri="{FF2B5EF4-FFF2-40B4-BE49-F238E27FC236}">
                <a16:creationId xmlns:a16="http://schemas.microsoft.com/office/drawing/2014/main" id="{FC10B93A-DF1E-2CB6-2D24-28C8E0DF5605}"/>
              </a:ext>
            </a:extLst>
          </p:cNvPr>
          <p:cNvSpPr txBox="1">
            <a:spLocks/>
          </p:cNvSpPr>
          <p:nvPr/>
        </p:nvSpPr>
        <p:spPr>
          <a:xfrm>
            <a:off x="4549934" y="2505075"/>
            <a:ext cx="3092132"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noProof="0" dirty="0"/>
          </a:p>
        </p:txBody>
      </p:sp>
      <p:sp>
        <p:nvSpPr>
          <p:cNvPr id="9" name="Content Placeholder 2">
            <a:extLst>
              <a:ext uri="{FF2B5EF4-FFF2-40B4-BE49-F238E27FC236}">
                <a16:creationId xmlns:a16="http://schemas.microsoft.com/office/drawing/2014/main" id="{FFA30BAE-4E58-37F4-23E7-30E4961335C9}"/>
              </a:ext>
            </a:extLst>
          </p:cNvPr>
          <p:cNvSpPr txBox="1">
            <a:spLocks/>
          </p:cNvSpPr>
          <p:nvPr/>
        </p:nvSpPr>
        <p:spPr>
          <a:xfrm>
            <a:off x="8023925" y="2505075"/>
            <a:ext cx="3092132"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noProof="0" dirty="0"/>
          </a:p>
        </p:txBody>
      </p:sp>
      <p:sp>
        <p:nvSpPr>
          <p:cNvPr id="11" name="Text Placeholder 3">
            <a:extLst>
              <a:ext uri="{FF2B5EF4-FFF2-40B4-BE49-F238E27FC236}">
                <a16:creationId xmlns:a16="http://schemas.microsoft.com/office/drawing/2014/main" id="{F68A3B73-FAC4-A34F-8F5D-316F6FF6CABD}"/>
              </a:ext>
            </a:extLst>
          </p:cNvPr>
          <p:cNvSpPr txBox="1">
            <a:spLocks/>
          </p:cNvSpPr>
          <p:nvPr/>
        </p:nvSpPr>
        <p:spPr>
          <a:xfrm>
            <a:off x="4712338" y="771466"/>
            <a:ext cx="3092132"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noProof="0" dirty="0"/>
              <a:t>Objets</a:t>
            </a:r>
          </a:p>
        </p:txBody>
      </p:sp>
      <p:sp>
        <p:nvSpPr>
          <p:cNvPr id="12" name="Text Placeholder 3">
            <a:extLst>
              <a:ext uri="{FF2B5EF4-FFF2-40B4-BE49-F238E27FC236}">
                <a16:creationId xmlns:a16="http://schemas.microsoft.com/office/drawing/2014/main" id="{8FF2AC5E-D4F7-20D3-8035-E7DFA0D32CFD}"/>
              </a:ext>
            </a:extLst>
          </p:cNvPr>
          <p:cNvSpPr txBox="1">
            <a:spLocks/>
          </p:cNvSpPr>
          <p:nvPr/>
        </p:nvSpPr>
        <p:spPr>
          <a:xfrm>
            <a:off x="8260082" y="698191"/>
            <a:ext cx="3092132"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noProof="0" dirty="0"/>
              <a:t>Actions</a:t>
            </a:r>
          </a:p>
        </p:txBody>
      </p:sp>
    </p:spTree>
    <p:extLst>
      <p:ext uri="{BB962C8B-B14F-4D97-AF65-F5344CB8AC3E}">
        <p14:creationId xmlns:p14="http://schemas.microsoft.com/office/powerpoint/2010/main" val="19550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nodePh="1">
                                  <p:stCondLst>
                                    <p:cond delay="0"/>
                                  </p:stCondLst>
                                  <p:endCondLst>
                                    <p:cond evt="begin" delay="0">
                                      <p:tn val="13"/>
                                    </p:cond>
                                  </p:end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AF1A4-836A-4E9B-2BAD-2C322DFDC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84607-1BF0-F6A7-AF6C-943389ED9D4F}"/>
              </a:ext>
            </a:extLst>
          </p:cNvPr>
          <p:cNvSpPr>
            <a:spLocks noGrp="1"/>
          </p:cNvSpPr>
          <p:nvPr>
            <p:ph type="title"/>
          </p:nvPr>
        </p:nvSpPr>
        <p:spPr>
          <a:xfrm>
            <a:off x="838200" y="2766218"/>
            <a:ext cx="10515600" cy="1325563"/>
          </a:xfrm>
        </p:spPr>
        <p:txBody>
          <a:bodyPr>
            <a:normAutofit fontScale="90000"/>
          </a:bodyPr>
          <a:lstStyle/>
          <a:p>
            <a:r>
              <a:rPr lang="fr-FR" dirty="0"/>
              <a:t>De quelle façon peut-on dire que ces remèdes illustrent la « </a:t>
            </a:r>
            <a:r>
              <a:rPr lang="fr-FR" dirty="0" err="1"/>
              <a:t>novel</a:t>
            </a:r>
            <a:r>
              <a:rPr lang="fr-FR" dirty="0"/>
              <a:t> type of </a:t>
            </a:r>
            <a:r>
              <a:rPr lang="fr-FR" dirty="0" err="1"/>
              <a:t>healing</a:t>
            </a:r>
            <a:r>
              <a:rPr lang="fr-FR" dirty="0"/>
              <a:t> culture » que propose Gómez ? </a:t>
            </a:r>
            <a:br>
              <a:rPr lang="fr-FR" dirty="0"/>
            </a:br>
            <a:endParaRPr lang="fr-FR" noProof="0" dirty="0"/>
          </a:p>
        </p:txBody>
      </p:sp>
    </p:spTree>
    <p:extLst>
      <p:ext uri="{BB962C8B-B14F-4D97-AF65-F5344CB8AC3E}">
        <p14:creationId xmlns:p14="http://schemas.microsoft.com/office/powerpoint/2010/main" val="3509560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15A48D-C34B-C48B-CCDB-B66D00C390D5}"/>
              </a:ext>
            </a:extLst>
          </p:cNvPr>
          <p:cNvSpPr>
            <a:spLocks noGrp="1"/>
          </p:cNvSpPr>
          <p:nvPr>
            <p:ph type="title"/>
          </p:nvPr>
        </p:nvSpPr>
        <p:spPr/>
        <p:txBody>
          <a:bodyPr/>
          <a:lstStyle/>
          <a:p>
            <a:r>
              <a:rPr lang="fr-FR" noProof="0" dirty="0"/>
              <a:t>Attitude de Labat envers les remèdes ?</a:t>
            </a:r>
          </a:p>
        </p:txBody>
      </p:sp>
      <p:sp>
        <p:nvSpPr>
          <p:cNvPr id="8" name="Content Placeholder 7">
            <a:extLst>
              <a:ext uri="{FF2B5EF4-FFF2-40B4-BE49-F238E27FC236}">
                <a16:creationId xmlns:a16="http://schemas.microsoft.com/office/drawing/2014/main" id="{A8A85C5A-E666-0606-523C-526677C07162}"/>
              </a:ext>
            </a:extLst>
          </p:cNvPr>
          <p:cNvSpPr>
            <a:spLocks noGrp="1"/>
          </p:cNvSpPr>
          <p:nvPr>
            <p:ph idx="1"/>
          </p:nvPr>
        </p:nvSpPr>
        <p:spPr/>
        <p:txBody>
          <a:bodyPr/>
          <a:lstStyle/>
          <a:p>
            <a:r>
              <a:rPr lang="fr-FR" noProof="0" dirty="0"/>
              <a:t>Quelle est l’attitude de Labat envers les remèdes autochtones et afro-diasporiques ?</a:t>
            </a:r>
          </a:p>
          <a:p>
            <a:endParaRPr lang="fr-FR" noProof="0" dirty="0"/>
          </a:p>
          <a:p>
            <a:r>
              <a:rPr lang="fr-FR" noProof="0" dirty="0"/>
              <a:t>Exemple : « Je ne </a:t>
            </a:r>
            <a:r>
              <a:rPr lang="fr-FR" noProof="0" dirty="0" err="1"/>
              <a:t>sçai</a:t>
            </a:r>
            <a:r>
              <a:rPr lang="fr-FR" noProof="0" dirty="0"/>
              <a:t> si cela vient de la </a:t>
            </a:r>
            <a:r>
              <a:rPr lang="fr-FR" noProof="0" dirty="0" err="1"/>
              <a:t>necessité</a:t>
            </a:r>
            <a:r>
              <a:rPr lang="fr-FR" noProof="0" dirty="0"/>
              <a:t> qu’on croit avoir de ces </a:t>
            </a:r>
            <a:r>
              <a:rPr lang="fr-FR" noProof="0" dirty="0" err="1"/>
              <a:t>remedes</a:t>
            </a:r>
            <a:r>
              <a:rPr lang="fr-FR" noProof="0" dirty="0"/>
              <a:t>, ou de l’avarice de nos Chirurgiens, qui </a:t>
            </a:r>
            <a:r>
              <a:rPr lang="fr-FR" noProof="0" dirty="0" err="1"/>
              <a:t>seroient</a:t>
            </a:r>
            <a:r>
              <a:rPr lang="fr-FR" noProof="0" dirty="0"/>
              <a:t> fort </a:t>
            </a:r>
            <a:r>
              <a:rPr lang="fr-FR" noProof="0" dirty="0" err="1"/>
              <a:t>faschez</a:t>
            </a:r>
            <a:r>
              <a:rPr lang="fr-FR" noProof="0" dirty="0"/>
              <a:t> qu’on ne se servit d’eux, ni de leurs drogues, mais il me semble qu’on les </a:t>
            </a:r>
            <a:r>
              <a:rPr lang="fr-FR" noProof="0" dirty="0" err="1"/>
              <a:t>pourroit</a:t>
            </a:r>
            <a:r>
              <a:rPr lang="fr-FR" noProof="0" dirty="0"/>
              <a:t> traiter de la même manière que nos Caraïbes se traitent, qui coûte peu, &amp; guérir aussi infailliblement qu’on peut en guérir » (122)</a:t>
            </a:r>
          </a:p>
        </p:txBody>
      </p:sp>
    </p:spTree>
    <p:extLst>
      <p:ext uri="{BB962C8B-B14F-4D97-AF65-F5344CB8AC3E}">
        <p14:creationId xmlns:p14="http://schemas.microsoft.com/office/powerpoint/2010/main" val="246992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BD1E-FED4-ECA5-7C6A-E7F90481D4FD}"/>
              </a:ext>
            </a:extLst>
          </p:cNvPr>
          <p:cNvSpPr>
            <a:spLocks noGrp="1"/>
          </p:cNvSpPr>
          <p:nvPr>
            <p:ph type="title"/>
          </p:nvPr>
        </p:nvSpPr>
        <p:spPr/>
        <p:txBody>
          <a:bodyPr/>
          <a:lstStyle/>
          <a:p>
            <a:r>
              <a:rPr lang="fr-FR" noProof="0" dirty="0"/>
              <a:t>Secrets des </a:t>
            </a:r>
            <a:r>
              <a:rPr lang="fr-FR" noProof="0" dirty="0" err="1"/>
              <a:t>Kalinagos</a:t>
            </a:r>
            <a:r>
              <a:rPr lang="fr-FR" noProof="0" dirty="0"/>
              <a:t> : qu’en dit Labat ?</a:t>
            </a:r>
          </a:p>
        </p:txBody>
      </p:sp>
      <p:sp>
        <p:nvSpPr>
          <p:cNvPr id="3" name="Content Placeholder 2">
            <a:extLst>
              <a:ext uri="{FF2B5EF4-FFF2-40B4-BE49-F238E27FC236}">
                <a16:creationId xmlns:a16="http://schemas.microsoft.com/office/drawing/2014/main" id="{7A3C0C91-0F6F-2686-35E3-CB7C8847EBF1}"/>
              </a:ext>
            </a:extLst>
          </p:cNvPr>
          <p:cNvSpPr>
            <a:spLocks noGrp="1"/>
          </p:cNvSpPr>
          <p:nvPr>
            <p:ph idx="1"/>
          </p:nvPr>
        </p:nvSpPr>
        <p:spPr/>
        <p:txBody>
          <a:bodyPr>
            <a:normAutofit/>
          </a:bodyPr>
          <a:lstStyle/>
          <a:p>
            <a:r>
              <a:rPr lang="fr-FR" noProof="0" dirty="0"/>
              <a:t>“Le Caraïbes s’en mettent moins en peine que nous ne faisons en France de la petite </a:t>
            </a:r>
            <a:r>
              <a:rPr lang="fr-FR" noProof="0" dirty="0" err="1"/>
              <a:t>verole</a:t>
            </a:r>
            <a:r>
              <a:rPr lang="fr-FR" noProof="0" dirty="0"/>
              <a:t> : ils se </a:t>
            </a:r>
            <a:r>
              <a:rPr lang="fr-FR" noProof="0" dirty="0" err="1"/>
              <a:t>guerrissent</a:t>
            </a:r>
            <a:r>
              <a:rPr lang="fr-FR" noProof="0" dirty="0"/>
              <a:t> fort facilement, du moins autant qu’il est possible d’en </a:t>
            </a:r>
            <a:r>
              <a:rPr lang="fr-FR" noProof="0" dirty="0" err="1"/>
              <a:t>guerir</a:t>
            </a:r>
            <a:r>
              <a:rPr lang="fr-FR" noProof="0" dirty="0"/>
              <a:t> ; mais ils font un </a:t>
            </a:r>
            <a:r>
              <a:rPr lang="fr-FR" noProof="0" dirty="0" err="1"/>
              <a:t>mistere</a:t>
            </a:r>
            <a:r>
              <a:rPr lang="fr-FR" noProof="0" dirty="0"/>
              <a:t> de leurs </a:t>
            </a:r>
            <a:r>
              <a:rPr lang="fr-FR" noProof="0" dirty="0" err="1"/>
              <a:t>remedes</a:t>
            </a:r>
            <a:r>
              <a:rPr lang="fr-FR" noProof="0" dirty="0"/>
              <a:t>, qu’il n’est pas facile de </a:t>
            </a:r>
            <a:r>
              <a:rPr lang="fr-FR" noProof="0" dirty="0" err="1"/>
              <a:t>penetrer</a:t>
            </a:r>
            <a:r>
              <a:rPr lang="fr-FR" noProof="0" dirty="0"/>
              <a:t>.” (121)</a:t>
            </a:r>
          </a:p>
          <a:p>
            <a:r>
              <a:rPr lang="fr-FR" noProof="0" dirty="0"/>
              <a:t>“On dit qu’ils y mettent quelques autres simples, qu’ils ne veulent pas découvrir.” (121)</a:t>
            </a:r>
          </a:p>
          <a:p>
            <a:r>
              <a:rPr lang="fr-FR" noProof="0" dirty="0"/>
              <a:t>“Je ne </a:t>
            </a:r>
            <a:r>
              <a:rPr lang="fr-FR" noProof="0" dirty="0" err="1"/>
              <a:t>sçai</a:t>
            </a:r>
            <a:r>
              <a:rPr lang="fr-FR" noProof="0" dirty="0"/>
              <a:t> pas la composition de cet onguent, peut-être l’</a:t>
            </a:r>
            <a:r>
              <a:rPr lang="fr-FR" noProof="0" dirty="0" err="1"/>
              <a:t>aurois</a:t>
            </a:r>
            <a:r>
              <a:rPr lang="fr-FR" noProof="0" dirty="0"/>
              <a:t>-je appris, si j’avois demeuré plus long-tems avec eux ; car il n’y a rien dont ne ne vienne à bout chez eux avec la patience, l’argent &amp; l’eau-de-vie” (122)</a:t>
            </a:r>
          </a:p>
        </p:txBody>
      </p:sp>
    </p:spTree>
    <p:extLst>
      <p:ext uri="{BB962C8B-B14F-4D97-AF65-F5344CB8AC3E}">
        <p14:creationId xmlns:p14="http://schemas.microsoft.com/office/powerpoint/2010/main" val="416554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062366-77F6-31CD-837F-A2BAFF38D1DD}"/>
            </a:ext>
          </a:extLst>
        </p:cNvPr>
        <p:cNvGrpSpPr/>
        <p:nvPr/>
      </p:nvGrpSpPr>
      <p:grpSpPr>
        <a:xfrm>
          <a:off x="0" y="0"/>
          <a:ext cx="0" cy="0"/>
          <a:chOff x="0" y="0"/>
          <a:chExt cx="0" cy="0"/>
        </a:xfrm>
      </p:grpSpPr>
      <p:sp useBgFill="1">
        <p:nvSpPr>
          <p:cNvPr id="11" name="!!BGRectangle">
            <a:extLst>
              <a:ext uri="{FF2B5EF4-FFF2-40B4-BE49-F238E27FC236}">
                <a16:creationId xmlns:a16="http://schemas.microsoft.com/office/drawing/2014/main" id="{B3B51674-F456-D3EC-DAD6-5527739460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3" name="Rectangle 12">
            <a:extLst>
              <a:ext uri="{FF2B5EF4-FFF2-40B4-BE49-F238E27FC236}">
                <a16:creationId xmlns:a16="http://schemas.microsoft.com/office/drawing/2014/main" id="{2CAD1431-F842-C2A7-2531-7DA1DCA0D6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6" name="Picture 5" descr="A black sand beach and deep blue waters">
            <a:extLst>
              <a:ext uri="{FF2B5EF4-FFF2-40B4-BE49-F238E27FC236}">
                <a16:creationId xmlns:a16="http://schemas.microsoft.com/office/drawing/2014/main" id="{6E81DE2B-1C94-6DFF-20ED-C0ECBCE6E3DB}"/>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4343" b="11387"/>
          <a:stretch/>
        </p:blipFill>
        <p:spPr>
          <a:xfrm>
            <a:off x="20" y="1"/>
            <a:ext cx="12191980" cy="6857999"/>
          </a:xfrm>
          <a:prstGeom prst="rect">
            <a:avLst/>
          </a:prstGeom>
        </p:spPr>
      </p:pic>
      <p:sp>
        <p:nvSpPr>
          <p:cNvPr id="4" name="Title 3">
            <a:extLst>
              <a:ext uri="{FF2B5EF4-FFF2-40B4-BE49-F238E27FC236}">
                <a16:creationId xmlns:a16="http://schemas.microsoft.com/office/drawing/2014/main" id="{EAC7067C-87DB-78C4-23F1-3B1215045E59}"/>
              </a:ext>
            </a:extLst>
          </p:cNvPr>
          <p:cNvSpPr>
            <a:spLocks noGrp="1"/>
          </p:cNvSpPr>
          <p:nvPr>
            <p:ph type="title"/>
          </p:nvPr>
        </p:nvSpPr>
        <p:spPr>
          <a:xfrm>
            <a:off x="4387349" y="1200152"/>
            <a:ext cx="6897171" cy="4457696"/>
          </a:xfrm>
        </p:spPr>
        <p:txBody>
          <a:bodyPr vert="horz" lIns="91440" tIns="45720" rIns="91440" bIns="45720" rtlCol="0" anchor="ctr">
            <a:normAutofit/>
          </a:bodyPr>
          <a:lstStyle/>
          <a:p>
            <a:r>
              <a:rPr lang="fr-FR" sz="8000" noProof="0" dirty="0">
                <a:solidFill>
                  <a:srgbClr val="FFFFFF"/>
                </a:solidFill>
              </a:rPr>
              <a:t>Maryse Condé</a:t>
            </a:r>
          </a:p>
        </p:txBody>
      </p:sp>
      <p:sp>
        <p:nvSpPr>
          <p:cNvPr id="5" name="Text Placeholder 4">
            <a:extLst>
              <a:ext uri="{FF2B5EF4-FFF2-40B4-BE49-F238E27FC236}">
                <a16:creationId xmlns:a16="http://schemas.microsoft.com/office/drawing/2014/main" id="{06B1B164-76EE-C98B-03B7-DA87114AC37D}"/>
              </a:ext>
            </a:extLst>
          </p:cNvPr>
          <p:cNvSpPr>
            <a:spLocks noGrp="1"/>
          </p:cNvSpPr>
          <p:nvPr>
            <p:ph type="body" idx="1"/>
          </p:nvPr>
        </p:nvSpPr>
        <p:spPr>
          <a:xfrm>
            <a:off x="849963" y="1200152"/>
            <a:ext cx="2816535" cy="4457696"/>
          </a:xfrm>
        </p:spPr>
        <p:txBody>
          <a:bodyPr vert="horz" lIns="91440" tIns="45720" rIns="91440" bIns="45720" rtlCol="0" anchor="ctr">
            <a:normAutofit/>
          </a:bodyPr>
          <a:lstStyle/>
          <a:p>
            <a:pPr algn="r"/>
            <a:r>
              <a:rPr lang="fr-FR" sz="2800" noProof="0" dirty="0">
                <a:solidFill>
                  <a:srgbClr val="FFFFFF"/>
                </a:solidFill>
              </a:rPr>
              <a:t>Moi Tituba, sorcière noire de Salem</a:t>
            </a:r>
          </a:p>
        </p:txBody>
      </p:sp>
      <p:sp>
        <p:nvSpPr>
          <p:cNvPr id="15" name="!!Line">
            <a:extLst>
              <a:ext uri="{FF2B5EF4-FFF2-40B4-BE49-F238E27FC236}">
                <a16:creationId xmlns:a16="http://schemas.microsoft.com/office/drawing/2014/main" id="{0BE96B98-8BC6-913C-078D-3C7B0E0CB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6" y="2286000"/>
            <a:ext cx="2743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767019624"/>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le 1">
            <a:extLst>
              <a:ext uri="{FF2B5EF4-FFF2-40B4-BE49-F238E27FC236}">
                <a16:creationId xmlns:a16="http://schemas.microsoft.com/office/drawing/2014/main" id="{4D69104E-8BB7-2F9F-A82E-2E8EB887A74D}"/>
              </a:ext>
            </a:extLst>
          </p:cNvPr>
          <p:cNvSpPr>
            <a:spLocks noGrp="1"/>
          </p:cNvSpPr>
          <p:nvPr>
            <p:ph type="title"/>
          </p:nvPr>
        </p:nvSpPr>
        <p:spPr>
          <a:xfrm>
            <a:off x="761800" y="762001"/>
            <a:ext cx="5334197" cy="1708242"/>
          </a:xfrm>
        </p:spPr>
        <p:txBody>
          <a:bodyPr anchor="ctr">
            <a:normAutofit/>
          </a:bodyPr>
          <a:lstStyle/>
          <a:p>
            <a:r>
              <a:rPr lang="fr-FR" sz="4000" noProof="0" dirty="0"/>
              <a:t>Maryse Condé</a:t>
            </a:r>
          </a:p>
        </p:txBody>
      </p:sp>
      <p:sp>
        <p:nvSpPr>
          <p:cNvPr id="3" name="Content Placeholder 2">
            <a:extLst>
              <a:ext uri="{FF2B5EF4-FFF2-40B4-BE49-F238E27FC236}">
                <a16:creationId xmlns:a16="http://schemas.microsoft.com/office/drawing/2014/main" id="{F49BD1A3-3D17-EEF2-C101-87F0E7E55F07}"/>
              </a:ext>
            </a:extLst>
          </p:cNvPr>
          <p:cNvSpPr>
            <a:spLocks noGrp="1"/>
          </p:cNvSpPr>
          <p:nvPr>
            <p:ph idx="1"/>
          </p:nvPr>
        </p:nvSpPr>
        <p:spPr>
          <a:xfrm>
            <a:off x="761800" y="2470244"/>
            <a:ext cx="5334197" cy="3769835"/>
          </a:xfrm>
        </p:spPr>
        <p:txBody>
          <a:bodyPr anchor="ctr">
            <a:normAutofit/>
          </a:bodyPr>
          <a:lstStyle/>
          <a:p>
            <a:r>
              <a:rPr lang="fr-FR" sz="3200" noProof="0" dirty="0"/>
              <a:t>Née à Pointe-à-Pitre (Guadeloupe) en 1934</a:t>
            </a:r>
          </a:p>
          <a:p>
            <a:r>
              <a:rPr lang="fr-FR" sz="3200" i="1" noProof="0" dirty="0"/>
              <a:t>Moi Tituba, sorcière noire de Salem </a:t>
            </a:r>
            <a:r>
              <a:rPr lang="fr-FR" sz="3200" noProof="0" dirty="0"/>
              <a:t>(publié en 1986)</a:t>
            </a:r>
          </a:p>
          <a:p>
            <a:endParaRPr lang="fr-FR" sz="3200" noProof="0" dirty="0"/>
          </a:p>
          <a:p>
            <a:pPr marL="0" indent="0">
              <a:buNone/>
            </a:pPr>
            <a:r>
              <a:rPr lang="fr-FR" sz="3200" noProof="0" dirty="0"/>
              <a:t>Sources : Île en île, Fondation de la mémoire de l’esclavage</a:t>
            </a:r>
          </a:p>
        </p:txBody>
      </p:sp>
      <p:pic>
        <p:nvPicPr>
          <p:cNvPr id="1026" name="Picture 2" descr="Maryse Condé, photo DR © 1987 New York">
            <a:extLst>
              <a:ext uri="{FF2B5EF4-FFF2-40B4-BE49-F238E27FC236}">
                <a16:creationId xmlns:a16="http://schemas.microsoft.com/office/drawing/2014/main" id="{9BFB52A1-0ED9-13E2-A00F-B17A0D51CB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9860"/>
          <a:stretch>
            <a:fillRect/>
          </a:stretch>
        </p:blipFill>
        <p:spPr bwMode="auto">
          <a:xfrm>
            <a:off x="6857797" y="-10886"/>
            <a:ext cx="5334204"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304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29F67-2625-36DC-641E-4D36A6D47222}"/>
              </a:ext>
            </a:extLst>
          </p:cNvPr>
          <p:cNvSpPr>
            <a:spLocks noGrp="1"/>
          </p:cNvSpPr>
          <p:nvPr>
            <p:ph type="title"/>
          </p:nvPr>
        </p:nvSpPr>
        <p:spPr/>
        <p:txBody>
          <a:bodyPr/>
          <a:lstStyle/>
          <a:p>
            <a:r>
              <a:rPr lang="fr-FR" noProof="0" dirty="0"/>
              <a:t>Portrait de Maryse Condé (FME)</a:t>
            </a:r>
          </a:p>
        </p:txBody>
      </p:sp>
      <p:pic>
        <p:nvPicPr>
          <p:cNvPr id="4" name="Online Media 3" descr="Portrait de Maryse Condé">
            <a:hlinkClick r:id="" action="ppaction://media"/>
            <a:extLst>
              <a:ext uri="{FF2B5EF4-FFF2-40B4-BE49-F238E27FC236}">
                <a16:creationId xmlns:a16="http://schemas.microsoft.com/office/drawing/2014/main" id="{F141BA15-5784-B7DB-76B0-D2D0C4D91E11}"/>
              </a:ext>
            </a:extLst>
          </p:cNvPr>
          <p:cNvPicPr>
            <a:picLocks noGrp="1" noRot="1" noChangeAspect="1"/>
          </p:cNvPicPr>
          <p:nvPr>
            <p:ph idx="1"/>
            <a:videoFile r:link="rId1"/>
          </p:nvPr>
        </p:nvPicPr>
        <p:blipFill>
          <a:blip r:embed="rId3"/>
          <a:stretch>
            <a:fillRect/>
          </a:stretch>
        </p:blipFill>
        <p:spPr>
          <a:xfrm>
            <a:off x="2246313" y="1825625"/>
            <a:ext cx="7700962" cy="4351338"/>
          </a:xfrm>
          <a:prstGeom prst="rect">
            <a:avLst/>
          </a:prstGeom>
        </p:spPr>
      </p:pic>
    </p:spTree>
    <p:extLst>
      <p:ext uri="{BB962C8B-B14F-4D97-AF65-F5344CB8AC3E}">
        <p14:creationId xmlns:p14="http://schemas.microsoft.com/office/powerpoint/2010/main" val="415634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A11AEA-050D-B7C2-EAE1-324B619B778B}"/>
              </a:ext>
            </a:extLst>
          </p:cNvPr>
          <p:cNvSpPr>
            <a:spLocks noGrp="1"/>
          </p:cNvSpPr>
          <p:nvPr>
            <p:ph type="title"/>
          </p:nvPr>
        </p:nvSpPr>
        <p:spPr>
          <a:xfrm>
            <a:off x="8436335" y="1015187"/>
            <a:ext cx="3755665" cy="5273675"/>
          </a:xfrm>
        </p:spPr>
        <p:txBody>
          <a:bodyPr>
            <a:noAutofit/>
          </a:bodyPr>
          <a:lstStyle/>
          <a:p>
            <a:br>
              <a:rPr lang="fr-FR" sz="3600" dirty="0"/>
            </a:br>
            <a:r>
              <a:rPr lang="fr-FR" sz="3600" dirty="0"/>
              <a:t>évolution et buts de la médecine coloniale ?</a:t>
            </a:r>
            <a:br>
              <a:rPr lang="fr-FR" sz="3600" dirty="0"/>
            </a:br>
            <a:br>
              <a:rPr lang="fr-FR" sz="3600" dirty="0"/>
            </a:br>
            <a:r>
              <a:rPr lang="fr-FR" sz="3600" dirty="0"/>
              <a:t>dichotomies dans la caractérisation de la résistance et pathologie des </a:t>
            </a:r>
            <a:r>
              <a:rPr lang="fr-FR" sz="3600" dirty="0" err="1"/>
              <a:t>Afro-descendants</a:t>
            </a:r>
            <a:r>
              <a:rPr lang="fr-FR" sz="3600" dirty="0"/>
              <a:t> ?</a:t>
            </a:r>
            <a:br>
              <a:rPr lang="fr-FR" sz="3600" dirty="0"/>
            </a:br>
            <a:br>
              <a:rPr lang="fr-FR" sz="3600" dirty="0"/>
            </a:br>
            <a:r>
              <a:rPr lang="fr-FR" sz="3600" dirty="0"/>
              <a:t>liens entre médecine et politique ?</a:t>
            </a:r>
            <a:br>
              <a:rPr lang="fr-FR" sz="3600" dirty="0"/>
            </a:br>
            <a:br>
              <a:rPr lang="fr-FR" sz="3600" dirty="0"/>
            </a:br>
            <a:r>
              <a:rPr lang="fr-FR" sz="3600" dirty="0"/>
              <a:t> </a:t>
            </a:r>
          </a:p>
        </p:txBody>
      </p:sp>
      <p:pic>
        <p:nvPicPr>
          <p:cNvPr id="4" name="Picture 4" descr="La matrice de la race: Amazon.fr: DORLIN, Elsa, SCOTT, Joan W.: Livres">
            <a:extLst>
              <a:ext uri="{FF2B5EF4-FFF2-40B4-BE49-F238E27FC236}">
                <a16:creationId xmlns:a16="http://schemas.microsoft.com/office/drawing/2014/main" id="{2784A5BB-FDB2-51CA-742F-E573EFEB4D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068"/>
          <a:stretch/>
        </p:blipFill>
        <p:spPr bwMode="auto">
          <a:xfrm>
            <a:off x="0" y="1"/>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2" descr="Elsa Dorlin, philosophe du muscle - Ép. 60/100 - Profession philosophe">
            <a:extLst>
              <a:ext uri="{FF2B5EF4-FFF2-40B4-BE49-F238E27FC236}">
                <a16:creationId xmlns:a16="http://schemas.microsoft.com/office/drawing/2014/main" id="{49AF0E3D-BF28-B8D7-4DB7-275D7DFF27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409"/>
          <a:stretch/>
        </p:blipFill>
        <p:spPr bwMode="auto">
          <a:xfrm>
            <a:off x="4060465" y="0"/>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9799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BC6E8-8E58-730A-6A52-7E62E623347F}"/>
              </a:ext>
            </a:extLst>
          </p:cNvPr>
          <p:cNvSpPr>
            <a:spLocks noGrp="1"/>
          </p:cNvSpPr>
          <p:nvPr>
            <p:ph type="title"/>
          </p:nvPr>
        </p:nvSpPr>
        <p:spPr/>
        <p:txBody>
          <a:bodyPr/>
          <a:lstStyle/>
          <a:p>
            <a:r>
              <a:rPr lang="fr-FR" noProof="0" dirty="0"/>
              <a:t>Question de discussion</a:t>
            </a:r>
          </a:p>
        </p:txBody>
      </p:sp>
      <p:sp>
        <p:nvSpPr>
          <p:cNvPr id="3" name="Content Placeholder 2">
            <a:extLst>
              <a:ext uri="{FF2B5EF4-FFF2-40B4-BE49-F238E27FC236}">
                <a16:creationId xmlns:a16="http://schemas.microsoft.com/office/drawing/2014/main" id="{FBEA502E-E357-6847-B188-A3629EBFC92A}"/>
              </a:ext>
            </a:extLst>
          </p:cNvPr>
          <p:cNvSpPr>
            <a:spLocks noGrp="1"/>
          </p:cNvSpPr>
          <p:nvPr>
            <p:ph idx="1"/>
          </p:nvPr>
        </p:nvSpPr>
        <p:spPr/>
        <p:txBody>
          <a:bodyPr>
            <a:normAutofit/>
          </a:bodyPr>
          <a:lstStyle/>
          <a:p>
            <a:pPr marL="0" indent="0">
              <a:buNone/>
            </a:pPr>
            <a:r>
              <a:rPr lang="fr-FR" noProof="0" dirty="0"/>
              <a:t>De quelle manière le roman de Condé nous donne-t-il une nouvelle perspective sur les connaissances médicales autochtones et afro-diasporiques ?</a:t>
            </a:r>
          </a:p>
          <a:p>
            <a:pPr marL="0" indent="0">
              <a:buNone/>
            </a:pPr>
            <a:endParaRPr lang="fr-FR" noProof="0" dirty="0"/>
          </a:p>
        </p:txBody>
      </p:sp>
    </p:spTree>
    <p:extLst>
      <p:ext uri="{BB962C8B-B14F-4D97-AF65-F5344CB8AC3E}">
        <p14:creationId xmlns:p14="http://schemas.microsoft.com/office/powerpoint/2010/main" val="1205690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0B5-2A7A-154C-ADF4-340DED3DBA9D}"/>
              </a:ext>
            </a:extLst>
          </p:cNvPr>
          <p:cNvSpPr>
            <a:spLocks noGrp="1"/>
          </p:cNvSpPr>
          <p:nvPr>
            <p:ph type="title"/>
          </p:nvPr>
        </p:nvSpPr>
        <p:spPr/>
        <p:txBody>
          <a:bodyPr/>
          <a:lstStyle/>
          <a:p>
            <a:r>
              <a:rPr lang="en-US" dirty="0"/>
              <a:t>Jardin de Tituba</a:t>
            </a:r>
          </a:p>
        </p:txBody>
      </p:sp>
      <p:sp>
        <p:nvSpPr>
          <p:cNvPr id="3" name="Content Placeholder 2">
            <a:extLst>
              <a:ext uri="{FF2B5EF4-FFF2-40B4-BE49-F238E27FC236}">
                <a16:creationId xmlns:a16="http://schemas.microsoft.com/office/drawing/2014/main" id="{28D37B69-A192-4AB4-7D3A-3EABD40A7A59}"/>
              </a:ext>
            </a:extLst>
          </p:cNvPr>
          <p:cNvSpPr>
            <a:spLocks noGrp="1"/>
          </p:cNvSpPr>
          <p:nvPr>
            <p:ph idx="1"/>
          </p:nvPr>
        </p:nvSpPr>
        <p:spPr/>
        <p:txBody>
          <a:bodyPr/>
          <a:lstStyle/>
          <a:p>
            <a:pPr marL="0" indent="0">
              <a:buNone/>
            </a:pPr>
            <a:r>
              <a:rPr lang="fr-FR" dirty="0"/>
              <a:t>« Je connaissais un coin en bordure de la rivière Ormonde où personne ne se rendait jamais, car la terre y était marécageuse et peu propice à la culture de la canne. … Patiemment, je colmatai des langues de terre et délimitai un jardin où bientôt crûrent toutes sortes de plantes que je mettais en terre de façon rituelle, respectant les volontés du soleil et de l'air. » (24)</a:t>
            </a:r>
            <a:endParaRPr lang="en-US" dirty="0"/>
          </a:p>
          <a:p>
            <a:endParaRPr lang="en-US" dirty="0"/>
          </a:p>
        </p:txBody>
      </p:sp>
    </p:spTree>
    <p:extLst>
      <p:ext uri="{BB962C8B-B14F-4D97-AF65-F5344CB8AC3E}">
        <p14:creationId xmlns:p14="http://schemas.microsoft.com/office/powerpoint/2010/main" val="4038163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82963-2AF8-7621-1A36-A0684DA6C175}"/>
              </a:ext>
            </a:extLst>
          </p:cNvPr>
          <p:cNvSpPr>
            <a:spLocks noGrp="1"/>
          </p:cNvSpPr>
          <p:nvPr>
            <p:ph type="title"/>
          </p:nvPr>
        </p:nvSpPr>
        <p:spPr>
          <a:xfrm>
            <a:off x="640080" y="329184"/>
            <a:ext cx="6894576" cy="1133856"/>
          </a:xfrm>
        </p:spPr>
        <p:txBody>
          <a:bodyPr vert="horz" lIns="91440" tIns="45720" rIns="91440" bIns="45720" rtlCol="0" anchor="b">
            <a:normAutofit/>
          </a:bodyPr>
          <a:lstStyle/>
          <a:p>
            <a:r>
              <a:rPr lang="fr-FR" sz="5400" noProof="0" dirty="0"/>
              <a:t>Les plantes </a:t>
            </a:r>
          </a:p>
        </p:txBody>
      </p:sp>
      <p:sp>
        <p:nvSpPr>
          <p:cNvPr id="7" name="TextBox 6">
            <a:extLst>
              <a:ext uri="{FF2B5EF4-FFF2-40B4-BE49-F238E27FC236}">
                <a16:creationId xmlns:a16="http://schemas.microsoft.com/office/drawing/2014/main" id="{2C30A35D-7287-64D1-F7E2-0775E816BA35}"/>
              </a:ext>
            </a:extLst>
          </p:cNvPr>
          <p:cNvSpPr txBox="1"/>
          <p:nvPr/>
        </p:nvSpPr>
        <p:spPr>
          <a:xfrm>
            <a:off x="668406" y="1656033"/>
            <a:ext cx="6894576" cy="4599432"/>
          </a:xfrm>
          <a:prstGeom prst="rect">
            <a:avLst/>
          </a:prstGeom>
        </p:spPr>
        <p:txBody>
          <a:bodyPr vert="horz" lIns="91440" tIns="45720" rIns="91440" bIns="45720" rtlCol="0">
            <a:normAutofit fontScale="92500" lnSpcReduction="20000"/>
          </a:bodyPr>
          <a:lstStyle/>
          <a:p>
            <a:r>
              <a:rPr lang="fr-FR" sz="2400" noProof="0" dirty="0"/>
              <a:t>« </a:t>
            </a:r>
            <a:r>
              <a:rPr lang="fr-FR" sz="2400" dirty="0"/>
              <a:t>Man Yaya m'apprit les plantes.</a:t>
            </a:r>
            <a:endParaRPr lang="en-US" sz="2400" dirty="0"/>
          </a:p>
          <a:p>
            <a:r>
              <a:rPr lang="fr-FR" sz="2400" dirty="0"/>
              <a:t>Celles qui donnent le sommeil. Celles qui guérissent plaies et ulcères.</a:t>
            </a:r>
            <a:endParaRPr lang="en-US" sz="2400" dirty="0"/>
          </a:p>
          <a:p>
            <a:r>
              <a:rPr lang="fr-FR" sz="2400" dirty="0"/>
              <a:t>Celles qui font avouer les voleurs.</a:t>
            </a:r>
            <a:endParaRPr lang="en-US" sz="2400" dirty="0"/>
          </a:p>
          <a:p>
            <a:r>
              <a:rPr lang="fr-FR" sz="2400" dirty="0"/>
              <a:t>Celles qui calment les épileptiques et les plongent dans un bienheureux repos. Celles qui mettent sur les lèvres des furieux, des désespérés et des suicidaires des paroles d'espoir. » (22)</a:t>
            </a:r>
          </a:p>
          <a:p>
            <a:endParaRPr lang="en-US" sz="2400" dirty="0"/>
          </a:p>
          <a:p>
            <a:r>
              <a:rPr lang="fr-FR" sz="2400" noProof="0" dirty="0"/>
              <a:t>« Man Yaya mettait la dernière main à une partie de son enseignement, celle concernant les plantes. Sous sa direction, je m'essayai à des croisements hardis, mariant la </a:t>
            </a:r>
            <a:r>
              <a:rPr lang="fr-FR" sz="2400" b="1" noProof="0" dirty="0" err="1"/>
              <a:t>passiflorinde</a:t>
            </a:r>
            <a:r>
              <a:rPr lang="fr-FR" sz="2400" noProof="0" dirty="0"/>
              <a:t> à la prune taureau, </a:t>
            </a:r>
            <a:r>
              <a:rPr lang="fr-FR" sz="2400" b="1" noProof="0" dirty="0"/>
              <a:t>la </a:t>
            </a:r>
            <a:r>
              <a:rPr lang="fr-FR" sz="2400" b="1" noProof="0" dirty="0" err="1"/>
              <a:t>cithère</a:t>
            </a:r>
            <a:r>
              <a:rPr lang="fr-FR" sz="2400" noProof="0" dirty="0"/>
              <a:t> vénéneuse à la surette et l'azalée des azalées à la </a:t>
            </a:r>
            <a:r>
              <a:rPr lang="fr-FR" sz="2400" noProof="0" dirty="0" err="1"/>
              <a:t>persulfureuse</a:t>
            </a:r>
            <a:r>
              <a:rPr lang="fr-FR" sz="2400" noProof="0" dirty="0"/>
              <a:t>. Je concoctais des drogues, des potions dont j'affermissais le pouvoir grâce à des incantations. » (23)</a:t>
            </a:r>
          </a:p>
        </p:txBody>
      </p:sp>
      <p:pic>
        <p:nvPicPr>
          <p:cNvPr id="6" name="Content Placeholder 5" descr="A close up of a flower&#10;&#10;AI-generated content may be incorrect.">
            <a:extLst>
              <a:ext uri="{FF2B5EF4-FFF2-40B4-BE49-F238E27FC236}">
                <a16:creationId xmlns:a16="http://schemas.microsoft.com/office/drawing/2014/main" id="{B6A550D5-ACA6-86F7-1ACA-2F3924A40C5E}"/>
              </a:ext>
            </a:extLst>
          </p:cNvPr>
          <p:cNvPicPr>
            <a:picLocks noGrp="1" noChangeAspect="1"/>
          </p:cNvPicPr>
          <p:nvPr>
            <p:ph idx="1"/>
          </p:nvPr>
        </p:nvPicPr>
        <p:blipFill>
          <a:blip r:embed="rId2"/>
          <a:srcRect t="10624" b="11547"/>
          <a:stretch>
            <a:fillRect/>
          </a:stretch>
        </p:blipFill>
        <p:spPr>
          <a:xfrm>
            <a:off x="8218302" y="329183"/>
            <a:ext cx="3305292" cy="3429969"/>
          </a:xfrm>
          <a:prstGeom prst="rect">
            <a:avLst/>
          </a:prstGeom>
        </p:spPr>
      </p:pic>
      <p:pic>
        <p:nvPicPr>
          <p:cNvPr id="1026" name="Picture 2" descr="A group of fruit with leaves&#10;&#10;AI-generated content may be incorrect.">
            <a:extLst>
              <a:ext uri="{FF2B5EF4-FFF2-40B4-BE49-F238E27FC236}">
                <a16:creationId xmlns:a16="http://schemas.microsoft.com/office/drawing/2014/main" id="{145E2391-1655-B7E7-5745-49D6BC0E23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635" r="3" b="5096"/>
          <a:stretch>
            <a:fillRect/>
          </a:stretch>
        </p:blipFill>
        <p:spPr bwMode="auto">
          <a:xfrm>
            <a:off x="8160361" y="4079193"/>
            <a:ext cx="3402886" cy="2176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653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BFD88-E108-05DE-8896-F27B697237BB}"/>
              </a:ext>
            </a:extLst>
          </p:cNvPr>
          <p:cNvSpPr>
            <a:spLocks noGrp="1"/>
          </p:cNvSpPr>
          <p:nvPr>
            <p:ph type="title"/>
          </p:nvPr>
        </p:nvSpPr>
        <p:spPr>
          <a:xfrm>
            <a:off x="5524500" y="329184"/>
            <a:ext cx="6800850" cy="1783080"/>
          </a:xfrm>
        </p:spPr>
        <p:txBody>
          <a:bodyPr anchor="b">
            <a:normAutofit/>
          </a:bodyPr>
          <a:lstStyle/>
          <a:p>
            <a:r>
              <a:rPr lang="fr-FR" sz="3200" noProof="0" dirty="0"/>
              <a:t>&lt;&lt; Glossaire (de la traduction anglaise)</a:t>
            </a:r>
          </a:p>
        </p:txBody>
      </p:sp>
      <p:pic>
        <p:nvPicPr>
          <p:cNvPr id="5" name="Content Placeholder 4" descr="A close-up of a book&#10;&#10;AI-generated content may be incorrect.">
            <a:extLst>
              <a:ext uri="{FF2B5EF4-FFF2-40B4-BE49-F238E27FC236}">
                <a16:creationId xmlns:a16="http://schemas.microsoft.com/office/drawing/2014/main" id="{DCD90ED1-7B75-ABF3-7808-F4C3768530B6}"/>
              </a:ext>
            </a:extLst>
          </p:cNvPr>
          <p:cNvPicPr>
            <a:picLocks noChangeAspect="1"/>
          </p:cNvPicPr>
          <p:nvPr/>
        </p:nvPicPr>
        <p:blipFill>
          <a:blip r:embed="rId2"/>
          <a:srcRect l="-1275" r="-1017"/>
          <a:stretch>
            <a:fillRect/>
          </a:stretch>
        </p:blipFill>
        <p:spPr>
          <a:xfrm>
            <a:off x="-228600" y="1"/>
            <a:ext cx="5524500"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9" name="Content Placeholder 8">
            <a:extLst>
              <a:ext uri="{FF2B5EF4-FFF2-40B4-BE49-F238E27FC236}">
                <a16:creationId xmlns:a16="http://schemas.microsoft.com/office/drawing/2014/main" id="{070BCEF4-393C-6334-B930-02EA75AB8518}"/>
              </a:ext>
            </a:extLst>
          </p:cNvPr>
          <p:cNvSpPr>
            <a:spLocks noGrp="1"/>
          </p:cNvSpPr>
          <p:nvPr>
            <p:ph idx="1"/>
          </p:nvPr>
        </p:nvSpPr>
        <p:spPr>
          <a:xfrm>
            <a:off x="5524500" y="2521527"/>
            <a:ext cx="6024372" cy="4081966"/>
          </a:xfrm>
        </p:spPr>
        <p:txBody>
          <a:bodyPr>
            <a:normAutofit fontScale="47500" lnSpcReduction="20000"/>
          </a:bodyPr>
          <a:lstStyle/>
          <a:p>
            <a:r>
              <a:rPr lang="fr-FR" sz="5800" noProof="0" dirty="0"/>
              <a:t>« a </a:t>
            </a:r>
            <a:r>
              <a:rPr lang="fr-FR" sz="5800" noProof="0" dirty="0" err="1"/>
              <a:t>literary</a:t>
            </a:r>
            <a:r>
              <a:rPr lang="fr-FR" sz="5800" noProof="0" dirty="0"/>
              <a:t> invention by the </a:t>
            </a:r>
            <a:r>
              <a:rPr lang="fr-FR" sz="5800" noProof="0" dirty="0" err="1"/>
              <a:t>author</a:t>
            </a:r>
            <a:r>
              <a:rPr lang="fr-FR" sz="5800" noProof="0" dirty="0"/>
              <a:t> »</a:t>
            </a:r>
          </a:p>
          <a:p>
            <a:r>
              <a:rPr lang="fr-FR" sz="5800" noProof="0" dirty="0"/>
              <a:t>« Condé crée dans son roman un herbier imaginaire… protège les secrets pharmaceutiques de Tituba » (d’Orlando 51)</a:t>
            </a:r>
          </a:p>
          <a:p>
            <a:endParaRPr lang="fr-FR" sz="2200" noProof="0" dirty="0"/>
          </a:p>
          <a:p>
            <a:endParaRPr lang="fr-FR" sz="2200" noProof="0" dirty="0"/>
          </a:p>
          <a:p>
            <a:pPr marL="0" indent="0">
              <a:buNone/>
            </a:pPr>
            <a:endParaRPr lang="fr-FR" sz="4100" noProof="0" dirty="0">
              <a:latin typeface="+mj-lt"/>
            </a:endParaRPr>
          </a:p>
          <a:p>
            <a:pPr marL="0" indent="0">
              <a:buNone/>
            </a:pPr>
            <a:r>
              <a:rPr lang="fr-FR" sz="5100" noProof="0" dirty="0">
                <a:latin typeface="+mj-lt"/>
              </a:rPr>
              <a:t>Natacha d’Orlando, « Le docteur et la sorcière : conflits de médecine et concurrence des traditions dans Moi, Tituba, sorcière ... Noire de Salem, » </a:t>
            </a:r>
            <a:r>
              <a:rPr lang="fr-FR" sz="5100" i="1" noProof="0" dirty="0">
                <a:latin typeface="+mj-lt"/>
              </a:rPr>
              <a:t>Présence Francophone </a:t>
            </a:r>
            <a:r>
              <a:rPr lang="fr-FR" sz="5100" noProof="0" dirty="0">
                <a:latin typeface="+mj-lt"/>
              </a:rPr>
              <a:t>93.1 (2019): 39-53.</a:t>
            </a:r>
          </a:p>
        </p:txBody>
      </p:sp>
      <p:sp>
        <p:nvSpPr>
          <p:cNvPr id="3" name="Rectangle 2">
            <a:extLst>
              <a:ext uri="{FF2B5EF4-FFF2-40B4-BE49-F238E27FC236}">
                <a16:creationId xmlns:a16="http://schemas.microsoft.com/office/drawing/2014/main" id="{2B4806D6-8E96-9DF1-32A7-2F57A979D6F8}"/>
              </a:ext>
            </a:extLst>
          </p:cNvPr>
          <p:cNvSpPr/>
          <p:nvPr/>
        </p:nvSpPr>
        <p:spPr>
          <a:xfrm>
            <a:off x="0" y="1545336"/>
            <a:ext cx="4187952" cy="237745"/>
          </a:xfrm>
          <a:prstGeom prst="rect">
            <a:avLst/>
          </a:prstGeom>
          <a:solidFill>
            <a:schemeClr val="accent6">
              <a:alpha val="275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Rectangle 3">
            <a:extLst>
              <a:ext uri="{FF2B5EF4-FFF2-40B4-BE49-F238E27FC236}">
                <a16:creationId xmlns:a16="http://schemas.microsoft.com/office/drawing/2014/main" id="{3EC18865-9FC8-C306-E74F-445B8F78C89E}"/>
              </a:ext>
            </a:extLst>
          </p:cNvPr>
          <p:cNvSpPr/>
          <p:nvPr/>
        </p:nvSpPr>
        <p:spPr>
          <a:xfrm>
            <a:off x="-85344" y="4623816"/>
            <a:ext cx="4187952" cy="237745"/>
          </a:xfrm>
          <a:prstGeom prst="rect">
            <a:avLst/>
          </a:prstGeom>
          <a:solidFill>
            <a:schemeClr val="accent6">
              <a:alpha val="275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6" name="Rectangle 5">
            <a:extLst>
              <a:ext uri="{FF2B5EF4-FFF2-40B4-BE49-F238E27FC236}">
                <a16:creationId xmlns:a16="http://schemas.microsoft.com/office/drawing/2014/main" id="{7C5653D1-0EC0-7F12-A6D7-153253744924}"/>
              </a:ext>
            </a:extLst>
          </p:cNvPr>
          <p:cNvSpPr/>
          <p:nvPr/>
        </p:nvSpPr>
        <p:spPr>
          <a:xfrm>
            <a:off x="-79248" y="4797554"/>
            <a:ext cx="4187952" cy="237745"/>
          </a:xfrm>
          <a:prstGeom prst="rect">
            <a:avLst/>
          </a:prstGeom>
          <a:solidFill>
            <a:schemeClr val="accent6">
              <a:alpha val="275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7" name="Rectangle 6">
            <a:extLst>
              <a:ext uri="{FF2B5EF4-FFF2-40B4-BE49-F238E27FC236}">
                <a16:creationId xmlns:a16="http://schemas.microsoft.com/office/drawing/2014/main" id="{B58182D3-FEEC-3820-580B-899E9F0D839D}"/>
              </a:ext>
            </a:extLst>
          </p:cNvPr>
          <p:cNvSpPr/>
          <p:nvPr/>
        </p:nvSpPr>
        <p:spPr>
          <a:xfrm>
            <a:off x="0" y="5864354"/>
            <a:ext cx="4187952" cy="237745"/>
          </a:xfrm>
          <a:prstGeom prst="rect">
            <a:avLst/>
          </a:prstGeom>
          <a:solidFill>
            <a:schemeClr val="accent6">
              <a:alpha val="275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1676187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5" name="Picture 4" descr="A close-up of a forest&#10;&#10;AI-generated content may be incorrect.">
            <a:extLst>
              <a:ext uri="{FF2B5EF4-FFF2-40B4-BE49-F238E27FC236}">
                <a16:creationId xmlns:a16="http://schemas.microsoft.com/office/drawing/2014/main" id="{5F41FA81-DB6F-C19E-B2DB-63E7AD8893F3}"/>
              </a:ext>
            </a:extLst>
          </p:cNvPr>
          <p:cNvPicPr>
            <a:picLocks noChangeAspect="1"/>
          </p:cNvPicPr>
          <p:nvPr/>
        </p:nvPicPr>
        <p:blipFill>
          <a:blip r:embed="rId3">
            <a:extLst>
              <a:ext uri="{28A0092B-C50C-407E-A947-70E740481C1C}">
                <a14:useLocalDpi xmlns:a14="http://schemas.microsoft.com/office/drawing/2010/main" val="0"/>
              </a:ext>
            </a:extLst>
          </a:blip>
          <a:srcRect l="403" r="5479" b="-1"/>
          <a:stretch>
            <a:fillRect/>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le 1">
            <a:extLst>
              <a:ext uri="{FF2B5EF4-FFF2-40B4-BE49-F238E27FC236}">
                <a16:creationId xmlns:a16="http://schemas.microsoft.com/office/drawing/2014/main" id="{A1472E63-C329-85DA-A92D-F5BBFAD6814B}"/>
              </a:ext>
            </a:extLst>
          </p:cNvPr>
          <p:cNvSpPr>
            <a:spLocks noGrp="1"/>
          </p:cNvSpPr>
          <p:nvPr>
            <p:ph type="title"/>
          </p:nvPr>
        </p:nvSpPr>
        <p:spPr>
          <a:xfrm>
            <a:off x="7531609" y="-146748"/>
            <a:ext cx="3822189" cy="1899912"/>
          </a:xfrm>
        </p:spPr>
        <p:txBody>
          <a:bodyPr>
            <a:normAutofit/>
          </a:bodyPr>
          <a:lstStyle/>
          <a:p>
            <a:r>
              <a:rPr lang="fr-FR" sz="4000" noProof="0" dirty="0"/>
              <a:t>Jardin créole</a:t>
            </a:r>
          </a:p>
        </p:txBody>
      </p:sp>
      <p:sp>
        <p:nvSpPr>
          <p:cNvPr id="3" name="Content Placeholder 2">
            <a:extLst>
              <a:ext uri="{FF2B5EF4-FFF2-40B4-BE49-F238E27FC236}">
                <a16:creationId xmlns:a16="http://schemas.microsoft.com/office/drawing/2014/main" id="{ECE6FC91-8775-2CB7-BFB7-7D2058745C01}"/>
              </a:ext>
            </a:extLst>
          </p:cNvPr>
          <p:cNvSpPr>
            <a:spLocks noGrp="1"/>
          </p:cNvSpPr>
          <p:nvPr>
            <p:ph idx="1"/>
          </p:nvPr>
        </p:nvSpPr>
        <p:spPr>
          <a:xfrm>
            <a:off x="7531609" y="1256565"/>
            <a:ext cx="4261655" cy="3742762"/>
          </a:xfrm>
        </p:spPr>
        <p:txBody>
          <a:bodyPr>
            <a:noAutofit/>
          </a:bodyPr>
          <a:lstStyle/>
          <a:p>
            <a:pPr marL="0" indent="0">
              <a:buNone/>
            </a:pPr>
            <a:r>
              <a:rPr lang="fr-FR" noProof="0" dirty="0"/>
              <a:t>Agriculture paysanne des collines forestières, art horticole (principe de </a:t>
            </a:r>
            <a:r>
              <a:rPr lang="fr-FR" noProof="0" dirty="0" err="1"/>
              <a:t>complantation</a:t>
            </a:r>
            <a:r>
              <a:rPr lang="fr-FR" noProof="0" dirty="0"/>
              <a:t>), densité et valeur nourricière</a:t>
            </a:r>
          </a:p>
          <a:p>
            <a:endParaRPr lang="fr-FR" noProof="0" dirty="0"/>
          </a:p>
          <a:p>
            <a:pPr marL="0" indent="0">
              <a:buNone/>
            </a:pPr>
            <a:r>
              <a:rPr lang="fr-FR" noProof="0" dirty="0">
                <a:latin typeface="+mj-lt"/>
              </a:rPr>
              <a:t>Source : Nicolas </a:t>
            </a:r>
            <a:r>
              <a:rPr lang="fr-FR" noProof="0" dirty="0" err="1">
                <a:latin typeface="+mj-lt"/>
              </a:rPr>
              <a:t>Lemoigne</a:t>
            </a:r>
            <a:r>
              <a:rPr lang="fr-FR" noProof="0" dirty="0">
                <a:latin typeface="+mj-lt"/>
              </a:rPr>
              <a:t>, « Le jardin créole de Martinique, re-con-naissance d’un système cultural marginalisé ? », </a:t>
            </a:r>
            <a:r>
              <a:rPr lang="fr-FR" i="1" noProof="0" dirty="0">
                <a:latin typeface="+mj-lt"/>
              </a:rPr>
              <a:t>Les Cahiers d’Outre-Mer </a:t>
            </a:r>
            <a:r>
              <a:rPr lang="fr-FR" noProof="0" dirty="0">
                <a:latin typeface="+mj-lt"/>
              </a:rPr>
              <a:t>273 (2019.</a:t>
            </a:r>
          </a:p>
        </p:txBody>
      </p:sp>
    </p:spTree>
    <p:extLst>
      <p:ext uri="{BB962C8B-B14F-4D97-AF65-F5344CB8AC3E}">
        <p14:creationId xmlns:p14="http://schemas.microsoft.com/office/powerpoint/2010/main" val="2854982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B01666-2C59-0B84-3E9A-B8773C4AC038}"/>
            </a:ext>
          </a:extLst>
        </p:cNvPr>
        <p:cNvGrpSpPr/>
        <p:nvPr/>
      </p:nvGrpSpPr>
      <p:grpSpPr>
        <a:xfrm>
          <a:off x="0" y="0"/>
          <a:ext cx="0" cy="0"/>
          <a:chOff x="0" y="0"/>
          <a:chExt cx="0" cy="0"/>
        </a:xfrm>
      </p:grpSpPr>
      <p:sp useBgFill="1">
        <p:nvSpPr>
          <p:cNvPr id="11" name="!!BGRectangle">
            <a:extLst>
              <a:ext uri="{FF2B5EF4-FFF2-40B4-BE49-F238E27FC236}">
                <a16:creationId xmlns:a16="http://schemas.microsoft.com/office/drawing/2014/main" id="{6DD6BA4B-D5DA-6006-ADC4-69F44A37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3" name="Rectangle 12">
            <a:extLst>
              <a:ext uri="{FF2B5EF4-FFF2-40B4-BE49-F238E27FC236}">
                <a16:creationId xmlns:a16="http://schemas.microsoft.com/office/drawing/2014/main" id="{269E05CF-BACB-277F-937C-0ECB27D0F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6" name="Picture 5" descr="A black sand beach and deep blue waters">
            <a:extLst>
              <a:ext uri="{FF2B5EF4-FFF2-40B4-BE49-F238E27FC236}">
                <a16:creationId xmlns:a16="http://schemas.microsoft.com/office/drawing/2014/main" id="{B54EAD8B-4939-DBEB-8373-E196732F41C3}"/>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4343" b="11387"/>
          <a:stretch/>
        </p:blipFill>
        <p:spPr>
          <a:xfrm>
            <a:off x="20" y="1"/>
            <a:ext cx="12191980" cy="6857999"/>
          </a:xfrm>
          <a:prstGeom prst="rect">
            <a:avLst/>
          </a:prstGeom>
        </p:spPr>
      </p:pic>
      <p:sp>
        <p:nvSpPr>
          <p:cNvPr id="4" name="Title 3">
            <a:extLst>
              <a:ext uri="{FF2B5EF4-FFF2-40B4-BE49-F238E27FC236}">
                <a16:creationId xmlns:a16="http://schemas.microsoft.com/office/drawing/2014/main" id="{F9757E6B-124A-41B1-B6FB-E6AEE2BAB426}"/>
              </a:ext>
            </a:extLst>
          </p:cNvPr>
          <p:cNvSpPr>
            <a:spLocks noGrp="1"/>
          </p:cNvSpPr>
          <p:nvPr>
            <p:ph type="title"/>
          </p:nvPr>
        </p:nvSpPr>
        <p:spPr>
          <a:xfrm>
            <a:off x="4387349" y="1200152"/>
            <a:ext cx="6897171" cy="4457696"/>
          </a:xfrm>
        </p:spPr>
        <p:txBody>
          <a:bodyPr vert="horz" lIns="91440" tIns="45720" rIns="91440" bIns="45720" rtlCol="0" anchor="ctr">
            <a:normAutofit/>
          </a:bodyPr>
          <a:lstStyle/>
          <a:p>
            <a:r>
              <a:rPr lang="fr-FR" sz="8000" noProof="0" dirty="0">
                <a:solidFill>
                  <a:srgbClr val="FFFFFF"/>
                </a:solidFill>
              </a:rPr>
              <a:t>« sorcellerie »</a:t>
            </a:r>
          </a:p>
        </p:txBody>
      </p:sp>
      <p:sp>
        <p:nvSpPr>
          <p:cNvPr id="5" name="Text Placeholder 4">
            <a:extLst>
              <a:ext uri="{FF2B5EF4-FFF2-40B4-BE49-F238E27FC236}">
                <a16:creationId xmlns:a16="http://schemas.microsoft.com/office/drawing/2014/main" id="{B838E405-72A8-B542-7648-693CF66111D7}"/>
              </a:ext>
            </a:extLst>
          </p:cNvPr>
          <p:cNvSpPr>
            <a:spLocks noGrp="1"/>
          </p:cNvSpPr>
          <p:nvPr>
            <p:ph type="body" idx="1"/>
          </p:nvPr>
        </p:nvSpPr>
        <p:spPr>
          <a:xfrm>
            <a:off x="849963" y="1200152"/>
            <a:ext cx="2816535" cy="4457696"/>
          </a:xfrm>
        </p:spPr>
        <p:txBody>
          <a:bodyPr vert="horz" lIns="91440" tIns="45720" rIns="91440" bIns="45720" rtlCol="0" anchor="ctr">
            <a:normAutofit/>
          </a:bodyPr>
          <a:lstStyle/>
          <a:p>
            <a:pPr algn="r"/>
            <a:endParaRPr lang="fr-FR" sz="2800" noProof="0" dirty="0">
              <a:solidFill>
                <a:srgbClr val="FFFFFF"/>
              </a:solidFill>
            </a:endParaRPr>
          </a:p>
        </p:txBody>
      </p:sp>
      <p:sp>
        <p:nvSpPr>
          <p:cNvPr id="15" name="!!Line">
            <a:extLst>
              <a:ext uri="{FF2B5EF4-FFF2-40B4-BE49-F238E27FC236}">
                <a16:creationId xmlns:a16="http://schemas.microsoft.com/office/drawing/2014/main" id="{5E86A4D6-3A00-882A-08E7-43BCD7D2E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6" y="2286000"/>
            <a:ext cx="2743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3675442962"/>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25E41-402A-9BCA-09B3-4BAE1DC9FEE7}"/>
              </a:ext>
            </a:extLst>
          </p:cNvPr>
          <p:cNvSpPr>
            <a:spLocks noGrp="1"/>
          </p:cNvSpPr>
          <p:nvPr>
            <p:ph type="title"/>
          </p:nvPr>
        </p:nvSpPr>
        <p:spPr/>
        <p:txBody>
          <a:bodyPr/>
          <a:lstStyle/>
          <a:p>
            <a:r>
              <a:rPr lang="fr-FR" noProof="0" dirty="0"/>
              <a:t>Thème de la sorcellerie et violences</a:t>
            </a:r>
          </a:p>
        </p:txBody>
      </p:sp>
      <p:sp>
        <p:nvSpPr>
          <p:cNvPr id="3" name="Content Placeholder 2">
            <a:extLst>
              <a:ext uri="{FF2B5EF4-FFF2-40B4-BE49-F238E27FC236}">
                <a16:creationId xmlns:a16="http://schemas.microsoft.com/office/drawing/2014/main" id="{F4CA325F-1490-AB46-DED0-919110F61982}"/>
              </a:ext>
            </a:extLst>
          </p:cNvPr>
          <p:cNvSpPr>
            <a:spLocks noGrp="1"/>
          </p:cNvSpPr>
          <p:nvPr>
            <p:ph idx="1"/>
          </p:nvPr>
        </p:nvSpPr>
        <p:spPr/>
        <p:txBody>
          <a:bodyPr/>
          <a:lstStyle/>
          <a:p>
            <a:r>
              <a:rPr lang="fr-FR" noProof="0" dirty="0"/>
              <a:t>Quel est le rôle de la sorcellerie dans chaque texte (Labat / Condé) ?</a:t>
            </a:r>
          </a:p>
          <a:p>
            <a:r>
              <a:rPr lang="fr-FR" dirty="0"/>
              <a:t>Comment Labat réagit-il à la scène qu’il observe ?</a:t>
            </a:r>
            <a:endParaRPr lang="fr-FR" noProof="0" dirty="0"/>
          </a:p>
          <a:p>
            <a:r>
              <a:rPr lang="fr-FR" noProof="0" dirty="0"/>
              <a:t>Quel est le rapport entre sorcellerie et médecine ?</a:t>
            </a:r>
          </a:p>
        </p:txBody>
      </p:sp>
    </p:spTree>
    <p:extLst>
      <p:ext uri="{BB962C8B-B14F-4D97-AF65-F5344CB8AC3E}">
        <p14:creationId xmlns:p14="http://schemas.microsoft.com/office/powerpoint/2010/main" val="2951687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BF05-740B-F346-1F98-DCB1A71EAE58}"/>
              </a:ext>
            </a:extLst>
          </p:cNvPr>
          <p:cNvSpPr>
            <a:spLocks noGrp="1"/>
          </p:cNvSpPr>
          <p:nvPr>
            <p:ph type="title"/>
          </p:nvPr>
        </p:nvSpPr>
        <p:spPr/>
        <p:txBody>
          <a:bodyPr/>
          <a:lstStyle/>
          <a:p>
            <a:r>
              <a:rPr lang="fr-FR" noProof="0" dirty="0"/>
              <a:t>Archives historiques, littéraires et autres</a:t>
            </a:r>
          </a:p>
        </p:txBody>
      </p:sp>
      <p:sp>
        <p:nvSpPr>
          <p:cNvPr id="3" name="Content Placeholder 2">
            <a:extLst>
              <a:ext uri="{FF2B5EF4-FFF2-40B4-BE49-F238E27FC236}">
                <a16:creationId xmlns:a16="http://schemas.microsoft.com/office/drawing/2014/main" id="{F4E34D34-A128-CCFD-BC37-65C07DC03D2C}"/>
              </a:ext>
            </a:extLst>
          </p:cNvPr>
          <p:cNvSpPr>
            <a:spLocks noGrp="1"/>
          </p:cNvSpPr>
          <p:nvPr>
            <p:ph idx="1"/>
          </p:nvPr>
        </p:nvSpPr>
        <p:spPr/>
        <p:txBody>
          <a:bodyPr/>
          <a:lstStyle/>
          <a:p>
            <a:r>
              <a:rPr lang="fr-FR" noProof="0" dirty="0"/>
              <a:t>Quels silences existent dans ces textes ? </a:t>
            </a:r>
          </a:p>
          <a:p>
            <a:r>
              <a:rPr lang="fr-FR" noProof="0" dirty="0"/>
              <a:t>Comment interpréter l’histoire tout en reconnaissant ces silences ?</a:t>
            </a:r>
          </a:p>
          <a:p>
            <a:r>
              <a:rPr lang="fr-FR" noProof="0" dirty="0"/>
              <a:t>Quel est le rôle de la littérature dans notre compréhension du passé (notamment de la colonisation et de l’esclavage) ? </a:t>
            </a:r>
          </a:p>
          <a:p>
            <a:r>
              <a:rPr lang="fr-FR" noProof="0" dirty="0"/>
              <a:t>Quelles contre-archives existent dans ou en dehors des textes des colonisateurs ?</a:t>
            </a:r>
          </a:p>
        </p:txBody>
      </p:sp>
    </p:spTree>
    <p:extLst>
      <p:ext uri="{BB962C8B-B14F-4D97-AF65-F5344CB8AC3E}">
        <p14:creationId xmlns:p14="http://schemas.microsoft.com/office/powerpoint/2010/main" val="37976481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ED39A-2133-1BBD-BC1D-D4CE309749C3}"/>
              </a:ext>
            </a:extLst>
          </p:cNvPr>
          <p:cNvSpPr>
            <a:spLocks noGrp="1"/>
          </p:cNvSpPr>
          <p:nvPr>
            <p:ph type="title"/>
          </p:nvPr>
        </p:nvSpPr>
        <p:spPr/>
        <p:txBody>
          <a:bodyPr/>
          <a:lstStyle/>
          <a:p>
            <a:r>
              <a:rPr lang="fr-FR" dirty="0"/>
              <a:t>Sources à</a:t>
            </a:r>
            <a:r>
              <a:rPr lang="fr-FR" noProof="0" dirty="0"/>
              <a:t> propos des </a:t>
            </a:r>
            <a:r>
              <a:rPr lang="fr-FR" noProof="0" dirty="0" err="1"/>
              <a:t>Kalinagos</a:t>
            </a:r>
            <a:r>
              <a:rPr lang="fr-FR" noProof="0" dirty="0"/>
              <a:t>…</a:t>
            </a:r>
          </a:p>
        </p:txBody>
      </p:sp>
      <p:sp>
        <p:nvSpPr>
          <p:cNvPr id="3" name="Content Placeholder 2">
            <a:extLst>
              <a:ext uri="{FF2B5EF4-FFF2-40B4-BE49-F238E27FC236}">
                <a16:creationId xmlns:a16="http://schemas.microsoft.com/office/drawing/2014/main" id="{E71108B2-36AD-D073-8511-E6B4B51944DB}"/>
              </a:ext>
            </a:extLst>
          </p:cNvPr>
          <p:cNvSpPr>
            <a:spLocks noGrp="1"/>
          </p:cNvSpPr>
          <p:nvPr>
            <p:ph idx="1"/>
          </p:nvPr>
        </p:nvSpPr>
        <p:spPr/>
        <p:txBody>
          <a:bodyPr/>
          <a:lstStyle/>
          <a:p>
            <a:r>
              <a:rPr lang="fr-FR" noProof="0" dirty="0"/>
              <a:t>Raymond Breton, </a:t>
            </a:r>
            <a:r>
              <a:rPr lang="fr-FR" i="1" noProof="0" dirty="0"/>
              <a:t>Relations de </a:t>
            </a:r>
            <a:r>
              <a:rPr lang="fr-FR" i="1" noProof="0" dirty="0" err="1"/>
              <a:t>l’isle</a:t>
            </a:r>
            <a:r>
              <a:rPr lang="fr-FR" i="1" noProof="0" dirty="0"/>
              <a:t> de la Guadeloupe </a:t>
            </a:r>
            <a:r>
              <a:rPr lang="fr-FR" noProof="0" dirty="0"/>
              <a:t>[1647], </a:t>
            </a:r>
            <a:r>
              <a:rPr lang="fr-FR" noProof="0" dirty="0" err="1"/>
              <a:t>edited</a:t>
            </a:r>
            <a:r>
              <a:rPr lang="fr-FR" noProof="0" dirty="0"/>
              <a:t> by Joseph </a:t>
            </a:r>
            <a:r>
              <a:rPr lang="fr-FR" noProof="0" dirty="0" err="1"/>
              <a:t>Rennard</a:t>
            </a:r>
            <a:r>
              <a:rPr lang="fr-FR" noProof="0" dirty="0"/>
              <a:t> (Société d’Histoire de la Guadeloupe, 1978)</a:t>
            </a:r>
          </a:p>
          <a:p>
            <a:r>
              <a:rPr lang="fr-FR" noProof="0" dirty="0"/>
              <a:t>+ dictionnaires Français – </a:t>
            </a:r>
            <a:r>
              <a:rPr lang="fr-FR" noProof="0" dirty="0" err="1"/>
              <a:t>Kalinago</a:t>
            </a:r>
            <a:r>
              <a:rPr lang="fr-FR" noProof="0" dirty="0"/>
              <a:t> [1665, 1666]</a:t>
            </a:r>
          </a:p>
          <a:p>
            <a:endParaRPr lang="fr-FR" noProof="0" dirty="0"/>
          </a:p>
          <a:p>
            <a:r>
              <a:rPr lang="fr-FR" noProof="0" dirty="0"/>
              <a:t>Tessa Murphy, </a:t>
            </a:r>
            <a:r>
              <a:rPr lang="fr-FR" i="1" noProof="0" dirty="0" err="1"/>
              <a:t>Creole</a:t>
            </a:r>
            <a:r>
              <a:rPr lang="fr-FR" i="1" noProof="0" dirty="0"/>
              <a:t> </a:t>
            </a:r>
            <a:r>
              <a:rPr lang="fr-FR" i="1" noProof="0" dirty="0" err="1"/>
              <a:t>Archipelago</a:t>
            </a:r>
            <a:r>
              <a:rPr lang="fr-FR" i="1" noProof="0" dirty="0"/>
              <a:t> </a:t>
            </a:r>
            <a:r>
              <a:rPr lang="fr-FR" noProof="0" dirty="0"/>
              <a:t>(Penn, 2021)</a:t>
            </a:r>
          </a:p>
          <a:p>
            <a:r>
              <a:rPr lang="fr-FR" noProof="0" dirty="0"/>
              <a:t>Lennox </a:t>
            </a:r>
            <a:r>
              <a:rPr lang="fr-FR" noProof="0" dirty="0" err="1"/>
              <a:t>Honychurch</a:t>
            </a:r>
            <a:r>
              <a:rPr lang="fr-FR" noProof="0" dirty="0"/>
              <a:t>, </a:t>
            </a:r>
            <a:r>
              <a:rPr lang="fr-FR" i="1" noProof="0" dirty="0"/>
              <a:t>Resistance, Refuge, Renaissance </a:t>
            </a:r>
            <a:r>
              <a:rPr lang="fr-FR" noProof="0" dirty="0"/>
              <a:t>(Papillote, 2025)</a:t>
            </a:r>
          </a:p>
          <a:p>
            <a:endParaRPr lang="fr-FR" noProof="0" dirty="0"/>
          </a:p>
          <a:p>
            <a:endParaRPr lang="fr-FR" noProof="0" dirty="0"/>
          </a:p>
        </p:txBody>
      </p:sp>
    </p:spTree>
    <p:extLst>
      <p:ext uri="{BB962C8B-B14F-4D97-AF65-F5344CB8AC3E}">
        <p14:creationId xmlns:p14="http://schemas.microsoft.com/office/powerpoint/2010/main" val="1303427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ED700-3A62-8959-4A8A-7043741A46C5}"/>
              </a:ext>
            </a:extLst>
          </p:cNvPr>
          <p:cNvSpPr>
            <a:spLocks noGrp="1"/>
          </p:cNvSpPr>
          <p:nvPr>
            <p:ph type="title"/>
          </p:nvPr>
        </p:nvSpPr>
        <p:spPr/>
        <p:txBody>
          <a:bodyPr/>
          <a:lstStyle/>
          <a:p>
            <a:r>
              <a:rPr lang="fr-FR" noProof="0" dirty="0"/>
              <a:t>Études historiques sur le savoir médical des </a:t>
            </a:r>
            <a:r>
              <a:rPr lang="fr-FR" noProof="0" dirty="0" err="1"/>
              <a:t>esclavagisé.e.s</a:t>
            </a:r>
            <a:r>
              <a:rPr lang="fr-FR" noProof="0" dirty="0"/>
              <a:t> </a:t>
            </a:r>
          </a:p>
        </p:txBody>
      </p:sp>
      <p:sp>
        <p:nvSpPr>
          <p:cNvPr id="3" name="Content Placeholder 2">
            <a:extLst>
              <a:ext uri="{FF2B5EF4-FFF2-40B4-BE49-F238E27FC236}">
                <a16:creationId xmlns:a16="http://schemas.microsoft.com/office/drawing/2014/main" id="{1632ED85-80CF-B9EC-77B0-9AB403CE7EAB}"/>
              </a:ext>
            </a:extLst>
          </p:cNvPr>
          <p:cNvSpPr>
            <a:spLocks noGrp="1"/>
          </p:cNvSpPr>
          <p:nvPr>
            <p:ph idx="1"/>
          </p:nvPr>
        </p:nvSpPr>
        <p:spPr/>
        <p:txBody>
          <a:bodyPr>
            <a:normAutofit fontScale="77500" lnSpcReduction="20000"/>
          </a:bodyPr>
          <a:lstStyle/>
          <a:p>
            <a:r>
              <a:rPr lang="fr-FR" noProof="0" dirty="0"/>
              <a:t>Pablo F. Gómez. </a:t>
            </a:r>
            <a:r>
              <a:rPr lang="fr-FR" i="1" noProof="0" dirty="0"/>
              <a:t>The </a:t>
            </a:r>
            <a:r>
              <a:rPr lang="fr-FR" i="1" noProof="0" dirty="0" err="1"/>
              <a:t>Experiential</a:t>
            </a:r>
            <a:r>
              <a:rPr lang="fr-FR" i="1" noProof="0" dirty="0"/>
              <a:t> Caribbean: </a:t>
            </a:r>
            <a:r>
              <a:rPr lang="fr-FR" i="1" noProof="0" dirty="0" err="1"/>
              <a:t>Creating</a:t>
            </a:r>
            <a:r>
              <a:rPr lang="fr-FR" i="1" noProof="0" dirty="0"/>
              <a:t> </a:t>
            </a:r>
            <a:r>
              <a:rPr lang="fr-FR" i="1" noProof="0" dirty="0" err="1"/>
              <a:t>Knowledge</a:t>
            </a:r>
            <a:r>
              <a:rPr lang="fr-FR" i="1" noProof="0" dirty="0"/>
              <a:t> and Healing in the </a:t>
            </a:r>
            <a:r>
              <a:rPr lang="fr-FR" i="1" noProof="0" dirty="0" err="1"/>
              <a:t>Early</a:t>
            </a:r>
            <a:r>
              <a:rPr lang="fr-FR" i="1" noProof="0" dirty="0"/>
              <a:t> Modern Atlantic</a:t>
            </a:r>
            <a:r>
              <a:rPr lang="fr-FR" noProof="0" dirty="0"/>
              <a:t> (UNC, 2018)</a:t>
            </a:r>
          </a:p>
          <a:p>
            <a:r>
              <a:rPr lang="fr-FR" noProof="0" dirty="0"/>
              <a:t>Elise Mitchell, “The “</a:t>
            </a:r>
            <a:r>
              <a:rPr lang="fr-FR" noProof="0" dirty="0" err="1"/>
              <a:t>Practitioner</a:t>
            </a:r>
            <a:r>
              <a:rPr lang="fr-FR" noProof="0" dirty="0"/>
              <a:t> of </a:t>
            </a:r>
            <a:r>
              <a:rPr lang="fr-FR" noProof="0" dirty="0" err="1"/>
              <a:t>Physick</a:t>
            </a:r>
            <a:r>
              <a:rPr lang="fr-FR" noProof="0" dirty="0"/>
              <a:t> and </a:t>
            </a:r>
            <a:r>
              <a:rPr lang="fr-FR" noProof="0" dirty="0" err="1"/>
              <a:t>Surgery</a:t>
            </a:r>
            <a:r>
              <a:rPr lang="fr-FR" noProof="0" dirty="0"/>
              <a:t>” and the </a:t>
            </a:r>
            <a:r>
              <a:rPr lang="fr-FR" noProof="0" dirty="0" err="1"/>
              <a:t>Enslaved</a:t>
            </a:r>
            <a:r>
              <a:rPr lang="fr-FR" noProof="0" dirty="0"/>
              <a:t> “</a:t>
            </a:r>
            <a:r>
              <a:rPr lang="fr-FR" noProof="0" dirty="0" err="1"/>
              <a:t>Doctor</a:t>
            </a:r>
            <a:r>
              <a:rPr lang="fr-FR" noProof="0" dirty="0"/>
              <a:t>”: </a:t>
            </a:r>
            <a:r>
              <a:rPr lang="fr-FR" noProof="0" dirty="0" err="1"/>
              <a:t>Medicine</a:t>
            </a:r>
            <a:r>
              <a:rPr lang="fr-FR" noProof="0" dirty="0"/>
              <a:t>, </a:t>
            </a:r>
            <a:r>
              <a:rPr lang="fr-FR" noProof="0" dirty="0" err="1"/>
              <a:t>Slavery</a:t>
            </a:r>
            <a:r>
              <a:rPr lang="fr-FR" noProof="0" dirty="0"/>
              <a:t>, Race, and </a:t>
            </a:r>
            <a:r>
              <a:rPr lang="fr-FR" noProof="0" dirty="0" err="1"/>
              <a:t>Patriarchy</a:t>
            </a:r>
            <a:r>
              <a:rPr lang="fr-FR" noProof="0" dirty="0"/>
              <a:t> in the </a:t>
            </a:r>
            <a:r>
              <a:rPr lang="fr-FR" noProof="0" dirty="0" err="1"/>
              <a:t>Eighteenth</a:t>
            </a:r>
            <a:r>
              <a:rPr lang="fr-FR" noProof="0" dirty="0"/>
              <a:t>-Century </a:t>
            </a:r>
            <a:r>
              <a:rPr lang="fr-FR" noProof="0" dirty="0" err="1"/>
              <a:t>Jamaica</a:t>
            </a:r>
            <a:r>
              <a:rPr lang="fr-FR" noProof="0" dirty="0"/>
              <a:t>”, </a:t>
            </a:r>
            <a:r>
              <a:rPr lang="fr-FR" i="1" noProof="0" dirty="0"/>
              <a:t>Journal of Irish and Scottish </a:t>
            </a:r>
            <a:r>
              <a:rPr lang="fr-FR" i="1" noProof="0" dirty="0" err="1"/>
              <a:t>Studies</a:t>
            </a:r>
            <a:r>
              <a:rPr lang="fr-FR" noProof="0" dirty="0"/>
              <a:t> 11.2 (2024).</a:t>
            </a:r>
          </a:p>
          <a:p>
            <a:r>
              <a:rPr lang="fr-FR" noProof="0" dirty="0"/>
              <a:t>Sean </a:t>
            </a:r>
            <a:r>
              <a:rPr lang="fr-FR" noProof="0" dirty="0" err="1"/>
              <a:t>Morey</a:t>
            </a:r>
            <a:r>
              <a:rPr lang="fr-FR" noProof="0" dirty="0"/>
              <a:t> Smith and Christopher Willoughby (</a:t>
            </a:r>
            <a:r>
              <a:rPr lang="fr-FR" noProof="0" dirty="0" err="1"/>
              <a:t>eds</a:t>
            </a:r>
            <a:r>
              <a:rPr lang="fr-FR" noProof="0" dirty="0"/>
              <a:t>), </a:t>
            </a:r>
            <a:r>
              <a:rPr lang="fr-FR" i="1" noProof="0" dirty="0" err="1"/>
              <a:t>Medicine</a:t>
            </a:r>
            <a:r>
              <a:rPr lang="fr-FR" i="1" noProof="0" dirty="0"/>
              <a:t> and Healing in the Age of </a:t>
            </a:r>
            <a:r>
              <a:rPr lang="fr-FR" i="1" noProof="0" dirty="0" err="1"/>
              <a:t>Slavery</a:t>
            </a:r>
            <a:r>
              <a:rPr lang="fr-FR" i="1" noProof="0" dirty="0"/>
              <a:t> </a:t>
            </a:r>
            <a:r>
              <a:rPr lang="fr-FR" noProof="0" dirty="0"/>
              <a:t>(LSU 2021)</a:t>
            </a:r>
          </a:p>
          <a:p>
            <a:r>
              <a:rPr lang="fr-FR" noProof="0" dirty="0" err="1"/>
              <a:t>Londa</a:t>
            </a:r>
            <a:r>
              <a:rPr lang="fr-FR" noProof="0" dirty="0"/>
              <a:t> </a:t>
            </a:r>
            <a:r>
              <a:rPr lang="fr-FR" noProof="0" dirty="0" err="1"/>
              <a:t>Schiebinger</a:t>
            </a:r>
            <a:r>
              <a:rPr lang="fr-FR" noProof="0" dirty="0"/>
              <a:t>, </a:t>
            </a:r>
            <a:r>
              <a:rPr lang="fr-FR" i="1" noProof="0" dirty="0"/>
              <a:t>Secret Cures of Slaves: People, Plants, and </a:t>
            </a:r>
            <a:r>
              <a:rPr lang="fr-FR" i="1" noProof="0" dirty="0" err="1"/>
              <a:t>Medicine</a:t>
            </a:r>
            <a:r>
              <a:rPr lang="fr-FR" i="1" noProof="0" dirty="0"/>
              <a:t> in the </a:t>
            </a:r>
            <a:r>
              <a:rPr lang="fr-FR" i="1" noProof="0" dirty="0" err="1"/>
              <a:t>Eighteenth</a:t>
            </a:r>
            <a:r>
              <a:rPr lang="fr-FR" i="1" noProof="0" dirty="0"/>
              <a:t>-Century Atlantic World </a:t>
            </a:r>
            <a:r>
              <a:rPr lang="fr-FR" noProof="0" dirty="0"/>
              <a:t>(Stanford, 2017)</a:t>
            </a:r>
          </a:p>
          <a:p>
            <a:r>
              <a:rPr lang="fr-FR" noProof="0" dirty="0"/>
              <a:t>Fredrik </a:t>
            </a:r>
            <a:r>
              <a:rPr lang="fr-FR" noProof="0" dirty="0" err="1"/>
              <a:t>Thomasson</a:t>
            </a:r>
            <a:r>
              <a:rPr lang="fr-FR" noProof="0" dirty="0"/>
              <a:t>, “Black </a:t>
            </a:r>
            <a:r>
              <a:rPr lang="fr-FR" noProof="0" dirty="0" err="1"/>
              <a:t>Healers</a:t>
            </a:r>
            <a:r>
              <a:rPr lang="fr-FR" noProof="0" dirty="0"/>
              <a:t>, Surgeons and '</a:t>
            </a:r>
            <a:r>
              <a:rPr lang="fr-FR" noProof="0" dirty="0" err="1"/>
              <a:t>Witches</a:t>
            </a:r>
            <a:r>
              <a:rPr lang="fr-FR" noProof="0" dirty="0"/>
              <a:t>': </a:t>
            </a:r>
            <a:r>
              <a:rPr lang="fr-FR" noProof="0" dirty="0" err="1"/>
              <a:t>Medicine</a:t>
            </a:r>
            <a:r>
              <a:rPr lang="fr-FR" noProof="0" dirty="0"/>
              <a:t>, </a:t>
            </a:r>
            <a:r>
              <a:rPr lang="fr-FR" noProof="0" dirty="0" err="1"/>
              <a:t>Mobility</a:t>
            </a:r>
            <a:r>
              <a:rPr lang="fr-FR" noProof="0" dirty="0"/>
              <a:t> and </a:t>
            </a:r>
            <a:r>
              <a:rPr lang="fr-FR" noProof="0" dirty="0" err="1"/>
              <a:t>Knowledge</a:t>
            </a:r>
            <a:r>
              <a:rPr lang="fr-FR" noProof="0" dirty="0"/>
              <a:t> Exchange in </a:t>
            </a:r>
            <a:r>
              <a:rPr lang="fr-FR" noProof="0" dirty="0" err="1"/>
              <a:t>Swedish</a:t>
            </a:r>
            <a:r>
              <a:rPr lang="fr-FR" noProof="0" dirty="0"/>
              <a:t> St Barthélemy 1785-1815,” </a:t>
            </a:r>
            <a:r>
              <a:rPr lang="fr-FR" i="1" noProof="0" dirty="0"/>
              <a:t>Social </a:t>
            </a:r>
            <a:r>
              <a:rPr lang="fr-FR" i="1" noProof="0" dirty="0" err="1"/>
              <a:t>History</a:t>
            </a:r>
            <a:r>
              <a:rPr lang="fr-FR" i="1" noProof="0" dirty="0"/>
              <a:t> of </a:t>
            </a:r>
            <a:r>
              <a:rPr lang="fr-FR" i="1" noProof="0" dirty="0" err="1"/>
              <a:t>Medicine</a:t>
            </a:r>
            <a:r>
              <a:rPr lang="fr-FR" i="1" noProof="0" dirty="0"/>
              <a:t> </a:t>
            </a:r>
            <a:r>
              <a:rPr lang="fr-FR" noProof="0" dirty="0"/>
              <a:t>35.1(2021):49-71. </a:t>
            </a:r>
            <a:r>
              <a:rPr lang="fr-FR" noProof="0" dirty="0" err="1"/>
              <a:t>doi</a:t>
            </a:r>
            <a:r>
              <a:rPr lang="fr-FR" noProof="0" dirty="0"/>
              <a:t>: 10.1093/</a:t>
            </a:r>
            <a:r>
              <a:rPr lang="fr-FR" noProof="0" dirty="0" err="1"/>
              <a:t>shm</a:t>
            </a:r>
            <a:r>
              <a:rPr lang="fr-FR" noProof="0" dirty="0"/>
              <a:t>/hkaa092. PMID: 35264902; PMCID: PMC8902003.</a:t>
            </a:r>
          </a:p>
          <a:p>
            <a:r>
              <a:rPr lang="fr-FR" noProof="0" dirty="0"/>
              <a:t>Karol Weaver, </a:t>
            </a:r>
            <a:r>
              <a:rPr lang="fr-FR" i="1" noProof="0" dirty="0" err="1"/>
              <a:t>Medical</a:t>
            </a:r>
            <a:r>
              <a:rPr lang="fr-FR" i="1" noProof="0" dirty="0"/>
              <a:t> </a:t>
            </a:r>
            <a:r>
              <a:rPr lang="fr-FR" i="1" noProof="0" dirty="0" err="1"/>
              <a:t>Revolutionaries</a:t>
            </a:r>
            <a:r>
              <a:rPr lang="fr-FR" i="1" noProof="0" dirty="0"/>
              <a:t>: The </a:t>
            </a:r>
            <a:r>
              <a:rPr lang="fr-FR" i="1" noProof="0" dirty="0" err="1"/>
              <a:t>Enslaved</a:t>
            </a:r>
            <a:r>
              <a:rPr lang="fr-FR" i="1" noProof="0" dirty="0"/>
              <a:t> </a:t>
            </a:r>
            <a:r>
              <a:rPr lang="fr-FR" i="1" noProof="0" dirty="0" err="1"/>
              <a:t>Healers</a:t>
            </a:r>
            <a:r>
              <a:rPr lang="fr-FR" i="1" noProof="0" dirty="0"/>
              <a:t> of Saint Domingue </a:t>
            </a:r>
            <a:r>
              <a:rPr lang="fr-FR" noProof="0" dirty="0"/>
              <a:t>(Illinois, 2006)</a:t>
            </a:r>
            <a:endParaRPr lang="fr-FR" i="1" noProof="0" dirty="0"/>
          </a:p>
          <a:p>
            <a:endParaRPr lang="fr-FR" noProof="0" dirty="0"/>
          </a:p>
        </p:txBody>
      </p:sp>
    </p:spTree>
    <p:extLst>
      <p:ext uri="{BB962C8B-B14F-4D97-AF65-F5344CB8AC3E}">
        <p14:creationId xmlns:p14="http://schemas.microsoft.com/office/powerpoint/2010/main" val="2027552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12CF214-B649-9E7C-9E0A-64557D5BAC80}"/>
              </a:ext>
            </a:extLst>
          </p:cNvPr>
          <p:cNvPicPr>
            <a:picLocks noChangeAspect="1"/>
          </p:cNvPicPr>
          <p:nvPr/>
        </p:nvPicPr>
        <p:blipFill>
          <a:blip r:embed="rId2">
            <a:extLst>
              <a:ext uri="{28A0092B-C50C-407E-A947-70E740481C1C}">
                <a14:useLocalDpi xmlns:a14="http://schemas.microsoft.com/office/drawing/2010/main" val="0"/>
              </a:ext>
            </a:extLst>
          </a:blip>
          <a:srcRect l="5826" r="4638"/>
          <a:stretch>
            <a:fillRect/>
          </a:stretch>
        </p:blipFill>
        <p:spPr>
          <a:xfrm rot="5400000">
            <a:off x="-132471" y="1044859"/>
            <a:ext cx="6523515" cy="4768278"/>
          </a:xfrm>
          <a:prstGeom prst="rect">
            <a:avLst/>
          </a:prstGeom>
        </p:spPr>
      </p:pic>
      <p:pic>
        <p:nvPicPr>
          <p:cNvPr id="7" name="Image 6">
            <a:extLst>
              <a:ext uri="{FF2B5EF4-FFF2-40B4-BE49-F238E27FC236}">
                <a16:creationId xmlns:a16="http://schemas.microsoft.com/office/drawing/2014/main" id="{1526FDAD-709E-55B9-408F-42037E6E4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492481" y="1353335"/>
            <a:ext cx="6523517" cy="4151329"/>
          </a:xfrm>
          <a:prstGeom prst="rect">
            <a:avLst/>
          </a:prstGeom>
        </p:spPr>
      </p:pic>
    </p:spTree>
    <p:extLst>
      <p:ext uri="{BB962C8B-B14F-4D97-AF65-F5344CB8AC3E}">
        <p14:creationId xmlns:p14="http://schemas.microsoft.com/office/powerpoint/2010/main" val="664743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B3A24FA-6AEC-BE6A-B952-AAAAA215F4AE}"/>
              </a:ext>
            </a:extLst>
          </p:cNvPr>
          <p:cNvSpPr>
            <a:spLocks noGrp="1"/>
          </p:cNvSpPr>
          <p:nvPr>
            <p:ph idx="1"/>
          </p:nvPr>
        </p:nvSpPr>
        <p:spPr>
          <a:xfrm>
            <a:off x="5018049" y="350832"/>
            <a:ext cx="7002965" cy="4340454"/>
          </a:xfrm>
        </p:spPr>
        <p:txBody>
          <a:bodyPr>
            <a:normAutofit/>
          </a:bodyPr>
          <a:lstStyle/>
          <a:p>
            <a:pPr marL="0" lvl="0" indent="0">
              <a:buNone/>
            </a:pPr>
            <a:r>
              <a:rPr lang="fr-FR" dirty="0"/>
              <a:t>Épitre dédicatoire et pages 1 à 4</a:t>
            </a:r>
          </a:p>
          <a:p>
            <a:pPr lvl="0"/>
            <a:r>
              <a:rPr lang="fr-FR" dirty="0"/>
              <a:t>Quelle est son attitude envers l’esclavage et les esclavagisés ? Quel langage emploie-t-il ?</a:t>
            </a:r>
            <a:endParaRPr lang="fr-US" dirty="0"/>
          </a:p>
          <a:p>
            <a:pPr lvl="0"/>
            <a:r>
              <a:rPr lang="fr-FR" dirty="0"/>
              <a:t>Quel est le but de son œuvre ? </a:t>
            </a:r>
          </a:p>
          <a:p>
            <a:pPr lvl="0"/>
            <a:r>
              <a:rPr lang="fr-FR" dirty="0"/>
              <a:t>En quoi se met-il en scène comme éclairé ? Comment se donne-t-il de l’autorité ?</a:t>
            </a:r>
          </a:p>
          <a:p>
            <a:r>
              <a:rPr lang="fr-FR" dirty="0"/>
              <a:t>Comment </a:t>
            </a:r>
            <a:r>
              <a:rPr lang="fr-FR" dirty="0" err="1"/>
              <a:t>Dazille</a:t>
            </a:r>
            <a:r>
              <a:rPr lang="fr-FR" dirty="0"/>
              <a:t> qualifie-t-il les colonies atlantiques et ce qui les fait prospérer ?</a:t>
            </a:r>
          </a:p>
          <a:p>
            <a:r>
              <a:rPr lang="fr-FR" dirty="0"/>
              <a:t>Comment veut-il y contribuer ?</a:t>
            </a:r>
          </a:p>
          <a:p>
            <a:pPr lvl="0"/>
            <a:endParaRPr lang="fr-US" dirty="0"/>
          </a:p>
        </p:txBody>
      </p:sp>
      <p:pic>
        <p:nvPicPr>
          <p:cNvPr id="4" name="Image 3">
            <a:extLst>
              <a:ext uri="{FF2B5EF4-FFF2-40B4-BE49-F238E27FC236}">
                <a16:creationId xmlns:a16="http://schemas.microsoft.com/office/drawing/2014/main" id="{5680D957-4FFC-0979-5BD2-721297F6AEE7}"/>
              </a:ext>
            </a:extLst>
          </p:cNvPr>
          <p:cNvPicPr>
            <a:picLocks noChangeAspect="1"/>
          </p:cNvPicPr>
          <p:nvPr/>
        </p:nvPicPr>
        <p:blipFill>
          <a:blip r:embed="rId2">
            <a:extLst>
              <a:ext uri="{28A0092B-C50C-407E-A947-70E740481C1C}">
                <a14:useLocalDpi xmlns:a14="http://schemas.microsoft.com/office/drawing/2010/main" val="0"/>
              </a:ext>
            </a:extLst>
          </a:blip>
          <a:srcRect l="5826" r="4638"/>
          <a:stretch>
            <a:fillRect/>
          </a:stretch>
        </p:blipFill>
        <p:spPr>
          <a:xfrm rot="5400000">
            <a:off x="-877619" y="1212102"/>
            <a:ext cx="6523515" cy="4768278"/>
          </a:xfrm>
          <a:prstGeom prst="rect">
            <a:avLst/>
          </a:prstGeom>
        </p:spPr>
      </p:pic>
      <p:sp>
        <p:nvSpPr>
          <p:cNvPr id="8" name="ZoneTexte 7">
            <a:extLst>
              <a:ext uri="{FF2B5EF4-FFF2-40B4-BE49-F238E27FC236}">
                <a16:creationId xmlns:a16="http://schemas.microsoft.com/office/drawing/2014/main" id="{F3A37FCF-F31E-4974-EA99-18CA98188A4C}"/>
              </a:ext>
            </a:extLst>
          </p:cNvPr>
          <p:cNvSpPr txBox="1"/>
          <p:nvPr/>
        </p:nvSpPr>
        <p:spPr>
          <a:xfrm>
            <a:off x="5018049" y="5005286"/>
            <a:ext cx="6507589" cy="1815882"/>
          </a:xfrm>
          <a:prstGeom prst="rect">
            <a:avLst/>
          </a:prstGeom>
          <a:noFill/>
        </p:spPr>
        <p:txBody>
          <a:bodyPr wrap="square">
            <a:spAutoFit/>
          </a:bodyPr>
          <a:lstStyle/>
          <a:p>
            <a:r>
              <a:rPr lang="fr-FR" sz="2800" dirty="0"/>
              <a:t>D’après </a:t>
            </a:r>
            <a:r>
              <a:rPr lang="fr-FR" sz="2800" dirty="0" err="1"/>
              <a:t>Dazille</a:t>
            </a:r>
            <a:r>
              <a:rPr lang="fr-FR" sz="2800" dirty="0"/>
              <a:t>, quelles sont les causes des maladies des personnes esclavagisées ?</a:t>
            </a:r>
            <a:endParaRPr lang="fr-US" sz="2800" dirty="0"/>
          </a:p>
          <a:p>
            <a:pPr lvl="0"/>
            <a:r>
              <a:rPr lang="fr-FR" sz="2800" dirty="0"/>
              <a:t>D’après </a:t>
            </a:r>
            <a:r>
              <a:rPr lang="fr-FR" sz="2800" dirty="0" err="1"/>
              <a:t>Dazille</a:t>
            </a:r>
            <a:r>
              <a:rPr lang="fr-FR" sz="2800" dirty="0"/>
              <a:t>, les pathologies sont-elles racialisées ou pas ? </a:t>
            </a:r>
          </a:p>
        </p:txBody>
      </p:sp>
    </p:spTree>
    <p:extLst>
      <p:ext uri="{BB962C8B-B14F-4D97-AF65-F5344CB8AC3E}">
        <p14:creationId xmlns:p14="http://schemas.microsoft.com/office/powerpoint/2010/main" val="364754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6EAF8-F1AF-CD6F-D7B0-4FC417C8DEBE}"/>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8AD91F1D-F328-3002-5638-6D4C897271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92481" y="1353335"/>
            <a:ext cx="6523517" cy="4151329"/>
          </a:xfrm>
          <a:prstGeom prst="rect">
            <a:avLst/>
          </a:prstGeom>
        </p:spPr>
      </p:pic>
      <p:sp>
        <p:nvSpPr>
          <p:cNvPr id="3" name="Espace réservé du contenu 2">
            <a:extLst>
              <a:ext uri="{FF2B5EF4-FFF2-40B4-BE49-F238E27FC236}">
                <a16:creationId xmlns:a16="http://schemas.microsoft.com/office/drawing/2014/main" id="{9306C765-FF1F-6375-9313-9515D3E2789E}"/>
              </a:ext>
            </a:extLst>
          </p:cNvPr>
          <p:cNvSpPr>
            <a:spLocks noGrp="1"/>
          </p:cNvSpPr>
          <p:nvPr>
            <p:ph idx="1"/>
          </p:nvPr>
        </p:nvSpPr>
        <p:spPr>
          <a:xfrm>
            <a:off x="355865" y="1188315"/>
            <a:ext cx="5532316" cy="5669685"/>
          </a:xfrm>
        </p:spPr>
        <p:txBody>
          <a:bodyPr/>
          <a:lstStyle/>
          <a:p>
            <a:pPr lvl="1"/>
            <a:r>
              <a:rPr lang="fr-FR" sz="3200" dirty="0"/>
              <a:t>Pour </a:t>
            </a:r>
            <a:r>
              <a:rPr lang="fr-FR" sz="3200" dirty="0" err="1"/>
              <a:t>Dazille</a:t>
            </a:r>
            <a:r>
              <a:rPr lang="fr-FR" sz="3200" dirty="0"/>
              <a:t>, quelles sont les causes de cette maladie </a:t>
            </a:r>
            <a:r>
              <a:rPr lang="fr-FR" sz="3200"/>
              <a:t>? </a:t>
            </a:r>
            <a:endParaRPr lang="fr-US" sz="3200" dirty="0"/>
          </a:p>
          <a:p>
            <a:pPr lvl="1"/>
            <a:r>
              <a:rPr lang="fr-FR" sz="3200" dirty="0"/>
              <a:t>Comment </a:t>
            </a:r>
            <a:r>
              <a:rPr lang="fr-FR" sz="3200" dirty="0" err="1"/>
              <a:t>Dazille</a:t>
            </a:r>
            <a:r>
              <a:rPr lang="fr-FR" sz="3200" dirty="0"/>
              <a:t> met-il en scène l’autorité médicale ici ?</a:t>
            </a:r>
            <a:endParaRPr lang="fr-US" sz="3200" dirty="0"/>
          </a:p>
          <a:p>
            <a:pPr lvl="1"/>
            <a:r>
              <a:rPr lang="fr-FR" sz="3200" dirty="0"/>
              <a:t>Quelle est la relation avec l’infanticide ici ?</a:t>
            </a:r>
            <a:endParaRPr lang="fr-US" sz="3200" dirty="0"/>
          </a:p>
          <a:p>
            <a:endParaRPr lang="fr-FR" dirty="0"/>
          </a:p>
        </p:txBody>
      </p:sp>
    </p:spTree>
    <p:extLst>
      <p:ext uri="{BB962C8B-B14F-4D97-AF65-F5344CB8AC3E}">
        <p14:creationId xmlns:p14="http://schemas.microsoft.com/office/powerpoint/2010/main" val="1803587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2DBD78-69F1-68D6-0A30-4C6132B40C84}"/>
            </a:ext>
          </a:extLst>
        </p:cNvPr>
        <p:cNvGrpSpPr/>
        <p:nvPr/>
      </p:nvGrpSpPr>
      <p:grpSpPr>
        <a:xfrm>
          <a:off x="0" y="0"/>
          <a:ext cx="0" cy="0"/>
          <a:chOff x="0" y="0"/>
          <a:chExt cx="0" cy="0"/>
        </a:xfrm>
      </p:grpSpPr>
      <p:pic>
        <p:nvPicPr>
          <p:cNvPr id="5" name="Picture 4" descr="A black sand beach and deep blue waters">
            <a:extLst>
              <a:ext uri="{FF2B5EF4-FFF2-40B4-BE49-F238E27FC236}">
                <a16:creationId xmlns:a16="http://schemas.microsoft.com/office/drawing/2014/main" id="{BA6D31B2-327D-8B0B-E147-B2DB9A021385}"/>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4343" b="11387"/>
          <a:stretch/>
        </p:blipFill>
        <p:spPr>
          <a:xfrm>
            <a:off x="20" y="10"/>
            <a:ext cx="12191980" cy="6857990"/>
          </a:xfrm>
          <a:prstGeom prst="rect">
            <a:avLst/>
          </a:prstGeom>
        </p:spPr>
      </p:pic>
      <p:sp>
        <p:nvSpPr>
          <p:cNvPr id="2" name="Title 1">
            <a:extLst>
              <a:ext uri="{FF2B5EF4-FFF2-40B4-BE49-F238E27FC236}">
                <a16:creationId xmlns:a16="http://schemas.microsoft.com/office/drawing/2014/main" id="{52951147-DFF3-6B1C-7A8F-32C170ECB473}"/>
              </a:ext>
            </a:extLst>
          </p:cNvPr>
          <p:cNvSpPr>
            <a:spLocks noGrp="1"/>
          </p:cNvSpPr>
          <p:nvPr>
            <p:ph type="ctrTitle"/>
          </p:nvPr>
        </p:nvSpPr>
        <p:spPr>
          <a:xfrm>
            <a:off x="965200" y="635000"/>
            <a:ext cx="10261600" cy="3564869"/>
          </a:xfrm>
        </p:spPr>
        <p:txBody>
          <a:bodyPr>
            <a:normAutofit fontScale="90000"/>
          </a:bodyPr>
          <a:lstStyle/>
          <a:p>
            <a:pPr algn="l"/>
            <a:r>
              <a:rPr lang="fr-FR" sz="11500" noProof="0" dirty="0">
                <a:ln w="22225">
                  <a:solidFill>
                    <a:schemeClr val="tx1"/>
                  </a:solidFill>
                  <a:miter lim="800000"/>
                </a:ln>
                <a:noFill/>
              </a:rPr>
              <a:t>Savoirs médicaux </a:t>
            </a:r>
            <a:r>
              <a:rPr lang="fr-FR" sz="7300" noProof="0" dirty="0">
                <a:ln w="22225">
                  <a:solidFill>
                    <a:schemeClr val="tx1"/>
                  </a:solidFill>
                  <a:miter lim="800000"/>
                </a:ln>
                <a:noFill/>
              </a:rPr>
              <a:t>des personnes autochtones et afro-diasporiques</a:t>
            </a:r>
            <a:endParaRPr lang="fr-FR" sz="11500" noProof="0" dirty="0">
              <a:ln w="22225">
                <a:solidFill>
                  <a:schemeClr val="tx1"/>
                </a:solidFill>
                <a:miter lim="800000"/>
              </a:ln>
              <a:noFill/>
            </a:endParaRPr>
          </a:p>
        </p:txBody>
      </p:sp>
      <p:sp>
        <p:nvSpPr>
          <p:cNvPr id="3" name="Subtitle 2">
            <a:extLst>
              <a:ext uri="{FF2B5EF4-FFF2-40B4-BE49-F238E27FC236}">
                <a16:creationId xmlns:a16="http://schemas.microsoft.com/office/drawing/2014/main" id="{FCC52F89-234C-A660-40D1-54BBB6EA285F}"/>
              </a:ext>
            </a:extLst>
          </p:cNvPr>
          <p:cNvSpPr>
            <a:spLocks noGrp="1"/>
          </p:cNvSpPr>
          <p:nvPr>
            <p:ph type="subTitle" idx="1"/>
          </p:nvPr>
        </p:nvSpPr>
        <p:spPr>
          <a:xfrm>
            <a:off x="965200" y="5130802"/>
            <a:ext cx="10261600" cy="1202995"/>
          </a:xfrm>
        </p:spPr>
        <p:txBody>
          <a:bodyPr>
            <a:normAutofit/>
          </a:bodyPr>
          <a:lstStyle/>
          <a:p>
            <a:pPr algn="r"/>
            <a:r>
              <a:rPr lang="fr-FR" sz="2800" dirty="0"/>
              <a:t>avec de grands remerciements à Ashley Williard (U. South Carolina)</a:t>
            </a:r>
            <a:endParaRPr lang="fr-FR" sz="2800" noProof="0" dirty="0"/>
          </a:p>
        </p:txBody>
      </p:sp>
    </p:spTree>
    <p:extLst>
      <p:ext uri="{BB962C8B-B14F-4D97-AF65-F5344CB8AC3E}">
        <p14:creationId xmlns:p14="http://schemas.microsoft.com/office/powerpoint/2010/main" val="119564661"/>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BGRectangle">
            <a:extLst>
              <a:ext uri="{FF2B5EF4-FFF2-40B4-BE49-F238E27FC236}">
                <a16:creationId xmlns:a16="http://schemas.microsoft.com/office/drawing/2014/main" id="{F1611BA9-268A-49A6-84F8-FC9153668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2" name="Rectangle 15">
            <a:extLst>
              <a:ext uri="{FF2B5EF4-FFF2-40B4-BE49-F238E27FC236}">
                <a16:creationId xmlns:a16="http://schemas.microsoft.com/office/drawing/2014/main" id="{E20EB187-900F-4AF5-813B-101456D9F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9" name="Picture 8" descr="A black sand beach and deep blue waters">
            <a:extLst>
              <a:ext uri="{FF2B5EF4-FFF2-40B4-BE49-F238E27FC236}">
                <a16:creationId xmlns:a16="http://schemas.microsoft.com/office/drawing/2014/main" id="{014D878E-768A-5A8C-9354-6D834B261A13}"/>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4343" b="11387"/>
          <a:stretch/>
        </p:blipFill>
        <p:spPr>
          <a:xfrm>
            <a:off x="20" y="1"/>
            <a:ext cx="12191980" cy="6857999"/>
          </a:xfrm>
          <a:prstGeom prst="rect">
            <a:avLst/>
          </a:prstGeom>
        </p:spPr>
      </p:pic>
      <p:sp>
        <p:nvSpPr>
          <p:cNvPr id="4" name="Title 3">
            <a:extLst>
              <a:ext uri="{FF2B5EF4-FFF2-40B4-BE49-F238E27FC236}">
                <a16:creationId xmlns:a16="http://schemas.microsoft.com/office/drawing/2014/main" id="{8C1105F9-A124-EE1E-740D-A812F3B78C05}"/>
              </a:ext>
            </a:extLst>
          </p:cNvPr>
          <p:cNvSpPr>
            <a:spLocks noGrp="1"/>
          </p:cNvSpPr>
          <p:nvPr>
            <p:ph type="title"/>
          </p:nvPr>
        </p:nvSpPr>
        <p:spPr>
          <a:xfrm>
            <a:off x="4387349" y="1200152"/>
            <a:ext cx="6897171" cy="4457696"/>
          </a:xfrm>
        </p:spPr>
        <p:txBody>
          <a:bodyPr vert="horz" lIns="91440" tIns="45720" rIns="91440" bIns="45720" rtlCol="0" anchor="ctr">
            <a:normAutofit/>
          </a:bodyPr>
          <a:lstStyle/>
          <a:p>
            <a:r>
              <a:rPr lang="fr-FR" sz="8000" noProof="0" dirty="0">
                <a:solidFill>
                  <a:srgbClr val="FFFFFF"/>
                </a:solidFill>
              </a:rPr>
              <a:t>Pablo Gómez</a:t>
            </a:r>
          </a:p>
        </p:txBody>
      </p:sp>
      <p:sp>
        <p:nvSpPr>
          <p:cNvPr id="5" name="Text Placeholder 4">
            <a:extLst>
              <a:ext uri="{FF2B5EF4-FFF2-40B4-BE49-F238E27FC236}">
                <a16:creationId xmlns:a16="http://schemas.microsoft.com/office/drawing/2014/main" id="{F8F03EAB-EA4E-7C05-17AF-A7414482B181}"/>
              </a:ext>
            </a:extLst>
          </p:cNvPr>
          <p:cNvSpPr>
            <a:spLocks noGrp="1"/>
          </p:cNvSpPr>
          <p:nvPr>
            <p:ph type="body" idx="1"/>
          </p:nvPr>
        </p:nvSpPr>
        <p:spPr>
          <a:xfrm>
            <a:off x="849963" y="1200152"/>
            <a:ext cx="2816535" cy="4457696"/>
          </a:xfrm>
        </p:spPr>
        <p:txBody>
          <a:bodyPr vert="horz" lIns="91440" tIns="45720" rIns="91440" bIns="45720" rtlCol="0" anchor="ctr">
            <a:normAutofit/>
          </a:bodyPr>
          <a:lstStyle/>
          <a:p>
            <a:pPr algn="r"/>
            <a:r>
              <a:rPr lang="fr-FR" sz="2800" noProof="0" dirty="0">
                <a:solidFill>
                  <a:srgbClr val="FFFFFF"/>
                </a:solidFill>
              </a:rPr>
              <a:t>Incommensurable </a:t>
            </a:r>
            <a:r>
              <a:rPr lang="fr-FR" sz="2800" noProof="0" dirty="0" err="1">
                <a:solidFill>
                  <a:srgbClr val="FFFFFF"/>
                </a:solidFill>
              </a:rPr>
              <a:t>Epistemologies</a:t>
            </a:r>
            <a:endParaRPr lang="fr-FR" sz="2800" noProof="0" dirty="0">
              <a:solidFill>
                <a:srgbClr val="FFFFFF"/>
              </a:solidFill>
            </a:endParaRPr>
          </a:p>
        </p:txBody>
      </p:sp>
      <p:sp>
        <p:nvSpPr>
          <p:cNvPr id="13" name="!!Line">
            <a:extLst>
              <a:ext uri="{FF2B5EF4-FFF2-40B4-BE49-F238E27FC236}">
                <a16:creationId xmlns:a16="http://schemas.microsoft.com/office/drawing/2014/main" id="{1825D5AF-D278-4D9A-A4F5-A1A1D3507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6" y="2286000"/>
            <a:ext cx="2743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79021656"/>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descr="Le jardin créole, une pratique à valoriser">
            <a:extLst>
              <a:ext uri="{FF2B5EF4-FFF2-40B4-BE49-F238E27FC236}">
                <a16:creationId xmlns:a16="http://schemas.microsoft.com/office/drawing/2014/main" id="{00BA7746-3A70-436F-03CB-7F183F65188E}"/>
              </a:ext>
            </a:extLst>
          </p:cNvPr>
          <p:cNvPicPr>
            <a:picLocks noChangeAspect="1"/>
          </p:cNvPicPr>
          <p:nvPr/>
        </p:nvPicPr>
        <p:blipFill>
          <a:blip r:embed="rId2"/>
          <a:srcRect t="1435" b="4001"/>
          <a:stretch>
            <a:fillRect/>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474E9062-45AE-77E3-C61F-30D7B2EDB6BD}"/>
              </a:ext>
            </a:extLst>
          </p:cNvPr>
          <p:cNvSpPr>
            <a:spLocks noGrp="1"/>
          </p:cNvSpPr>
          <p:nvPr>
            <p:ph type="title"/>
          </p:nvPr>
        </p:nvSpPr>
        <p:spPr>
          <a:xfrm>
            <a:off x="7760072" y="-146748"/>
            <a:ext cx="3822189" cy="1899912"/>
          </a:xfrm>
        </p:spPr>
        <p:txBody>
          <a:bodyPr>
            <a:normAutofit/>
          </a:bodyPr>
          <a:lstStyle/>
          <a:p>
            <a:r>
              <a:rPr lang="fr-FR" sz="4000" noProof="0" dirty="0"/>
              <a:t>“Novel type of </a:t>
            </a:r>
            <a:r>
              <a:rPr lang="fr-FR" sz="4000" noProof="0" dirty="0" err="1"/>
              <a:t>healing</a:t>
            </a:r>
            <a:r>
              <a:rPr lang="fr-FR" sz="4000" noProof="0" dirty="0"/>
              <a:t> culture”</a:t>
            </a:r>
          </a:p>
        </p:txBody>
      </p:sp>
      <p:sp>
        <p:nvSpPr>
          <p:cNvPr id="5" name="Content Placeholder 4">
            <a:extLst>
              <a:ext uri="{FF2B5EF4-FFF2-40B4-BE49-F238E27FC236}">
                <a16:creationId xmlns:a16="http://schemas.microsoft.com/office/drawing/2014/main" id="{9A94EEC7-708E-8852-B4D8-3F881B4BB2D9}"/>
              </a:ext>
            </a:extLst>
          </p:cNvPr>
          <p:cNvSpPr>
            <a:spLocks noGrp="1"/>
          </p:cNvSpPr>
          <p:nvPr>
            <p:ph idx="1"/>
          </p:nvPr>
        </p:nvSpPr>
        <p:spPr>
          <a:xfrm>
            <a:off x="7814907" y="1753164"/>
            <a:ext cx="3822189" cy="3742762"/>
          </a:xfrm>
        </p:spPr>
        <p:txBody>
          <a:bodyPr>
            <a:noAutofit/>
          </a:bodyPr>
          <a:lstStyle/>
          <a:p>
            <a:pPr marL="0" lvl="0" indent="0">
              <a:buNone/>
            </a:pPr>
            <a:r>
              <a:rPr lang="fr-FR" noProof="0" dirty="0"/>
              <a:t>Point de départ : </a:t>
            </a:r>
          </a:p>
          <a:p>
            <a:pPr lvl="0"/>
            <a:r>
              <a:rPr lang="fr-FR" noProof="0" dirty="0"/>
              <a:t>Donnez une définition du « type novateur de culture de soins » que propose Gómez. </a:t>
            </a:r>
          </a:p>
          <a:p>
            <a:pPr lvl="0"/>
            <a:r>
              <a:rPr lang="fr-FR" noProof="0" dirty="0"/>
              <a:t>Comment cette idée compare-t-elle à d’autres interprétations de la médecine et des sciences que nous avons étudiées dans ce cours ?</a:t>
            </a:r>
          </a:p>
        </p:txBody>
      </p:sp>
    </p:spTree>
    <p:extLst>
      <p:ext uri="{BB962C8B-B14F-4D97-AF65-F5344CB8AC3E}">
        <p14:creationId xmlns:p14="http://schemas.microsoft.com/office/powerpoint/2010/main" val="1804919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F0461-3F8F-B0D5-4543-51DC45CA99C6}"/>
              </a:ext>
            </a:extLst>
          </p:cNvPr>
          <p:cNvSpPr>
            <a:spLocks noGrp="1"/>
          </p:cNvSpPr>
          <p:nvPr>
            <p:ph type="title"/>
          </p:nvPr>
        </p:nvSpPr>
        <p:spPr>
          <a:xfrm>
            <a:off x="438615" y="2327741"/>
            <a:ext cx="5337716" cy="1325563"/>
          </a:xfrm>
        </p:spPr>
        <p:txBody>
          <a:bodyPr>
            <a:normAutofit fontScale="90000"/>
          </a:bodyPr>
          <a:lstStyle/>
          <a:p>
            <a:r>
              <a:rPr lang="fr-FR" dirty="0"/>
              <a:t>Quelles barrières Gómez identifie-t-il dans les interprétations historiques de la médecine aux Caraïbes ?</a:t>
            </a:r>
          </a:p>
        </p:txBody>
      </p:sp>
    </p:spTree>
    <p:extLst>
      <p:ext uri="{BB962C8B-B14F-4D97-AF65-F5344CB8AC3E}">
        <p14:creationId xmlns:p14="http://schemas.microsoft.com/office/powerpoint/2010/main" val="3493846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6883</TotalTime>
  <Words>1386</Words>
  <Application>Microsoft Macintosh PowerPoint</Application>
  <PresentationFormat>Grand écran</PresentationFormat>
  <Paragraphs>116</Paragraphs>
  <Slides>29</Slides>
  <Notes>1</Notes>
  <HiddenSlides>0</HiddenSlides>
  <MMClips>1</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29</vt:i4>
      </vt:variant>
    </vt:vector>
  </HeadingPairs>
  <TitlesOfParts>
    <vt:vector size="34" baseType="lpstr">
      <vt:lpstr>Aptos</vt:lpstr>
      <vt:lpstr>Arial</vt:lpstr>
      <vt:lpstr>Calibri</vt:lpstr>
      <vt:lpstr>Calibri Light</vt:lpstr>
      <vt:lpstr>Office Theme</vt:lpstr>
      <vt:lpstr>Médicine coloniale   Jean-Barthélemy Dazille (1733-1812) séjourné surtout à l’ile de France (Mauritius) </vt:lpstr>
      <vt:lpstr> évolution et buts de la médecine coloniale ?  dichotomies dans la caractérisation de la résistance et pathologie des Afro-descendants ?  liens entre médecine et politique ?   </vt:lpstr>
      <vt:lpstr>Présentation PowerPoint</vt:lpstr>
      <vt:lpstr>Présentation PowerPoint</vt:lpstr>
      <vt:lpstr>Présentation PowerPoint</vt:lpstr>
      <vt:lpstr>Savoirs médicaux des personnes autochtones et afro-diasporiques</vt:lpstr>
      <vt:lpstr>Pablo Gómez</vt:lpstr>
      <vt:lpstr>“Novel type of healing culture”</vt:lpstr>
      <vt:lpstr>Quelles barrières Gómez identifie-t-il dans les interprétations historiques de la médecine aux Caraïbes ?</vt:lpstr>
      <vt:lpstr>Jean-Baptiste Labat</vt:lpstr>
      <vt:lpstr>Maladies qui apparaissent dans le texte… </vt:lpstr>
      <vt:lpstr>Remèdes : exemples dans le récit de Labat</vt:lpstr>
      <vt:lpstr>Remèdes</vt:lpstr>
      <vt:lpstr>De quelle façon peut-on dire que ces remèdes illustrent la « novel type of healing culture » que propose Gómez ?  </vt:lpstr>
      <vt:lpstr>Attitude de Labat envers les remèdes ?</vt:lpstr>
      <vt:lpstr>Secrets des Kalinagos : qu’en dit Labat ?</vt:lpstr>
      <vt:lpstr>Maryse Condé</vt:lpstr>
      <vt:lpstr>Maryse Condé</vt:lpstr>
      <vt:lpstr>Portrait de Maryse Condé (FME)</vt:lpstr>
      <vt:lpstr>Question de discussion</vt:lpstr>
      <vt:lpstr>Jardin de Tituba</vt:lpstr>
      <vt:lpstr>Les plantes </vt:lpstr>
      <vt:lpstr>&lt;&lt; Glossaire (de la traduction anglaise)</vt:lpstr>
      <vt:lpstr>Jardin créole</vt:lpstr>
      <vt:lpstr>« sorcellerie »</vt:lpstr>
      <vt:lpstr>Thème de la sorcellerie et violences</vt:lpstr>
      <vt:lpstr>Archives historiques, littéraires et autres</vt:lpstr>
      <vt:lpstr>Sources à propos des Kalinagos…</vt:lpstr>
      <vt:lpstr>Études historiques sur le savoir médical des esclavagisé.e.s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Epistémologies Atlantiques</dc:title>
  <dc:creator>Williard, Ashley</dc:creator>
  <cp:lastModifiedBy>Katherine Dauge-Roth</cp:lastModifiedBy>
  <cp:revision>2</cp:revision>
  <dcterms:created xsi:type="dcterms:W3CDTF">2022-04-22T15:11:47Z</dcterms:created>
  <dcterms:modified xsi:type="dcterms:W3CDTF">2026-07-07T10:26:39Z</dcterms:modified>
</cp:coreProperties>
</file>