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0"/>
    <p:restoredTop sz="94726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ssociationahdh.wordpress.com/2015/08/06/des-livres-sur-le-sujet-des-harkis/#partie%202" TargetMode="External"/><Relationship Id="rId2" Type="http://schemas.openxmlformats.org/officeDocument/2006/relationships/hyperlink" Target="https://horsdatteinte.org/livre/le-harki-de-merie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149C4-E87B-3128-1FF6-4BDBD303DF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cap="none" dirty="0"/>
              <a:t>Littérature </a:t>
            </a:r>
            <a:r>
              <a:rPr lang="en-US" sz="3600" b="1" cap="none" dirty="0" err="1"/>
              <a:t>harki</a:t>
            </a:r>
            <a:endParaRPr lang="en-US" sz="3600" b="1" cap="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DE210E-58C0-4C12-C66F-5114A7E9E4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cap="none" dirty="0"/>
              <a:t>6 </a:t>
            </a:r>
            <a:r>
              <a:rPr lang="en-US" cap="none" dirty="0" err="1"/>
              <a:t>juillet</a:t>
            </a:r>
            <a:r>
              <a:rPr lang="en-US" cap="none" dirty="0"/>
              <a:t> 2026</a:t>
            </a:r>
          </a:p>
          <a:p>
            <a:pPr algn="r"/>
            <a:r>
              <a:rPr lang="en-US" cap="none" dirty="0"/>
              <a:t>Qu’est-ce </a:t>
            </a:r>
            <a:r>
              <a:rPr lang="en-US" cap="none" dirty="0" err="1"/>
              <a:t>que</a:t>
            </a:r>
            <a:r>
              <a:rPr lang="en-US" cap="none" dirty="0"/>
              <a:t> la pensée francophone ?</a:t>
            </a:r>
          </a:p>
        </p:txBody>
      </p:sp>
    </p:spTree>
    <p:extLst>
      <p:ext uri="{BB962C8B-B14F-4D97-AF65-F5344CB8AC3E}">
        <p14:creationId xmlns:p14="http://schemas.microsoft.com/office/powerpoint/2010/main" val="512065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D5DEA-3692-7359-E68F-B7D7D14A1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none" dirty="0"/>
              <a:t>Littérature de </a:t>
            </a:r>
            <a:r>
              <a:rPr lang="en-US" b="1" cap="none" dirty="0" err="1"/>
              <a:t>témoignage</a:t>
            </a:r>
            <a:r>
              <a:rPr lang="en-US" b="1" cap="none" dirty="0"/>
              <a:t> - </a:t>
            </a:r>
            <a:r>
              <a:rPr lang="en-US" b="1" cap="none" dirty="0" err="1"/>
              <a:t>Récit</a:t>
            </a:r>
            <a:r>
              <a:rPr lang="en-US" b="1" cap="none" dirty="0"/>
              <a:t> familial - Les camps - </a:t>
            </a:r>
            <a:r>
              <a:rPr lang="en-US" b="1" cap="none" dirty="0" err="1"/>
              <a:t>Quête</a:t>
            </a:r>
            <a:r>
              <a:rPr lang="en-US" b="1" cap="none" dirty="0"/>
              <a:t> </a:t>
            </a:r>
            <a:r>
              <a:rPr lang="en-US" b="1" cap="none" dirty="0" err="1"/>
              <a:t>harkéologique</a:t>
            </a:r>
            <a:endParaRPr lang="en-US" b="1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B6665-2E94-F3E2-F504-D3942BB63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Dalila </a:t>
            </a:r>
            <a:r>
              <a:rPr lang="fr-FR" dirty="0" err="1"/>
              <a:t>Kerchouche</a:t>
            </a:r>
            <a:r>
              <a:rPr lang="fr-FR" dirty="0"/>
              <a:t>,</a:t>
            </a:r>
            <a:r>
              <a:rPr lang="en-US" dirty="0"/>
              <a:t> </a:t>
            </a:r>
            <a:r>
              <a:rPr lang="fr-FR" i="1" dirty="0"/>
              <a:t>Mon père, ce harki</a:t>
            </a:r>
            <a:r>
              <a:rPr lang="fr-FR" dirty="0"/>
              <a:t>  (2003); </a:t>
            </a:r>
            <a:r>
              <a:rPr lang="fr-FR" i="1" dirty="0"/>
              <a:t>Leila, Avoir dix-sept ans dans un camp de harkis </a:t>
            </a:r>
            <a:r>
              <a:rPr lang="fr-FR" dirty="0"/>
              <a:t>(2006)</a:t>
            </a:r>
          </a:p>
          <a:p>
            <a:r>
              <a:rPr lang="fr-FR" dirty="0"/>
              <a:t>Dalila </a:t>
            </a:r>
            <a:r>
              <a:rPr lang="fr-FR" dirty="0" err="1"/>
              <a:t>Kerchouche</a:t>
            </a:r>
            <a:r>
              <a:rPr lang="fr-FR" dirty="0"/>
              <a:t> et Stéphan </a:t>
            </a:r>
            <a:r>
              <a:rPr lang="fr-FR" dirty="0" err="1"/>
              <a:t>Gladieu</a:t>
            </a:r>
            <a:r>
              <a:rPr lang="fr-FR" dirty="0"/>
              <a:t>, </a:t>
            </a:r>
            <a:r>
              <a:rPr lang="en-US" i="1" dirty="0" err="1"/>
              <a:t>Destins</a:t>
            </a:r>
            <a:r>
              <a:rPr lang="en-US" i="1" dirty="0"/>
              <a:t> de </a:t>
            </a:r>
            <a:r>
              <a:rPr lang="en-US" i="1" dirty="0" err="1"/>
              <a:t>harkis</a:t>
            </a:r>
            <a:r>
              <a:rPr lang="en-US" i="1" dirty="0"/>
              <a:t> : Aux </a:t>
            </a:r>
            <a:r>
              <a:rPr lang="en-US" i="1" dirty="0" err="1"/>
              <a:t>racines</a:t>
            </a:r>
            <a:r>
              <a:rPr lang="en-US" i="1" dirty="0"/>
              <a:t> d’un </a:t>
            </a:r>
            <a:r>
              <a:rPr lang="en-US" i="1" dirty="0" err="1"/>
              <a:t>exil</a:t>
            </a:r>
            <a:r>
              <a:rPr lang="en-US" i="1" dirty="0"/>
              <a:t>. </a:t>
            </a:r>
            <a:r>
              <a:rPr lang="en-US" dirty="0"/>
              <a:t>(2003).  Assemble </a:t>
            </a:r>
            <a:r>
              <a:rPr lang="en-US" dirty="0" err="1"/>
              <a:t>textes</a:t>
            </a:r>
            <a:r>
              <a:rPr lang="en-US" dirty="0"/>
              <a:t> et photos et </a:t>
            </a:r>
            <a:r>
              <a:rPr lang="en-US" dirty="0" err="1"/>
              <a:t>donne</a:t>
            </a:r>
            <a:r>
              <a:rPr lang="en-US" dirty="0"/>
              <a:t> la parole aux </a:t>
            </a:r>
            <a:r>
              <a:rPr lang="en-US" dirty="0" err="1"/>
              <a:t>épouses</a:t>
            </a:r>
            <a:r>
              <a:rPr lang="en-US" dirty="0"/>
              <a:t>, filles et petites-filles de </a:t>
            </a:r>
            <a:r>
              <a:rPr lang="en-US" dirty="0" err="1"/>
              <a:t>harkis</a:t>
            </a:r>
            <a:endParaRPr lang="en-US" dirty="0"/>
          </a:p>
          <a:p>
            <a:r>
              <a:rPr lang="fr-FR" dirty="0"/>
              <a:t>Dalila </a:t>
            </a:r>
            <a:r>
              <a:rPr lang="fr-FR" dirty="0" err="1"/>
              <a:t>Kerchouche</a:t>
            </a:r>
            <a:r>
              <a:rPr lang="fr-FR" dirty="0"/>
              <a:t>,</a:t>
            </a:r>
            <a:r>
              <a:rPr lang="en-US" dirty="0"/>
              <a:t>  </a:t>
            </a:r>
            <a:r>
              <a:rPr lang="fr-FR" i="1" dirty="0"/>
              <a:t>Leila, Avoir dix-sept ans dans un camp de harkis </a:t>
            </a:r>
            <a:r>
              <a:rPr lang="fr-FR" dirty="0"/>
              <a:t>(2006)</a:t>
            </a:r>
          </a:p>
          <a:p>
            <a:r>
              <a:rPr lang="fr-FR" dirty="0"/>
              <a:t>Zahia </a:t>
            </a:r>
            <a:r>
              <a:rPr lang="fr-FR" dirty="0" err="1"/>
              <a:t>Rahmani</a:t>
            </a:r>
            <a:r>
              <a:rPr lang="fr-FR" dirty="0"/>
              <a:t>, </a:t>
            </a:r>
            <a:r>
              <a:rPr lang="fr-FR" i="1" dirty="0" err="1"/>
              <a:t>Moze</a:t>
            </a:r>
            <a:r>
              <a:rPr lang="fr-FR" dirty="0"/>
              <a:t> (2003),</a:t>
            </a:r>
            <a:r>
              <a:rPr lang="fr-FR" i="1" dirty="0"/>
              <a:t> Musulman « roman</a:t>
            </a:r>
            <a:r>
              <a:rPr lang="fr-FR" dirty="0"/>
              <a:t> » (2005), </a:t>
            </a:r>
            <a:r>
              <a:rPr lang="fr-FR" i="1" dirty="0"/>
              <a:t>France, récit d’une enfance</a:t>
            </a:r>
            <a:r>
              <a:rPr lang="fr-FR" dirty="0"/>
              <a:t>  (2008)</a:t>
            </a:r>
          </a:p>
          <a:p>
            <a:r>
              <a:rPr lang="fr-FR" dirty="0"/>
              <a:t>Fatima </a:t>
            </a:r>
            <a:r>
              <a:rPr lang="fr-FR" dirty="0" err="1"/>
              <a:t>Besnaci</a:t>
            </a:r>
            <a:r>
              <a:rPr lang="fr-FR" dirty="0"/>
              <a:t> </a:t>
            </a:r>
            <a:r>
              <a:rPr lang="fr-FR" dirty="0" err="1"/>
              <a:t>Lancou</a:t>
            </a:r>
            <a:r>
              <a:rPr lang="fr-FR" dirty="0"/>
              <a:t>, </a:t>
            </a:r>
            <a:r>
              <a:rPr lang="fr-FR" i="1" dirty="0"/>
              <a:t>Fille de harki</a:t>
            </a:r>
            <a:r>
              <a:rPr lang="fr-FR" dirty="0"/>
              <a:t> (2005)</a:t>
            </a:r>
          </a:p>
          <a:p>
            <a:r>
              <a:rPr lang="fr-FR" dirty="0"/>
              <a:t>Alice </a:t>
            </a:r>
            <a:r>
              <a:rPr lang="fr-FR" dirty="0" err="1"/>
              <a:t>Zeniter</a:t>
            </a:r>
            <a:r>
              <a:rPr lang="fr-FR" dirty="0"/>
              <a:t>, </a:t>
            </a:r>
            <a:r>
              <a:rPr lang="fr-FR" i="1" dirty="0"/>
              <a:t>L’art de perdre </a:t>
            </a:r>
            <a:r>
              <a:rPr lang="fr-FR" dirty="0"/>
              <a:t>(2022)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985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10757-C36E-64A2-12B4-02F932EB1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/>
              <a:t>Films (documentaire et fiction)</a:t>
            </a:r>
            <a:br>
              <a:rPr lang="fr-FR" b="1" i="1" dirty="0"/>
            </a:br>
            <a:r>
              <a:rPr lang="fr-FR" i="1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4C340-9647-C3C6-95E9-42C2BAA16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Farid </a:t>
            </a:r>
            <a:r>
              <a:rPr lang="en-US" dirty="0" err="1"/>
              <a:t>Haroud</a:t>
            </a:r>
            <a:r>
              <a:rPr lang="en-US" dirty="0"/>
              <a:t>, </a:t>
            </a:r>
            <a:r>
              <a:rPr lang="en-US" i="1" dirty="0"/>
              <a:t>Le </a:t>
            </a:r>
            <a:r>
              <a:rPr lang="en-US" i="1" dirty="0" err="1"/>
              <a:t>mouchoir</a:t>
            </a:r>
            <a:r>
              <a:rPr lang="en-US" i="1" dirty="0"/>
              <a:t> de </a:t>
            </a:r>
            <a:r>
              <a:rPr lang="en-US" i="1" dirty="0" err="1"/>
              <a:t>mon</a:t>
            </a:r>
            <a:r>
              <a:rPr lang="en-US" i="1" dirty="0"/>
              <a:t> père, </a:t>
            </a:r>
            <a:r>
              <a:rPr lang="en-US" dirty="0"/>
              <a:t>(2002) </a:t>
            </a:r>
            <a:r>
              <a:rPr lang="fr-FR" dirty="0"/>
              <a:t>(documentaire) </a:t>
            </a:r>
          </a:p>
          <a:p>
            <a:r>
              <a:rPr lang="fr-FR" dirty="0"/>
              <a:t>Alain </a:t>
            </a:r>
            <a:r>
              <a:rPr lang="fr-FR" dirty="0" err="1"/>
              <a:t>Tasma</a:t>
            </a:r>
            <a:r>
              <a:rPr lang="fr-FR" dirty="0"/>
              <a:t>, </a:t>
            </a:r>
            <a:r>
              <a:rPr lang="fr-FR" i="1" dirty="0"/>
              <a:t>Harkis</a:t>
            </a:r>
            <a:r>
              <a:rPr lang="fr-FR" dirty="0"/>
              <a:t>,  téléfilm, (2006)</a:t>
            </a:r>
          </a:p>
          <a:p>
            <a:pPr marL="0" indent="0">
              <a:buNone/>
            </a:pPr>
            <a:r>
              <a:rPr lang="fr-FR" dirty="0"/>
              <a:t>Scénario co-écrit avec Dalila </a:t>
            </a:r>
            <a:r>
              <a:rPr lang="fr-FR" dirty="0" err="1"/>
              <a:t>Kerchouche</a:t>
            </a:r>
            <a:r>
              <a:rPr lang="fr-FR" dirty="0"/>
              <a:t>. Film de fiction qui s’inspire de </a:t>
            </a:r>
            <a:r>
              <a:rPr lang="fr-FR" i="1" dirty="0"/>
              <a:t>Mon père, ce harki</a:t>
            </a:r>
          </a:p>
          <a:p>
            <a:r>
              <a:rPr lang="fr-FR" dirty="0"/>
              <a:t>Manuel Gasquet et Dalila </a:t>
            </a:r>
            <a:r>
              <a:rPr lang="fr-FR" dirty="0" err="1"/>
              <a:t>Kerchouche</a:t>
            </a:r>
            <a:r>
              <a:rPr lang="fr-FR" dirty="0"/>
              <a:t>,</a:t>
            </a:r>
            <a:r>
              <a:rPr lang="en-US" dirty="0"/>
              <a:t> </a:t>
            </a:r>
            <a:r>
              <a:rPr lang="fr-FR" i="1" dirty="0"/>
              <a:t>Amère patrie</a:t>
            </a:r>
            <a:r>
              <a:rPr lang="fr-FR" dirty="0"/>
              <a:t> (2006) (documentaire) </a:t>
            </a:r>
          </a:p>
          <a:p>
            <a:r>
              <a:rPr lang="fr-FR" dirty="0"/>
              <a:t>Dalila </a:t>
            </a:r>
            <a:r>
              <a:rPr lang="fr-FR" dirty="0" err="1"/>
              <a:t>Kerchouche</a:t>
            </a:r>
            <a:r>
              <a:rPr lang="fr-FR" dirty="0"/>
              <a:t>, </a:t>
            </a:r>
            <a:r>
              <a:rPr lang="fr-FR" i="1" dirty="0" err="1"/>
              <a:t>Bias</a:t>
            </a:r>
            <a:r>
              <a:rPr lang="fr-FR" i="1" dirty="0"/>
              <a:t>, le camp du mépris</a:t>
            </a:r>
            <a:r>
              <a:rPr lang="fr-FR" dirty="0"/>
              <a:t> (2022) (documentaire)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663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1FA18-E4C1-F75B-1B6E-EFB7794A1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i="1" cap="none" dirty="0"/>
            </a:br>
            <a:r>
              <a:rPr lang="en-US" b="1" cap="none" dirty="0"/>
              <a:t>Le </a:t>
            </a:r>
            <a:r>
              <a:rPr lang="en-US" b="1" cap="none" dirty="0" err="1"/>
              <a:t>harki</a:t>
            </a:r>
            <a:r>
              <a:rPr lang="en-US" b="1" cap="none" dirty="0"/>
              <a:t> </a:t>
            </a:r>
            <a:r>
              <a:rPr lang="en-US" b="1" cap="none" dirty="0" err="1"/>
              <a:t>comme</a:t>
            </a:r>
            <a:r>
              <a:rPr lang="en-US" b="1" cap="none" dirty="0"/>
              <a:t> </a:t>
            </a:r>
            <a:r>
              <a:rPr lang="en-US" b="1" cap="none" dirty="0" err="1"/>
              <a:t>personnage</a:t>
            </a:r>
            <a:r>
              <a:rPr lang="en-US" b="1" cap="none" dirty="0"/>
              <a:t> de roman</a:t>
            </a:r>
            <a:br>
              <a:rPr lang="en-US" b="1" i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C10A9-B090-F7A3-9A73-7438D1981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Mehdi Charef, </a:t>
            </a:r>
            <a:r>
              <a:rPr lang="en-US" i="1" dirty="0"/>
              <a:t>Le Harki de Meriem</a:t>
            </a:r>
          </a:p>
          <a:p>
            <a:r>
              <a:rPr lang="en-US" dirty="0">
                <a:hlinkClick r:id="rId2"/>
              </a:rPr>
              <a:t>https://horsdatteinte.org/livre/le-harki-de-meriem/</a:t>
            </a:r>
            <a:endParaRPr lang="en-US" dirty="0"/>
          </a:p>
          <a:p>
            <a:r>
              <a:rPr lang="en-US" dirty="0">
                <a:hlinkClick r:id="rId3"/>
              </a:rPr>
              <a:t>https://associationahdh.wordpress.com/2015/08/06/des-livres-sur-le-sujet-des-harkis/#partie%202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82172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98</TotalTime>
  <Words>258</Words>
  <Application>Microsoft Macintosh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Gill Sans MT</vt:lpstr>
      <vt:lpstr>Gallery</vt:lpstr>
      <vt:lpstr>Littérature harki</vt:lpstr>
      <vt:lpstr>Littérature de témoignage - Récit familial - Les camps - Quête harkéologique</vt:lpstr>
      <vt:lpstr>Films (documentaire et fiction)   </vt:lpstr>
      <vt:lpstr> Le harki comme personnage de roman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Curtius, Anny D</dc:creator>
  <cp:lastModifiedBy>Curtius, Anny D</cp:lastModifiedBy>
  <cp:revision>3</cp:revision>
  <dcterms:created xsi:type="dcterms:W3CDTF">2026-04-14T11:33:27Z</dcterms:created>
  <dcterms:modified xsi:type="dcterms:W3CDTF">2026-07-22T13:39:32Z</dcterms:modified>
</cp:coreProperties>
</file>