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3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501"/>
  </p:normalViewPr>
  <p:slideViewPr>
    <p:cSldViewPr snapToGrid="0" snapToObjects="1">
      <p:cViewPr varScale="1">
        <p:scale>
          <a:sx n="65" d="100"/>
          <a:sy n="65" d="100"/>
        </p:scale>
        <p:origin x="2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78810-18EC-4B4F-9CD7-D8CA4CA78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8E33A-DB40-7E4D-A1D9-11BA4F4FE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915B3-2D8D-9B4A-B6CE-40624614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9B61E-B5BD-4E40-8B89-5C7E0A276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F62B4-CAC3-EA4C-B9C6-82EF32F05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243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D827C-5695-9C40-A49D-E9A1B8292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39578F-8849-BB47-9736-17073B835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EA557-1B24-8143-8F88-B4B26B8C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8731D-FA83-004E-AFA2-51846806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6CCC8-61A1-CD4B-AD0F-C6B5CC5F1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67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0590EF-472B-8C4A-9320-B26F071D37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164B1A-4831-1E49-B9CE-183CF2972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6820B-9DD8-3D4E-A0CE-B0261C4D9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DCD93-D558-EB4F-8660-9570E1509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4E053-BB72-AA48-8B01-6465F097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98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C3E4-468C-654A-87BB-83E949175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651EC-B61A-D847-9E2A-6EB034C07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3A2C8-AB0A-E246-9A48-5C803DC53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DDF03-742E-CB4D-BA93-9D9AC54F9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396C1-10D3-404E-8DAF-B647213C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83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161D4-6C62-914C-8327-E90305B9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92F08-8D73-5B4F-8C7E-094E58D59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BD666-7805-484D-880E-23EBA1644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A516C-883F-8445-BBFC-DD6151332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B35A9-6AB7-7D43-9DF8-E7D15276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456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8C377-B9E3-BD40-8B07-B96BBBC2F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19BA6-AC1B-4742-B0BF-98C48BECD9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ECABD9-B97E-2745-A725-3D1012A58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CB796-E22B-2F45-AC67-188AA40F2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C112BD-414F-0842-A82E-DC3611490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65ACB-3607-D144-B240-682803BDC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7932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2DA3C-192E-224A-AF5E-F3D189F0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CEDF94-7044-5A49-AAEF-13E6294AA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B62907-E2F7-8F45-B4D7-B2DC5065E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F664C-1B0C-544A-862E-52BF8D6F1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66FB28-FBA1-0F41-9E1E-FAE907A018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9EA512-2437-904F-BA7A-2AACEB15D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0108DF-82FA-A84F-8C24-A4A3B3C95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2A22C7-DC59-0844-B8C4-82E384AC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225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F9636-9FF3-AB46-856A-3EB81ECE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776C58-83F7-CF44-B0E7-AD7277001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7C58E9-8561-CB47-8552-69122FE2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EB248-6759-D746-923C-D5369CF77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449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2A750A-1D27-A24C-AA03-DD8D3A1EF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CC6D35-7641-334F-8ECD-F480B9B34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5AD51-5C73-7040-962C-D20A9881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2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92120-6CEF-AE4D-A393-F72532D4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ED0DC-5D3B-874F-BC4A-83993E8EB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5AC0BE-A11B-7C4E-9243-2CA4DEC71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9B590-0A4F-AF41-95D6-21E8B7F4B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C7255-93D8-3742-9EA9-E504DB172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D35F3-3E4D-3E47-83D0-4C7ACD92F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99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03EC5-F2AA-804C-AE9D-9D8D033F9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A567AE-D0FF-2547-B923-BDB690EE16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8C30A-F1F3-5944-B558-45CDA2989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DAC4D-69CA-A745-A58E-E050EEDDD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2C24E-E016-5047-997C-DA2A0447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B05CA1-9569-EB41-883C-29FBE405A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85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B8AC5-52FE-A74B-9C51-7B0ECA882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68824-8AA1-5941-8282-6A17229B9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443F4-FA7A-F743-99DB-C553AB5FC3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A2216-3391-7041-BED4-ADF936E321F6}" type="datetimeFigureOut">
              <a:rPr lang="fr-FR" smtClean="0"/>
              <a:t>03/10/2021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60AE9-2F05-4341-AC27-583FD0B782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2C7BB-4F3A-974A-AFA6-1899CE287C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800E1-DC31-C34E-9204-4EA5CF35DA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35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3C0E6-0CEE-E540-AFE7-18764EEEAC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passé composé avec AVOIR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AD9F87-5CE0-BE45-BACE-CB9CA7DFFC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LISEZ ET PRONONCEZ</a:t>
            </a:r>
          </a:p>
        </p:txBody>
      </p:sp>
    </p:spTree>
    <p:extLst>
      <p:ext uri="{BB962C8B-B14F-4D97-AF65-F5344CB8AC3E}">
        <p14:creationId xmlns:p14="http://schemas.microsoft.com/office/powerpoint/2010/main" val="2089535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381001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La vie </a:t>
            </a:r>
            <a:r>
              <a:rPr lang="en-US" sz="2800" dirty="0" err="1">
                <a:latin typeface="Century Gothic"/>
              </a:rPr>
              <a:t>quotidienne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Hier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soir</a:t>
            </a:r>
            <a:r>
              <a:rPr lang="en-US" sz="2800" dirty="0">
                <a:latin typeface="Century Gothic"/>
              </a:rPr>
              <a:t>, chez les Colin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621167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5, page 162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5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078" y="1295400"/>
            <a:ext cx="2297723" cy="18288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1219200"/>
            <a:ext cx="1485900" cy="1651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800" y="1219200"/>
            <a:ext cx="1498600" cy="16129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1" y="3124200"/>
            <a:ext cx="1514693" cy="1600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0" y="2971800"/>
            <a:ext cx="1625600" cy="17907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3800" y="2895600"/>
            <a:ext cx="1524000" cy="26035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4301" y="4660900"/>
            <a:ext cx="1490553" cy="15875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2000" y="5054600"/>
            <a:ext cx="1549400" cy="1422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</Words>
  <Application>Microsoft Macintosh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Le passé composé avec AVOIR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passé composé avec AVOIR</dc:title>
  <dc:creator>Agnès Peysson-Zeiss</dc:creator>
  <cp:lastModifiedBy>Agnès Peysson-Zeiss</cp:lastModifiedBy>
  <cp:revision>1</cp:revision>
  <dcterms:created xsi:type="dcterms:W3CDTF">2021-10-03T20:23:45Z</dcterms:created>
  <dcterms:modified xsi:type="dcterms:W3CDTF">2021-10-03T20:25:03Z</dcterms:modified>
</cp:coreProperties>
</file>