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5" d="100"/>
          <a:sy n="35" d="100"/>
        </p:scale>
        <p:origin x="7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06EE7-CF59-457B-B128-27BFAE969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685799"/>
            <a:ext cx="10945813" cy="2971801"/>
          </a:xfrm>
        </p:spPr>
        <p:txBody>
          <a:bodyPr/>
          <a:lstStyle/>
          <a:p>
            <a:pPr algn="ctr"/>
            <a:r>
              <a:rPr lang="en-US" dirty="0" err="1"/>
              <a:t>Révisions</a:t>
            </a:r>
            <a:r>
              <a:rPr lang="en-US" dirty="0"/>
              <a:t> pour </a:t>
            </a:r>
            <a:r>
              <a:rPr lang="en-US" dirty="0" err="1"/>
              <a:t>l’interrogation</a:t>
            </a:r>
            <a:r>
              <a:rPr lang="en-US" dirty="0"/>
              <a:t> </a:t>
            </a:r>
            <a:r>
              <a:rPr lang="en-US" dirty="0" err="1"/>
              <a:t>chapitre</a:t>
            </a:r>
            <a:r>
              <a:rPr lang="en-US"/>
              <a:t> 2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6EC81F-C67A-4700-98B4-A2AAD6DDD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3843867"/>
            <a:ext cx="11022013" cy="252835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-Le </a:t>
            </a:r>
            <a:r>
              <a:rPr lang="en-US" b="1" dirty="0" err="1"/>
              <a:t>futur</a:t>
            </a:r>
            <a:r>
              <a:rPr lang="en-US" b="1" dirty="0"/>
              <a:t> #2.3 p. 94</a:t>
            </a:r>
          </a:p>
          <a:p>
            <a:r>
              <a:rPr lang="en-US" b="1" dirty="0"/>
              <a:t>-les habitudes et les </a:t>
            </a:r>
            <a:r>
              <a:rPr lang="en-US" b="1" dirty="0" err="1"/>
              <a:t>projets</a:t>
            </a:r>
            <a:r>
              <a:rPr lang="en-US" b="1" dirty="0"/>
              <a:t> p.80</a:t>
            </a:r>
          </a:p>
          <a:p>
            <a:r>
              <a:rPr lang="en-US" b="1" dirty="0"/>
              <a:t>-Les aptitudes et les </a:t>
            </a:r>
            <a:r>
              <a:rPr lang="en-US" b="1" dirty="0" err="1"/>
              <a:t>rêves</a:t>
            </a:r>
            <a:r>
              <a:rPr lang="en-US" b="1" dirty="0"/>
              <a:t> p.82</a:t>
            </a:r>
          </a:p>
          <a:p>
            <a:r>
              <a:rPr lang="en-US" b="1" dirty="0"/>
              <a:t>-Les </a:t>
            </a:r>
            <a:r>
              <a:rPr lang="en-US" b="1" dirty="0" err="1"/>
              <a:t>verbes</a:t>
            </a:r>
            <a:r>
              <a:rPr lang="en-US" b="1" dirty="0"/>
              <a:t> </a:t>
            </a:r>
            <a:r>
              <a:rPr lang="en-US" b="1" dirty="0" err="1"/>
              <a:t>réflexifs</a:t>
            </a:r>
            <a:r>
              <a:rPr lang="en-US" b="1" dirty="0"/>
              <a:t> p. 92</a:t>
            </a:r>
          </a:p>
          <a:p>
            <a:r>
              <a:rPr lang="en-US" b="1" dirty="0"/>
              <a:t>-Le temps p.74 et #2.1 p. 91</a:t>
            </a:r>
          </a:p>
          <a:p>
            <a:r>
              <a:rPr lang="en-US" b="1" dirty="0"/>
              <a:t>-savoir </a:t>
            </a:r>
            <a:r>
              <a:rPr lang="en-US" b="1" dirty="0" err="1"/>
              <a:t>conjuguer</a:t>
            </a:r>
            <a:r>
              <a:rPr lang="en-US" b="1" dirty="0"/>
              <a:t> les </a:t>
            </a:r>
            <a:r>
              <a:rPr lang="en-US" b="1" dirty="0" err="1"/>
              <a:t>verbes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–ER au present p. 70 et # 1.5 pp. 69-70</a:t>
            </a:r>
          </a:p>
        </p:txBody>
      </p:sp>
    </p:spTree>
    <p:extLst>
      <p:ext uri="{BB962C8B-B14F-4D97-AF65-F5344CB8AC3E}">
        <p14:creationId xmlns:p14="http://schemas.microsoft.com/office/powerpoint/2010/main" val="2002129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8CDE7-1159-472E-AD97-786554B9A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 VOCABULAIRE:</a:t>
            </a:r>
            <a:br>
              <a:rPr lang="en-US" dirty="0"/>
            </a:br>
            <a:r>
              <a:rPr lang="en-US" dirty="0"/>
              <a:t>LES HABITUDES ET LES PROJETS P. 80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C128B-8BB9-40BD-800B-74BDD3D4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1326813" cy="3615267"/>
          </a:xfrm>
        </p:spPr>
        <p:txBody>
          <a:bodyPr/>
          <a:lstStyle/>
          <a:p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lire un roman- </a:t>
            </a:r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vont</a:t>
            </a:r>
            <a:r>
              <a:rPr lang="en-US" dirty="0"/>
              <a:t> </a:t>
            </a:r>
            <a:r>
              <a:rPr lang="en-US" dirty="0" err="1"/>
              <a:t>dîner</a:t>
            </a:r>
            <a:r>
              <a:rPr lang="en-US" dirty="0"/>
              <a:t> chez des </a:t>
            </a:r>
            <a:r>
              <a:rPr lang="en-US" dirty="0" err="1"/>
              <a:t>amis</a:t>
            </a:r>
            <a:r>
              <a:rPr lang="en-US" dirty="0"/>
              <a:t> –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prendre un </a:t>
            </a:r>
            <a:r>
              <a:rPr lang="en-US" dirty="0" err="1"/>
              <a:t>bain</a:t>
            </a:r>
            <a:r>
              <a:rPr lang="en-US" dirty="0"/>
              <a:t> – Il </a:t>
            </a:r>
            <a:r>
              <a:rPr lang="en-US" dirty="0" err="1"/>
              <a:t>va</a:t>
            </a:r>
            <a:r>
              <a:rPr lang="en-US" dirty="0"/>
              <a:t> faire de la voile.</a:t>
            </a:r>
          </a:p>
          <a:p>
            <a:r>
              <a:rPr lang="en-US" dirty="0"/>
              <a:t>Elle </a:t>
            </a:r>
            <a:r>
              <a:rPr lang="en-US" dirty="0" err="1"/>
              <a:t>aime</a:t>
            </a:r>
            <a:r>
              <a:rPr lang="en-US" dirty="0"/>
              <a:t> se </a:t>
            </a:r>
            <a:r>
              <a:rPr lang="en-US" dirty="0" err="1"/>
              <a:t>promener</a:t>
            </a:r>
            <a:r>
              <a:rPr lang="en-US" dirty="0"/>
              <a:t> – Elle </a:t>
            </a:r>
            <a:r>
              <a:rPr lang="en-US" dirty="0" err="1"/>
              <a:t>va</a:t>
            </a:r>
            <a:r>
              <a:rPr lang="en-US" dirty="0"/>
              <a:t> au parc </a:t>
            </a:r>
            <a:r>
              <a:rPr lang="en-US" dirty="0" err="1"/>
              <a:t>elle</a:t>
            </a:r>
            <a:r>
              <a:rPr lang="en-US" dirty="0"/>
              <a:t> fait la </a:t>
            </a:r>
            <a:r>
              <a:rPr lang="en-US" dirty="0" err="1"/>
              <a:t>sieste</a:t>
            </a:r>
            <a:r>
              <a:rPr lang="en-US" dirty="0"/>
              <a:t> –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travaille</a:t>
            </a:r>
            <a:r>
              <a:rPr lang="en-US" dirty="0"/>
              <a:t> – Elle </a:t>
            </a:r>
            <a:r>
              <a:rPr lang="en-US" dirty="0" err="1"/>
              <a:t>cherche</a:t>
            </a:r>
            <a:r>
              <a:rPr lang="en-US" dirty="0"/>
              <a:t> un travail</a:t>
            </a:r>
          </a:p>
          <a:p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vont</a:t>
            </a:r>
            <a:r>
              <a:rPr lang="en-US" dirty="0"/>
              <a:t> à </a:t>
            </a:r>
            <a:r>
              <a:rPr lang="en-US" dirty="0" err="1"/>
              <a:t>leur</a:t>
            </a:r>
            <a:r>
              <a:rPr lang="en-US" dirty="0"/>
              <a:t> restaurant  VS </a:t>
            </a:r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vont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à </a:t>
            </a:r>
            <a:r>
              <a:rPr lang="en-US" dirty="0" err="1"/>
              <a:t>leur</a:t>
            </a:r>
            <a:r>
              <a:rPr lang="en-US" dirty="0"/>
              <a:t> restaurant.</a:t>
            </a:r>
          </a:p>
          <a:p>
            <a:endParaRPr lang="en-US" dirty="0"/>
          </a:p>
          <a:p>
            <a:r>
              <a:rPr lang="en-US" dirty="0"/>
              <a:t>ALLER + VERBE INFINITIF =&gt; ILS VONT ALLER</a:t>
            </a:r>
          </a:p>
        </p:txBody>
      </p:sp>
    </p:spTree>
    <p:extLst>
      <p:ext uri="{BB962C8B-B14F-4D97-AF65-F5344CB8AC3E}">
        <p14:creationId xmlns:p14="http://schemas.microsoft.com/office/powerpoint/2010/main" val="3716041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01FA6-4CF5-4044-A11D-0D5755F66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525A1-7614-49F4-8DF1-28B23D516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réalité</a:t>
            </a:r>
            <a:r>
              <a:rPr lang="en-US" dirty="0"/>
              <a:t> p.82:</a:t>
            </a:r>
          </a:p>
          <a:p>
            <a:r>
              <a:rPr lang="en-US" dirty="0"/>
              <a:t>Je </a:t>
            </a:r>
            <a:r>
              <a:rPr lang="en-US" dirty="0" err="1"/>
              <a:t>sais</a:t>
            </a:r>
            <a:r>
              <a:rPr lang="en-US" dirty="0"/>
              <a:t> faire du </a:t>
            </a:r>
            <a:r>
              <a:rPr lang="en-US" i="0" dirty="0" err="1">
                <a:solidFill>
                  <a:srgbClr val="494949"/>
                </a:solidFill>
                <a:effectLst/>
              </a:rPr>
              <a:t>canoë</a:t>
            </a:r>
            <a:r>
              <a:rPr lang="en-US" dirty="0"/>
              <a:t> / je </a:t>
            </a:r>
            <a:r>
              <a:rPr lang="en-US" dirty="0" err="1"/>
              <a:t>sais</a:t>
            </a:r>
            <a:r>
              <a:rPr lang="en-US" dirty="0"/>
              <a:t> faire de </a:t>
            </a:r>
            <a:r>
              <a:rPr lang="en-US" dirty="0" err="1"/>
              <a:t>l’escalade</a:t>
            </a:r>
            <a:r>
              <a:rPr lang="en-US" dirty="0"/>
              <a:t> / je </a:t>
            </a:r>
            <a:r>
              <a:rPr lang="en-US" dirty="0" err="1"/>
              <a:t>sais</a:t>
            </a:r>
            <a:r>
              <a:rPr lang="en-US" dirty="0"/>
              <a:t> </a:t>
            </a:r>
            <a:r>
              <a:rPr lang="en-US" dirty="0" err="1"/>
              <a:t>conduire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825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BC69A-0DE6-4B4C-BF39-723D54C8B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RÉVISER #2.3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A7573-D4BD-4096-A943-F20F68413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 FUTUR: </a:t>
            </a:r>
          </a:p>
          <a:p>
            <a:r>
              <a:rPr lang="en-US" dirty="0"/>
              <a:t>JE VAIS ALLER 					NOUS ALLONS TRAVAILLER</a:t>
            </a:r>
          </a:p>
          <a:p>
            <a:r>
              <a:rPr lang="en-US" dirty="0"/>
              <a:t>TU VAS MANGER				VOUS ALLEZ ÉTUDIER</a:t>
            </a:r>
          </a:p>
          <a:p>
            <a:r>
              <a:rPr lang="en-US" dirty="0"/>
              <a:t>IL, ELLE, ON VA PARLER			ILS, ELLES VONT NAGER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33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814FA-2441-4639-9235-5B14D70AB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10993438" cy="1507067"/>
          </a:xfrm>
        </p:spPr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verbes</a:t>
            </a:r>
            <a:r>
              <a:rPr lang="en-US" dirty="0"/>
              <a:t> </a:t>
            </a:r>
            <a:r>
              <a:rPr lang="en-US" dirty="0" err="1"/>
              <a:t>réflexifs</a:t>
            </a:r>
            <a:r>
              <a:rPr lang="en-US" dirty="0"/>
              <a:t> p. 92 et </a:t>
            </a:r>
            <a:r>
              <a:rPr lang="en-US" dirty="0" err="1"/>
              <a:t>voir</a:t>
            </a:r>
            <a:r>
              <a:rPr lang="en-US" dirty="0"/>
              <a:t> p. 77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07E9B-81EC-4061-8781-BEFC4B60F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 laver:</a:t>
            </a:r>
          </a:p>
          <a:p>
            <a:r>
              <a:rPr lang="en-US" dirty="0"/>
              <a:t>Je me lave		Nous </a:t>
            </a:r>
            <a:r>
              <a:rPr lang="en-US" dirty="0" err="1"/>
              <a:t>nous</a:t>
            </a:r>
            <a:r>
              <a:rPr lang="en-US" dirty="0"/>
              <a:t> </a:t>
            </a:r>
            <a:r>
              <a:rPr lang="en-US" dirty="0" err="1"/>
              <a:t>lavons</a:t>
            </a:r>
            <a:endParaRPr lang="en-US" dirty="0"/>
          </a:p>
          <a:p>
            <a:r>
              <a:rPr lang="en-US" dirty="0"/>
              <a:t>Tu </a:t>
            </a:r>
            <a:r>
              <a:rPr lang="en-US" dirty="0" err="1"/>
              <a:t>te</a:t>
            </a:r>
            <a:r>
              <a:rPr lang="en-US" dirty="0"/>
              <a:t> laves		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lavez</a:t>
            </a:r>
            <a:endParaRPr lang="en-US" dirty="0"/>
          </a:p>
          <a:p>
            <a:r>
              <a:rPr lang="en-US" dirty="0" err="1"/>
              <a:t>Ils</a:t>
            </a:r>
            <a:r>
              <a:rPr lang="en-US" dirty="0"/>
              <a:t>, </a:t>
            </a:r>
            <a:r>
              <a:rPr lang="en-US" dirty="0" err="1"/>
              <a:t>elle</a:t>
            </a:r>
            <a:r>
              <a:rPr lang="en-US" dirty="0"/>
              <a:t>, on lave	</a:t>
            </a:r>
            <a:r>
              <a:rPr lang="en-US" dirty="0" err="1"/>
              <a:t>Ils</a:t>
            </a:r>
            <a:r>
              <a:rPr lang="en-US" dirty="0"/>
              <a:t>, </a:t>
            </a:r>
            <a:r>
              <a:rPr lang="en-US" dirty="0" err="1"/>
              <a:t>elles</a:t>
            </a:r>
            <a:r>
              <a:rPr lang="en-US" dirty="0"/>
              <a:t> se </a:t>
            </a:r>
            <a:r>
              <a:rPr lang="en-US" dirty="0" err="1"/>
              <a:t>lavent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Ex. </a:t>
            </a:r>
            <a:r>
              <a:rPr lang="en-US" b="1" i="1" dirty="0"/>
              <a:t>Se lever – se </a:t>
            </a:r>
            <a:r>
              <a:rPr lang="en-US" b="1" i="1" dirty="0" err="1"/>
              <a:t>doucher</a:t>
            </a:r>
            <a:r>
              <a:rPr lang="en-US" b="1" i="1" dirty="0"/>
              <a:t> – se </a:t>
            </a:r>
            <a:r>
              <a:rPr lang="en-US" b="1" i="1" dirty="0" err="1"/>
              <a:t>dépêcher</a:t>
            </a:r>
            <a:r>
              <a:rPr lang="en-US" b="1" i="1" dirty="0"/>
              <a:t> – </a:t>
            </a:r>
            <a:r>
              <a:rPr lang="en-US" b="1" i="1" dirty="0" err="1"/>
              <a:t>s’entrainer</a:t>
            </a:r>
            <a:r>
              <a:rPr lang="en-US" b="1" i="1" dirty="0"/>
              <a:t> – se </a:t>
            </a:r>
            <a:r>
              <a:rPr lang="en-US" b="1" i="1" dirty="0" err="1"/>
              <a:t>brosser</a:t>
            </a:r>
            <a:r>
              <a:rPr lang="en-US" b="1" i="1" dirty="0"/>
              <a:t> les dents – se </a:t>
            </a:r>
            <a:r>
              <a:rPr lang="en-US" b="1" i="1" dirty="0" err="1"/>
              <a:t>coucher</a:t>
            </a:r>
            <a:r>
              <a:rPr lang="en-US" b="1" i="1" dirty="0"/>
              <a:t> – </a:t>
            </a:r>
            <a:r>
              <a:rPr lang="en-US" b="1" i="1" dirty="0" err="1"/>
              <a:t>s’habiller</a:t>
            </a:r>
            <a:r>
              <a:rPr lang="en-US" b="1" i="1" dirty="0"/>
              <a:t> – se </a:t>
            </a:r>
            <a:r>
              <a:rPr lang="en-US" b="1" i="1" dirty="0" err="1"/>
              <a:t>raser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729185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E3903-9FE8-46F2-8D3C-589BA31B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5" y="4487332"/>
            <a:ext cx="11677650" cy="1507067"/>
          </a:xfrm>
        </p:spPr>
        <p:txBody>
          <a:bodyPr>
            <a:normAutofit fontScale="90000"/>
          </a:bodyPr>
          <a:lstStyle/>
          <a:p>
            <a:r>
              <a:rPr lang="en-US" dirty="0"/>
              <a:t>Le temps et les </a:t>
            </a:r>
            <a:r>
              <a:rPr lang="en-US" dirty="0" err="1"/>
              <a:t>saisons</a:t>
            </a:r>
            <a:r>
              <a:rPr lang="en-US" dirty="0"/>
              <a:t>:  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quel</a:t>
            </a:r>
            <a:r>
              <a:rPr lang="en-US" dirty="0"/>
              <a:t> temps fait-il?</a:t>
            </a:r>
            <a:br>
              <a:rPr lang="en-US" dirty="0"/>
            </a:br>
            <a:r>
              <a:rPr lang="en-US" dirty="0"/>
              <a:t>-Il fait…..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62EA6-53F3-4033-A2C8-FC203BA8D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Les </a:t>
            </a:r>
            <a:r>
              <a:rPr lang="en-US" b="1" dirty="0" err="1"/>
              <a:t>saisons</a:t>
            </a:r>
            <a:r>
              <a:rPr lang="en-US" b="1" dirty="0"/>
              <a:t>: </a:t>
            </a:r>
            <a:r>
              <a:rPr lang="en-US" b="1" dirty="0" err="1"/>
              <a:t>l’hiver</a:t>
            </a:r>
            <a:r>
              <a:rPr lang="en-US" b="1" dirty="0"/>
              <a:t> – le </a:t>
            </a:r>
            <a:r>
              <a:rPr lang="en-US" b="1" dirty="0" err="1"/>
              <a:t>printemps</a:t>
            </a:r>
            <a:r>
              <a:rPr lang="en-US" b="1" dirty="0"/>
              <a:t> – </a:t>
            </a:r>
            <a:r>
              <a:rPr lang="en-US" b="1" dirty="0" err="1"/>
              <a:t>l’été</a:t>
            </a:r>
            <a:r>
              <a:rPr lang="en-US" b="1" dirty="0"/>
              <a:t> – </a:t>
            </a:r>
            <a:r>
              <a:rPr lang="en-US" b="1" dirty="0" err="1"/>
              <a:t>l’automne</a:t>
            </a:r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dirty="0" err="1"/>
              <a:t>En</a:t>
            </a:r>
            <a:r>
              <a:rPr lang="en-US" dirty="0"/>
              <a:t> hiver, il fait </a:t>
            </a:r>
            <a:r>
              <a:rPr lang="en-US" dirty="0" err="1"/>
              <a:t>froid</a:t>
            </a:r>
            <a:r>
              <a:rPr lang="en-US" dirty="0"/>
              <a:t> et il </a:t>
            </a:r>
            <a:r>
              <a:rPr lang="en-US" dirty="0" err="1"/>
              <a:t>neige</a:t>
            </a:r>
            <a:endParaRPr lang="en-US" dirty="0"/>
          </a:p>
          <a:p>
            <a:r>
              <a:rPr lang="en-US" dirty="0"/>
              <a:t>Au </a:t>
            </a:r>
            <a:r>
              <a:rPr lang="en-US" dirty="0" err="1"/>
              <a:t>printemps</a:t>
            </a:r>
            <a:r>
              <a:rPr lang="en-US" dirty="0"/>
              <a:t>, il fait </a:t>
            </a:r>
            <a:r>
              <a:rPr lang="en-US" b="1" dirty="0"/>
              <a:t>du</a:t>
            </a:r>
            <a:r>
              <a:rPr lang="en-US" dirty="0"/>
              <a:t> vent et il fait frais</a:t>
            </a:r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, il fait </a:t>
            </a:r>
            <a:r>
              <a:rPr lang="en-US" dirty="0" err="1"/>
              <a:t>chaud</a:t>
            </a:r>
            <a:r>
              <a:rPr lang="en-US" dirty="0"/>
              <a:t>, il fait beau et </a:t>
            </a:r>
            <a:r>
              <a:rPr lang="en-US" dirty="0" err="1"/>
              <a:t>elle</a:t>
            </a:r>
            <a:r>
              <a:rPr lang="en-US" dirty="0"/>
              <a:t> fait </a:t>
            </a:r>
            <a:r>
              <a:rPr lang="en-US" b="1" dirty="0"/>
              <a:t>de la </a:t>
            </a:r>
            <a:r>
              <a:rPr lang="en-US" dirty="0" err="1"/>
              <a:t>planche</a:t>
            </a:r>
            <a:r>
              <a:rPr lang="en-US" dirty="0"/>
              <a:t> à voile</a:t>
            </a:r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automne</a:t>
            </a:r>
            <a:r>
              <a:rPr lang="en-US" dirty="0"/>
              <a:t>, </a:t>
            </a:r>
            <a:r>
              <a:rPr lang="en-US" dirty="0" err="1"/>
              <a:t>ils</a:t>
            </a:r>
            <a:r>
              <a:rPr lang="en-US" dirty="0"/>
              <a:t> font des promenades. Il fait </a:t>
            </a:r>
            <a:r>
              <a:rPr lang="en-US" b="1" dirty="0"/>
              <a:t>du</a:t>
            </a:r>
            <a:r>
              <a:rPr lang="en-US" dirty="0"/>
              <a:t> </a:t>
            </a:r>
            <a:r>
              <a:rPr lang="en-US" dirty="0" err="1"/>
              <a:t>brouillard</a:t>
            </a:r>
            <a:r>
              <a:rPr lang="en-US" dirty="0"/>
              <a:t> et le </a:t>
            </a:r>
            <a:r>
              <a:rPr lang="en-US" dirty="0" err="1"/>
              <a:t>ciel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couvert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76066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73</TotalTime>
  <Words>363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Slice</vt:lpstr>
      <vt:lpstr>Révisions pour l’interrogation chapitre 2</vt:lpstr>
      <vt:lpstr>LE VOCABULAIRE: LES HABITUDES ET LES PROJETS P. 80 </vt:lpstr>
      <vt:lpstr>PowerPoint Presentation</vt:lpstr>
      <vt:lpstr>RÉVISER #2.3</vt:lpstr>
      <vt:lpstr>Les verbes réflexifs p. 92 et voir p. 77 </vt:lpstr>
      <vt:lpstr>Le temps et les saisons:   -quel temps fait-il? -Il fait…..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Révisions pour l’interrogation chapitre 1</dc:title>
  <dc:creator>Agnès C Peysson-Zeiss</dc:creator>
  <cp:lastModifiedBy>Agnès C Peysson-Zeiss</cp:lastModifiedBy>
  <cp:revision>6</cp:revision>
  <dcterms:created xsi:type="dcterms:W3CDTF">2020-10-01T23:25:16Z</dcterms:created>
  <dcterms:modified xsi:type="dcterms:W3CDTF">2020-10-07T21:11:45Z</dcterms:modified>
</cp:coreProperties>
</file>