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82F24-1EEF-42C4-B9F2-85D3291D87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La guerre de </a:t>
            </a:r>
            <a:r>
              <a:rPr lang="en-US" dirty="0" err="1"/>
              <a:t>catherine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3EB7CD-AE61-4DD3-9AFB-EA4A94540BF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218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1B58FF-A383-4BF0-A2E8-190ACC78D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92505"/>
            <a:ext cx="9601200" cy="798095"/>
          </a:xfrm>
        </p:spPr>
        <p:txBody>
          <a:bodyPr>
            <a:normAutofit/>
          </a:bodyPr>
          <a:lstStyle/>
          <a:p>
            <a:r>
              <a:rPr lang="en-US" dirty="0"/>
              <a:t>Catherine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6D895A-1418-4568-B21D-FD82708C52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847023"/>
            <a:ext cx="4447786" cy="5818472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pp.13-14</a:t>
            </a:r>
          </a:p>
          <a:p>
            <a:pPr marL="457200" indent="-457200">
              <a:buAutoNum type="arabicPeriod"/>
            </a:pPr>
            <a:r>
              <a:rPr lang="en-US" dirty="0"/>
              <a:t>Se </a:t>
            </a:r>
            <a:r>
              <a:rPr lang="en-US" dirty="0" err="1"/>
              <a:t>réunir</a:t>
            </a:r>
            <a:r>
              <a:rPr lang="en-US" dirty="0"/>
              <a:t> =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groupe</a:t>
            </a:r>
            <a:endParaRPr lang="en-US" dirty="0"/>
          </a:p>
          <a:p>
            <a:pPr marL="457200" indent="-457200">
              <a:buAutoNum type="arabicPeriod"/>
            </a:pPr>
            <a:r>
              <a:rPr lang="en-US" dirty="0" err="1"/>
              <a:t>Sauf</a:t>
            </a:r>
            <a:r>
              <a:rPr lang="en-US" dirty="0"/>
              <a:t> </a:t>
            </a:r>
            <a:r>
              <a:rPr lang="en-US" dirty="0" err="1"/>
              <a:t>qu’ici</a:t>
            </a:r>
            <a:r>
              <a:rPr lang="en-US" dirty="0"/>
              <a:t> </a:t>
            </a:r>
            <a:r>
              <a:rPr lang="en-US" dirty="0" err="1"/>
              <a:t>rien</a:t>
            </a:r>
            <a:r>
              <a:rPr lang="en-US" dirty="0"/>
              <a:t> ne = except here nothing ..</a:t>
            </a:r>
          </a:p>
          <a:p>
            <a:pPr marL="457200" indent="-457200">
              <a:buAutoNum type="arabicPeriod"/>
            </a:pPr>
            <a:r>
              <a:rPr lang="en-US" dirty="0" err="1"/>
              <a:t>Ressembler</a:t>
            </a:r>
            <a:r>
              <a:rPr lang="en-US" dirty="0"/>
              <a:t> =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similaire</a:t>
            </a:r>
            <a:endParaRPr lang="en-US" dirty="0"/>
          </a:p>
          <a:p>
            <a:pPr marL="457200" indent="-457200">
              <a:buAutoNum type="arabicPeriod"/>
            </a:pPr>
            <a:r>
              <a:rPr lang="en-US" dirty="0"/>
              <a:t>Un </a:t>
            </a:r>
            <a:r>
              <a:rPr lang="en-US" dirty="0" err="1"/>
              <a:t>emploi</a:t>
            </a:r>
            <a:r>
              <a:rPr lang="en-US" dirty="0"/>
              <a:t> du temps = un </a:t>
            </a:r>
            <a:r>
              <a:rPr lang="en-US" dirty="0" err="1"/>
              <a:t>horaire</a:t>
            </a:r>
            <a:endParaRPr lang="en-US" dirty="0"/>
          </a:p>
          <a:p>
            <a:pPr marL="457200" indent="-457200">
              <a:buAutoNum type="arabicPeriod"/>
            </a:pPr>
            <a:r>
              <a:rPr lang="en-US" dirty="0" err="1"/>
              <a:t>J’ai</a:t>
            </a:r>
            <a:r>
              <a:rPr lang="en-US" dirty="0"/>
              <a:t> </a:t>
            </a:r>
            <a:r>
              <a:rPr lang="en-US" dirty="0" err="1"/>
              <a:t>souffert</a:t>
            </a:r>
            <a:r>
              <a:rPr lang="en-US" dirty="0"/>
              <a:t> = </a:t>
            </a:r>
            <a:r>
              <a:rPr lang="en-US" dirty="0" err="1"/>
              <a:t>souffrir</a:t>
            </a:r>
            <a:r>
              <a:rPr lang="en-US" dirty="0"/>
              <a:t> (suffer0</a:t>
            </a:r>
          </a:p>
          <a:p>
            <a:pPr marL="457200" indent="-457200">
              <a:buAutoNum type="arabicPeriod"/>
            </a:pPr>
            <a:r>
              <a:rPr lang="en-US" dirty="0" err="1"/>
              <a:t>Bavarde</a:t>
            </a:r>
            <a:r>
              <a:rPr lang="en-US" dirty="0"/>
              <a:t> = </a:t>
            </a:r>
            <a:r>
              <a:rPr lang="en-US" dirty="0" err="1"/>
              <a:t>parler</a:t>
            </a:r>
            <a:r>
              <a:rPr lang="en-US" dirty="0"/>
              <a:t> beaucoup</a:t>
            </a:r>
          </a:p>
          <a:p>
            <a:pPr marL="457200" indent="-457200">
              <a:buAutoNum type="arabicPeriod"/>
            </a:pPr>
            <a:r>
              <a:rPr lang="en-US" dirty="0" err="1"/>
              <a:t>J’ose</a:t>
            </a:r>
            <a:r>
              <a:rPr lang="en-US" dirty="0"/>
              <a:t> à </a:t>
            </a:r>
            <a:r>
              <a:rPr lang="en-US" dirty="0" err="1"/>
              <a:t>peine</a:t>
            </a:r>
            <a:r>
              <a:rPr lang="en-US" dirty="0"/>
              <a:t> </a:t>
            </a:r>
            <a:r>
              <a:rPr lang="en-US" dirty="0" err="1"/>
              <a:t>croire</a:t>
            </a:r>
            <a:r>
              <a:rPr lang="en-US" dirty="0"/>
              <a:t> à = I dare only</a:t>
            </a:r>
          </a:p>
          <a:p>
            <a:pPr marL="457200" indent="-457200">
              <a:buAutoNum type="arabicPeriod"/>
            </a:pPr>
            <a:r>
              <a:rPr lang="en-US" dirty="0"/>
              <a:t>Filer au </a:t>
            </a:r>
            <a:r>
              <a:rPr lang="en-US" dirty="0" err="1"/>
              <a:t>labo</a:t>
            </a:r>
            <a:r>
              <a:rPr lang="en-US" dirty="0"/>
              <a:t> = </a:t>
            </a:r>
            <a:r>
              <a:rPr lang="en-US" dirty="0" err="1"/>
              <a:t>aller</a:t>
            </a:r>
            <a:r>
              <a:rPr lang="en-US" dirty="0"/>
              <a:t> au </a:t>
            </a:r>
            <a:r>
              <a:rPr lang="en-US" dirty="0" err="1"/>
              <a:t>labo</a:t>
            </a:r>
            <a:endParaRPr lang="en-US" dirty="0"/>
          </a:p>
          <a:p>
            <a:pPr marL="457200" indent="-457200">
              <a:buAutoNum type="arabicPeriod"/>
            </a:pPr>
            <a:r>
              <a:rPr lang="en-US" dirty="0" err="1"/>
              <a:t>Enrouler</a:t>
            </a:r>
            <a:r>
              <a:rPr lang="en-US" dirty="0"/>
              <a:t> = wrap / wind</a:t>
            </a:r>
          </a:p>
          <a:p>
            <a:pPr marL="457200" indent="-457200">
              <a:buAutoNum type="arabicPeriod"/>
            </a:pPr>
            <a:r>
              <a:rPr lang="en-US" dirty="0"/>
              <a:t>La </a:t>
            </a:r>
            <a:r>
              <a:rPr lang="en-US" dirty="0" err="1"/>
              <a:t>pellicule</a:t>
            </a:r>
            <a:r>
              <a:rPr lang="en-US" dirty="0"/>
              <a:t> = le film</a:t>
            </a:r>
          </a:p>
          <a:p>
            <a:pPr marL="457200" indent="-457200">
              <a:buAutoNum type="arabicPeriod"/>
            </a:pPr>
            <a:r>
              <a:rPr lang="en-US" dirty="0"/>
              <a:t>On la </a:t>
            </a:r>
            <a:r>
              <a:rPr lang="en-US" dirty="0" err="1"/>
              <a:t>rince</a:t>
            </a:r>
            <a:r>
              <a:rPr lang="en-US" dirty="0"/>
              <a:t> = rinse</a:t>
            </a:r>
          </a:p>
          <a:p>
            <a:pPr marL="457200" indent="-457200">
              <a:buAutoNum type="arabicPeriod"/>
            </a:pPr>
            <a:r>
              <a:rPr lang="en-US" dirty="0"/>
              <a:t>On la met à </a:t>
            </a:r>
            <a:r>
              <a:rPr lang="en-US" dirty="0" err="1"/>
              <a:t>sécher</a:t>
            </a:r>
            <a:r>
              <a:rPr lang="en-US" dirty="0"/>
              <a:t> = to dry</a:t>
            </a:r>
          </a:p>
          <a:p>
            <a:r>
              <a:rPr lang="en-US" b="1" dirty="0"/>
              <a:t>pp. 15-16</a:t>
            </a:r>
          </a:p>
          <a:p>
            <a:pPr marL="457200" indent="-457200">
              <a:buAutoNum type="arabicPeriod"/>
            </a:pPr>
            <a:r>
              <a:rPr lang="en-US" dirty="0"/>
              <a:t>Le </a:t>
            </a:r>
            <a:r>
              <a:rPr lang="en-US" dirty="0" err="1"/>
              <a:t>tirage</a:t>
            </a:r>
            <a:r>
              <a:rPr lang="en-US" dirty="0"/>
              <a:t> = paper print</a:t>
            </a:r>
          </a:p>
          <a:p>
            <a:pPr marL="457200" indent="-457200">
              <a:buAutoNum type="arabicPeriod"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2A1E67-804A-466B-A1C9-9E827BCE46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25403" y="847023"/>
            <a:ext cx="4447786" cy="581847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14. La </a:t>
            </a:r>
            <a:r>
              <a:rPr lang="en-US" dirty="0" err="1"/>
              <a:t>colère</a:t>
            </a:r>
            <a:r>
              <a:rPr lang="en-US" dirty="0"/>
              <a:t> = anger</a:t>
            </a:r>
          </a:p>
          <a:p>
            <a:pPr marL="0" indent="0">
              <a:buNone/>
            </a:pPr>
            <a:r>
              <a:rPr lang="en-US" dirty="0"/>
              <a:t>15. </a:t>
            </a:r>
            <a:r>
              <a:rPr lang="fr-FR" dirty="0"/>
              <a:t>Le jour où je le retrouverai (future)= the </a:t>
            </a:r>
            <a:r>
              <a:rPr lang="fr-FR" dirty="0" err="1"/>
              <a:t>day</a:t>
            </a:r>
            <a:r>
              <a:rPr lang="fr-FR" dirty="0"/>
              <a:t> I </a:t>
            </a:r>
            <a:r>
              <a:rPr lang="fr-FR" dirty="0" err="1"/>
              <a:t>will</a:t>
            </a:r>
            <a:r>
              <a:rPr lang="fr-FR" dirty="0"/>
              <a:t> </a:t>
            </a:r>
            <a:r>
              <a:rPr lang="fr-FR" dirty="0" err="1"/>
              <a:t>find</a:t>
            </a:r>
            <a:r>
              <a:rPr lang="fr-FR" dirty="0"/>
              <a:t> </a:t>
            </a:r>
            <a:r>
              <a:rPr lang="fr-FR" dirty="0" err="1"/>
              <a:t>him</a:t>
            </a:r>
            <a:endParaRPr lang="fr-FR" dirty="0"/>
          </a:p>
          <a:p>
            <a:pPr marL="0" indent="0">
              <a:buNone/>
            </a:pPr>
            <a:r>
              <a:rPr lang="fr-FR" dirty="0"/>
              <a:t>16. Ca fait une heure = </a:t>
            </a:r>
            <a:r>
              <a:rPr lang="fr-FR" dirty="0" err="1"/>
              <a:t>it</a:t>
            </a:r>
            <a:r>
              <a:rPr lang="fr-FR" dirty="0"/>
              <a:t> has been an </a:t>
            </a:r>
            <a:r>
              <a:rPr lang="fr-FR" dirty="0" err="1"/>
              <a:t>hour</a:t>
            </a:r>
            <a:endParaRPr lang="fr-FR" dirty="0"/>
          </a:p>
          <a:p>
            <a:pPr marL="0" indent="0">
              <a:buNone/>
            </a:pPr>
            <a:r>
              <a:rPr lang="fr-FR" dirty="0"/>
              <a:t>17. Un truc = a </a:t>
            </a:r>
            <a:r>
              <a:rPr lang="fr-FR" dirty="0" err="1"/>
              <a:t>thing</a:t>
            </a:r>
            <a:endParaRPr lang="fr-FR" dirty="0"/>
          </a:p>
          <a:p>
            <a:pPr marL="0" indent="0">
              <a:buNone/>
            </a:pPr>
            <a:r>
              <a:rPr lang="fr-FR" dirty="0"/>
              <a:t>18. La politique anti-juifs = anti </a:t>
            </a:r>
            <a:r>
              <a:rPr lang="fr-FR" dirty="0" err="1"/>
              <a:t>semitic</a:t>
            </a:r>
            <a:r>
              <a:rPr lang="fr-FR" dirty="0"/>
              <a:t> </a:t>
            </a:r>
            <a:r>
              <a:rPr lang="fr-FR" dirty="0" err="1"/>
              <a:t>policy</a:t>
            </a:r>
            <a:endParaRPr lang="fr-FR" dirty="0"/>
          </a:p>
          <a:p>
            <a:pPr marL="0" indent="0">
              <a:buNone/>
            </a:pPr>
            <a:r>
              <a:rPr lang="fr-FR" dirty="0"/>
              <a:t>19. Y en a marre = to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fed</a:t>
            </a:r>
            <a:r>
              <a:rPr lang="fr-FR" dirty="0"/>
              <a:t> up</a:t>
            </a:r>
          </a:p>
          <a:p>
            <a:pPr marL="0" indent="0">
              <a:buNone/>
            </a:pPr>
            <a:r>
              <a:rPr lang="fr-FR" dirty="0"/>
              <a:t>20. Un cocon = a cocoon</a:t>
            </a:r>
          </a:p>
          <a:p>
            <a:r>
              <a:rPr lang="en-US" dirty="0"/>
              <a:t>P. 17</a:t>
            </a:r>
          </a:p>
          <a:p>
            <a:pPr marL="0" indent="0">
              <a:buNone/>
            </a:pPr>
            <a:r>
              <a:rPr lang="en-US" dirty="0"/>
              <a:t>21. Il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amoureux</a:t>
            </a:r>
            <a:r>
              <a:rPr lang="en-US" dirty="0"/>
              <a:t> = to be in love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970904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A2E40"/>
      </a:dk2>
      <a:lt2>
        <a:srgbClr val="EBE7DD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66C8E3"/>
      </a:hlink>
      <a:folHlink>
        <a:srgbClr val="B162A1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17F9D331-421E-442F-B033-AF5B21A4485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18</TotalTime>
  <Words>174</Words>
  <Application>Microsoft Office PowerPoint</Application>
  <PresentationFormat>Widescreen</PresentationFormat>
  <Paragraphs>26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4" baseType="lpstr">
      <vt:lpstr>Franklin Gothic Book</vt:lpstr>
      <vt:lpstr>Crop</vt:lpstr>
      <vt:lpstr>La guerre de catherine</vt:lpstr>
      <vt:lpstr>Catherine 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guerre de catherine</dc:title>
  <dc:creator>Agnès Peysson-Zeiss</dc:creator>
  <cp:lastModifiedBy>Agnès Peysson-Zeiss</cp:lastModifiedBy>
  <cp:revision>2</cp:revision>
  <dcterms:created xsi:type="dcterms:W3CDTF">2019-11-03T23:28:31Z</dcterms:created>
  <dcterms:modified xsi:type="dcterms:W3CDTF">2019-11-03T23:46:52Z</dcterms:modified>
</cp:coreProperties>
</file>