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7"/>
  </p:normalViewPr>
  <p:slideViewPr>
    <p:cSldViewPr snapToGrid="0">
      <p:cViewPr varScale="1">
        <p:scale>
          <a:sx n="130" d="100"/>
          <a:sy n="130" d="100"/>
        </p:scale>
        <p:origin x="2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60FEE-9D30-99BD-E0D2-09D3576DD2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6207C2-16C3-B82B-0111-593151B979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890DA-2A41-C258-04A1-88672B81D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9567-B90B-FB4A-940D-D2871FE5453E}" type="datetimeFigureOut">
              <a:rPr lang="fr-FR" smtClean="0"/>
              <a:t>30/08/2022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8AC904-8B26-B07B-89CF-11CC38D99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38CEF-4567-2B61-71A3-AD933D88A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1382-9056-634B-9802-8EF0B05806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6613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7857B-8F3F-D2D6-6069-8F3DB6AB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D3BC6A-A1E4-F7FC-AD17-06A73DA14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6C21D-11FA-06FF-88FE-AE605D00A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9567-B90B-FB4A-940D-D2871FE5453E}" type="datetimeFigureOut">
              <a:rPr lang="fr-FR" smtClean="0"/>
              <a:t>30/08/2022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39C92F-C4B1-6EE2-143E-382594E67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AC6B8-0E99-7E02-1895-69C6F05C4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1382-9056-634B-9802-8EF0B05806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8536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E16FBE-1969-5A35-6AA1-4E35F7FF98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6C0E88-51D0-B9BE-7BF4-9E92714D23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78A4E5-F40A-9FEE-2A95-3E9DF3898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9567-B90B-FB4A-940D-D2871FE5453E}" type="datetimeFigureOut">
              <a:rPr lang="fr-FR" smtClean="0"/>
              <a:t>30/08/2022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84BC4C-75A9-01FD-5032-C09E45504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A3EF6-561E-6DB1-0FF1-39ED23398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1382-9056-634B-9802-8EF0B05806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6276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E6FA2-0C46-895C-AB2B-7F01C4C7E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B6C8-6380-39E9-884E-5975916A8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DD168-2ED4-EE06-7997-40C273B1A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9567-B90B-FB4A-940D-D2871FE5453E}" type="datetimeFigureOut">
              <a:rPr lang="fr-FR" smtClean="0"/>
              <a:t>30/08/2022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2C659-4399-364F-7BB4-6FB316EE7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6FC170-AECF-2FC4-1AE7-958AC2363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1382-9056-634B-9802-8EF0B05806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5653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FD6A9-77B1-4CF4-A5C2-9AEE7CBE6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164E39-89F4-1F9C-4662-EE7E685FD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19AC1C-70F2-93B4-50B1-DF6CE72B5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9567-B90B-FB4A-940D-D2871FE5453E}" type="datetimeFigureOut">
              <a:rPr lang="fr-FR" smtClean="0"/>
              <a:t>30/08/2022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37058-CBC1-AD6D-8109-651DAC297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C2975-D4F5-8400-763A-898CBB76E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1382-9056-634B-9802-8EF0B05806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8456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FEA1C-40E1-2D4D-7D62-4F07AF41C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9E3AD0-049F-9108-0C1A-3ECE397EF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89841B-E89F-4A09-789A-B9609108D4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812B2B-0CF0-9402-5A5A-72D79ABF9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9567-B90B-FB4A-940D-D2871FE5453E}" type="datetimeFigureOut">
              <a:rPr lang="fr-FR" smtClean="0"/>
              <a:t>30/08/2022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A528AD-8CF6-5958-35E3-9134E0969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DB138-C079-E754-47ED-FBBC6FC66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1382-9056-634B-9802-8EF0B05806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049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735F4-9FE2-B69E-F9C7-2967A7E54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1C346C-C550-1685-3ABA-5A41BCA97B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CDD052-0424-61B8-E299-1E3F4E536E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30C6C3-4A0F-A8D6-8CB9-1128525E0B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07D462-303D-FC89-EEF0-7F52F256E6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5CA4F2-6EEC-80D7-9667-B5C393C44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9567-B90B-FB4A-940D-D2871FE5453E}" type="datetimeFigureOut">
              <a:rPr lang="fr-FR" smtClean="0"/>
              <a:t>30/08/2022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C746CA-FC05-310C-9610-5223948FB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40A60-F980-05FB-1475-17292FA91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1382-9056-634B-9802-8EF0B05806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526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01592-3082-6035-999D-D0EBD1A80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A1CE18-91CD-4F0B-1A94-DF304244A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9567-B90B-FB4A-940D-D2871FE5453E}" type="datetimeFigureOut">
              <a:rPr lang="fr-FR" smtClean="0"/>
              <a:t>30/08/2022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22B96F-C919-3B68-119C-CF2BB2C6F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017DDA-F7CE-7E47-3494-3A7208EC5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1382-9056-634B-9802-8EF0B05806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6157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733283-A885-5062-5A3A-B4D188C0D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9567-B90B-FB4A-940D-D2871FE5453E}" type="datetimeFigureOut">
              <a:rPr lang="fr-FR" smtClean="0"/>
              <a:t>30/08/2022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3C1F27-35F1-B998-43CE-5D3D25D4C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F5ACDB-F3C0-27C3-9650-DB048A801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1382-9056-634B-9802-8EF0B05806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9176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D7031-0C0B-37C1-6D83-0022D22C3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FB145-E173-F22F-4D90-3CDCA4A22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BD2FEC-66C6-7293-2AD6-14F8AF2A3E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DBC5DD-5BEB-A20B-301A-96D53D2D8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9567-B90B-FB4A-940D-D2871FE5453E}" type="datetimeFigureOut">
              <a:rPr lang="fr-FR" smtClean="0"/>
              <a:t>30/08/2022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2D26EC-EFC5-91C3-687A-86B79ACAF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74172D-9EEF-3BFB-ACE6-118F8D36D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1382-9056-634B-9802-8EF0B05806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0315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B09DA-0ECB-5C6B-CE61-69041E85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5E0F33-50D1-C0EE-7CE6-3CCBC8D18F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A6D865-FBED-F9F5-2090-B447A84B0D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3C98EE-E80E-FCB3-BAFF-4D567BE08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69567-B90B-FB4A-940D-D2871FE5453E}" type="datetimeFigureOut">
              <a:rPr lang="fr-FR" smtClean="0"/>
              <a:t>30/08/2022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3548CC-B4BA-F451-67B8-EA88A1F47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75FC16-E158-33C7-50DD-4D4062C31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41382-9056-634B-9802-8EF0B05806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9439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D883D8-D2B6-2570-8790-057BB7A3C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D3A3C3-E2D6-E1EC-D976-A95DEC1CC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3982B-A658-3F70-1182-673E8B8781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69567-B90B-FB4A-940D-D2871FE5453E}" type="datetimeFigureOut">
              <a:rPr lang="fr-FR" smtClean="0"/>
              <a:t>30/08/2022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96B72-805F-106A-5077-E8A5AD6020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DEF9BA-A873-F02B-2BAF-532F6E17DF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41382-9056-634B-9802-8EF0B05806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2109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omment les vêtements de seconde main se sont imposés dans les rayons ...">
            <a:extLst>
              <a:ext uri="{FF2B5EF4-FFF2-40B4-BE49-F238E27FC236}">
                <a16:creationId xmlns:a16="http://schemas.microsoft.com/office/drawing/2014/main" id="{7F7CC0CC-1DB8-AD8E-D11C-D853C64CDE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5" r="22171" b="-1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E73AAE-6403-9BD1-D86D-979A6B148E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fr-FR" sz="4800"/>
              <a:t>Première étape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46F14C-02C9-1592-7179-E72FFFB5B9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fr-FR" sz="2000" dirty="0"/>
              <a:t>Les vêtements et les adjectifs</a:t>
            </a: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8662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19C4A-C842-B81A-713C-1720A5521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personnes:</a:t>
            </a:r>
            <a:br>
              <a:rPr lang="fr-FR" dirty="0"/>
            </a:br>
            <a:r>
              <a:rPr lang="fr-FR" dirty="0"/>
              <a:t>il est  / elle est  / iel est 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F0CFE33D-C5D7-D7C2-2251-A450033873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5539417"/>
              </p:ext>
            </p:extLst>
          </p:nvPr>
        </p:nvGraphicFramePr>
        <p:xfrm>
          <a:off x="838200" y="1825625"/>
          <a:ext cx="10515597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3948227619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598251407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189136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il 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elle 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iel 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0792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grand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grande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Grand.e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5543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Petit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Petite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Petit.e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74878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Beau [o]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belle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Beau/belle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002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Fort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Forte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Fort.e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2379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Blond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Blonde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Blond.e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2349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Intelligent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Intelligente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Intelligent.e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428858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B65B066-E5C1-DAAF-6E69-E5D1B79DD5D8}"/>
              </a:ext>
            </a:extLst>
          </p:cNvPr>
          <p:cNvSpPr txBox="1"/>
          <p:nvPr/>
        </p:nvSpPr>
        <p:spPr>
          <a:xfrm>
            <a:off x="1317523" y="4817806"/>
            <a:ext cx="78705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Qui est </a:t>
            </a:r>
            <a:r>
              <a:rPr lang="fr-FR" b="1" dirty="0"/>
              <a:t>la personne </a:t>
            </a:r>
            <a:r>
              <a:rPr lang="fr-FR" dirty="0"/>
              <a:t>qui est : grand</a:t>
            </a:r>
            <a:r>
              <a:rPr lang="fr-FR" b="1" dirty="0"/>
              <a:t>e</a:t>
            </a:r>
            <a:r>
              <a:rPr lang="fr-FR" dirty="0"/>
              <a:t>, petit</a:t>
            </a:r>
            <a:r>
              <a:rPr lang="fr-FR" b="1" dirty="0"/>
              <a:t>e</a:t>
            </a:r>
            <a:r>
              <a:rPr lang="fr-FR" dirty="0"/>
              <a:t>, bell</a:t>
            </a:r>
            <a:r>
              <a:rPr lang="fr-FR" b="1" dirty="0"/>
              <a:t>e</a:t>
            </a:r>
            <a:r>
              <a:rPr lang="fr-FR" dirty="0"/>
              <a:t>, intelligent</a:t>
            </a:r>
            <a:r>
              <a:rPr lang="fr-FR" b="1" dirty="0"/>
              <a:t>e</a:t>
            </a:r>
            <a:r>
              <a:rPr lang="fr-FR" dirty="0"/>
              <a:t>, fort</a:t>
            </a:r>
            <a:r>
              <a:rPr lang="fr-FR" b="1" dirty="0"/>
              <a:t>e</a:t>
            </a:r>
            <a:r>
              <a:rPr lang="fr-FR" dirty="0"/>
              <a:t>, blond</a:t>
            </a:r>
            <a:r>
              <a:rPr lang="fr-FR" b="1" dirty="0"/>
              <a:t>e</a:t>
            </a:r>
            <a:r>
              <a:rPr lang="fr-FR" dirty="0"/>
              <a:t> etc..? </a:t>
            </a:r>
          </a:p>
          <a:p>
            <a:pPr algn="ctr"/>
            <a:r>
              <a:rPr lang="fr-FR" dirty="0"/>
              <a:t>Donnez des exemples</a:t>
            </a:r>
          </a:p>
        </p:txBody>
      </p:sp>
    </p:spTree>
    <p:extLst>
      <p:ext uri="{BB962C8B-B14F-4D97-AF65-F5344CB8AC3E}">
        <p14:creationId xmlns:p14="http://schemas.microsoft.com/office/powerpoint/2010/main" val="510433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6EFBAED-7124-253C-1A7B-B14D32CA5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vêtements 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58096ECE-55C3-FA96-89BE-315F56AAA273}"/>
              </a:ext>
            </a:extLst>
          </p:cNvPr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171062571"/>
              </p:ext>
            </p:extLst>
          </p:nvPr>
        </p:nvGraphicFramePr>
        <p:xfrm>
          <a:off x="0" y="1825624"/>
          <a:ext cx="9264968" cy="5032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6219">
                  <a:extLst>
                    <a:ext uri="{9D8B030D-6E8A-4147-A177-3AD203B41FA5}">
                      <a16:colId xmlns:a16="http://schemas.microsoft.com/office/drawing/2014/main" val="575695867"/>
                    </a:ext>
                  </a:extLst>
                </a:gridCol>
                <a:gridCol w="2634749">
                  <a:extLst>
                    <a:ext uri="{9D8B030D-6E8A-4147-A177-3AD203B41FA5}">
                      <a16:colId xmlns:a16="http://schemas.microsoft.com/office/drawing/2014/main" val="319456795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926935037"/>
                    </a:ext>
                  </a:extLst>
                </a:gridCol>
              </a:tblGrid>
              <a:tr h="718911">
                <a:tc>
                  <a:txBody>
                    <a:bodyPr/>
                    <a:lstStyle/>
                    <a:p>
                      <a:r>
                        <a:rPr lang="fr-FR" dirty="0"/>
                        <a:t>UN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836345"/>
                  </a:ext>
                </a:extLst>
              </a:tr>
              <a:tr h="718911">
                <a:tc>
                  <a:txBody>
                    <a:bodyPr/>
                    <a:lstStyle/>
                    <a:p>
                      <a:r>
                        <a:rPr lang="fr-FR" dirty="0"/>
                        <a:t>blouson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casquette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bottes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096871"/>
                  </a:ext>
                </a:extLst>
              </a:tr>
              <a:tr h="718911">
                <a:tc>
                  <a:txBody>
                    <a:bodyPr/>
                    <a:lstStyle/>
                    <a:p>
                      <a:r>
                        <a:rPr lang="fr-FR" dirty="0"/>
                        <a:t>chapeau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chemise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baskets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5221088"/>
                  </a:ext>
                </a:extLst>
              </a:tr>
              <a:tr h="718911">
                <a:tc>
                  <a:txBody>
                    <a:bodyPr/>
                    <a:lstStyle/>
                    <a:p>
                      <a:r>
                        <a:rPr lang="fr-FR" dirty="0"/>
                        <a:t>costume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cravate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chaussures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6570000"/>
                  </a:ext>
                </a:extLst>
              </a:tr>
              <a:tr h="718911">
                <a:tc>
                  <a:txBody>
                    <a:bodyPr/>
                    <a:lstStyle/>
                    <a:p>
                      <a:r>
                        <a:rPr lang="fr-FR" dirty="0"/>
                        <a:t>chemisier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jupe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manteaux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724956"/>
                  </a:ext>
                </a:extLst>
              </a:tr>
              <a:tr h="718911">
                <a:tc>
                  <a:txBody>
                    <a:bodyPr/>
                    <a:lstStyle/>
                    <a:p>
                      <a:r>
                        <a:rPr lang="fr-FR" dirty="0"/>
                        <a:t>manteau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veste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1140669"/>
                  </a:ext>
                </a:extLst>
              </a:tr>
              <a:tr h="718911">
                <a:tc>
                  <a:txBody>
                    <a:bodyPr/>
                    <a:lstStyle/>
                    <a:p>
                      <a:r>
                        <a:rPr lang="fr-FR" dirty="0"/>
                        <a:t>pantalon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7710169"/>
                  </a:ext>
                </a:extLst>
              </a:tr>
            </a:tbl>
          </a:graphicData>
        </a:graphic>
      </p:graphicFrame>
      <p:pic>
        <p:nvPicPr>
          <p:cNvPr id="2052" name="Picture 4" descr="Vecteur de manteau d'hiver 107974 - Telecharger Vectoriel Gratuit ...">
            <a:extLst>
              <a:ext uri="{FF2B5EF4-FFF2-40B4-BE49-F238E27FC236}">
                <a16:creationId xmlns:a16="http://schemas.microsoft.com/office/drawing/2014/main" id="{2B309AE2-CE8A-3D69-1052-41EFD2EE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720" y="90153"/>
            <a:ext cx="5774565" cy="173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12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2E4F1E-66E2-8276-783C-C4AC35F2B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87" y="334297"/>
            <a:ext cx="6725265" cy="591901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dirty="0"/>
            </a:b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Les couleurs et les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vêtements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Les BAGS</a:t>
            </a:r>
            <a:br>
              <a:rPr lang="en-US" dirty="0"/>
            </a:br>
            <a:r>
              <a:rPr lang="en-US" b="1" dirty="0">
                <a:solidFill>
                  <a:srgbClr val="FF0000"/>
                </a:solidFill>
              </a:rPr>
              <a:t>B</a:t>
            </a:r>
            <a:r>
              <a:rPr lang="en-US" dirty="0"/>
              <a:t>eauty: beau/ belle</a:t>
            </a:r>
            <a:br>
              <a:rPr lang="en-US" dirty="0"/>
            </a:br>
            <a:r>
              <a:rPr lang="en-US" b="1" dirty="0">
                <a:solidFill>
                  <a:srgbClr val="FF0000"/>
                </a:solidFill>
              </a:rPr>
              <a:t>A</a:t>
            </a:r>
            <a:r>
              <a:rPr lang="en-US" dirty="0"/>
              <a:t>ge: </a:t>
            </a:r>
            <a:r>
              <a:rPr lang="en-US" dirty="0" err="1"/>
              <a:t>jeune</a:t>
            </a:r>
            <a:r>
              <a:rPr lang="en-US" dirty="0"/>
              <a:t> - </a:t>
            </a:r>
            <a:r>
              <a:rPr lang="en-US" dirty="0" err="1"/>
              <a:t>vieux</a:t>
            </a:r>
            <a:r>
              <a:rPr lang="en-US" dirty="0"/>
              <a:t>/</a:t>
            </a:r>
            <a:r>
              <a:rPr lang="en-US" dirty="0" err="1"/>
              <a:t>vieille</a:t>
            </a:r>
            <a:br>
              <a:rPr lang="en-US" dirty="0"/>
            </a:br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US" dirty="0"/>
              <a:t>oodness: bon/bonne</a:t>
            </a:r>
            <a:br>
              <a:rPr lang="en-US" dirty="0"/>
            </a:br>
            <a:r>
              <a:rPr lang="en-US" b="1" dirty="0">
                <a:solidFill>
                  <a:srgbClr val="FF0000"/>
                </a:solidFill>
              </a:rPr>
              <a:t>S</a:t>
            </a:r>
            <a:r>
              <a:rPr lang="en-US" dirty="0"/>
              <a:t>ize: </a:t>
            </a:r>
            <a:r>
              <a:rPr lang="en-US" dirty="0" err="1"/>
              <a:t>grand.e</a:t>
            </a:r>
            <a:r>
              <a:rPr lang="en-US" dirty="0"/>
              <a:t> /</a:t>
            </a:r>
            <a:r>
              <a:rPr lang="en-US" dirty="0" err="1"/>
              <a:t>petit.e</a:t>
            </a:r>
            <a:br>
              <a:rPr lang="en-US" dirty="0"/>
            </a:br>
            <a:r>
              <a:rPr lang="en-US" dirty="0"/>
              <a:t>                     vs</a:t>
            </a:r>
            <a:br>
              <a:rPr lang="en-US" dirty="0"/>
            </a:br>
            <a:r>
              <a:rPr lang="en-US" dirty="0"/>
              <a:t>LES COULEURS</a:t>
            </a:r>
            <a:br>
              <a:rPr lang="en-US" dirty="0"/>
            </a:br>
            <a:r>
              <a:rPr lang="en-US" dirty="0"/>
              <a:t>Une </a:t>
            </a:r>
            <a:r>
              <a:rPr lang="en-US" dirty="0" err="1"/>
              <a:t>veste</a:t>
            </a:r>
            <a:r>
              <a:rPr lang="en-US" dirty="0"/>
              <a:t> rouge, </a:t>
            </a:r>
            <a:r>
              <a:rPr lang="en-US" dirty="0" err="1"/>
              <a:t>verte</a:t>
            </a:r>
            <a:r>
              <a:rPr lang="en-US" dirty="0"/>
              <a:t>, jaune</a:t>
            </a:r>
          </a:p>
        </p:txBody>
      </p:sp>
      <p:pic>
        <p:nvPicPr>
          <p:cNvPr id="3074" name="Picture 2" descr="Quelles sont les couleurs de 2019">
            <a:extLst>
              <a:ext uri="{FF2B5EF4-FFF2-40B4-BE49-F238E27FC236}">
                <a16:creationId xmlns:a16="http://schemas.microsoft.com/office/drawing/2014/main" id="{2218328D-43C2-4FF0-3F52-61ED1084C4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2" r="2949" b="-2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019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7A7A9-9BBD-9F5F-E1D3-58D8544E8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couleur – des couleurs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125AAD1E-08A7-7887-9ECF-B59859E797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1403644"/>
              </p:ext>
            </p:extLst>
          </p:nvPr>
        </p:nvGraphicFramePr>
        <p:xfrm>
          <a:off x="838200" y="1825625"/>
          <a:ext cx="7617542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3131">
                  <a:extLst>
                    <a:ext uri="{9D8B030D-6E8A-4147-A177-3AD203B41FA5}">
                      <a16:colId xmlns:a16="http://schemas.microsoft.com/office/drawing/2014/main" val="4227044133"/>
                    </a:ext>
                  </a:extLst>
                </a:gridCol>
                <a:gridCol w="3794411">
                  <a:extLst>
                    <a:ext uri="{9D8B030D-6E8A-4147-A177-3AD203B41FA5}">
                      <a16:colId xmlns:a16="http://schemas.microsoft.com/office/drawing/2014/main" val="36774612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MASCULIN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FEMININ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809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Un blouson BLEU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Une casquette BLEUE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1298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Un chapeau BLANC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Une chemise BLANCHE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386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Un costume VERT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Une cravate VERTE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40259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Un chemisier NOIR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Une jupe NOIRE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671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Un manteau GRIS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Une veste GRISE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207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Un pantalon MARRON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Une veste MARRON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5904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Un costume ROSE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Une veste ROSE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541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Un blouson JAUNE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Une jupe JAUNE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1285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7547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562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210</Words>
  <Application>Microsoft Macintosh PowerPoint</Application>
  <PresentationFormat>Widescreen</PresentationFormat>
  <Paragraphs>65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Première étape </vt:lpstr>
      <vt:lpstr>Les personnes: il est  / elle est  / iel est </vt:lpstr>
      <vt:lpstr>Les vêtements </vt:lpstr>
      <vt:lpstr> Les couleurs et les vêtements: Les BAGS Beauty: beau/ belle Age: jeune - vieux/vieille Goodness: bon/bonne Size: grand.e /petit.e                      vs LES COULEURS Une veste rouge, verte, jaune</vt:lpstr>
      <vt:lpstr>une couleur – des couleurs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Première étape </dc:title>
  <dc:creator>Agnès Peysson-Zeiss</dc:creator>
  <cp:lastModifiedBy>Agnès Peysson-Zeiss</cp:lastModifiedBy>
  <cp:revision>1</cp:revision>
  <dcterms:created xsi:type="dcterms:W3CDTF">2022-08-30T19:28:56Z</dcterms:created>
  <dcterms:modified xsi:type="dcterms:W3CDTF">2022-08-30T20:34:03Z</dcterms:modified>
</cp:coreProperties>
</file>