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9" r:id="rId2"/>
    <p:sldId id="260" r:id="rId3"/>
    <p:sldId id="258" r:id="rId4"/>
    <p:sldId id="261" r:id="rId5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15"/>
  </p:normalViewPr>
  <p:slideViewPr>
    <p:cSldViewPr>
      <p:cViewPr varScale="1">
        <p:scale>
          <a:sx n="117" d="100"/>
          <a:sy n="117" d="100"/>
        </p:scale>
        <p:origin x="167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Click to edit Master subtitle style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74FEC0-A8E1-4E4C-B81B-91053FA59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6F81B83-340B-46A7-89BA-7C47BD76CF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3C3314-F093-4127-A02B-D1054BB502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FE9E6-E195-40A9-B4EC-AC4787B0A841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438596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485CE0-B3DC-4819-924D-ABC168568D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221035-515A-40F0-8FD4-C704816649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2E6246-43D7-4F6A-874A-9B7028E4C3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B9338-D219-452B-A6C2-CDF5D5665EF3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694653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FBB3DD-D700-4524-951B-C08B1BEF52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795D68-E6FE-4BDD-AB17-9E82D968A9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8BD6B7-BA2D-4281-A1DB-95AAEA33B4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4B51D-DBEA-4BFE-942F-85084E0BCD5D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236482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B3ACE47-80F6-4C5E-BC3E-CDB7C6E728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AE98CE-5CB6-49F1-88B3-D6DF239A6A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C4AB87-B240-4B99-8A20-4FC9B93ECC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7094C-0CCA-4447-827C-53D86A7435EA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895541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83E20C-2451-4396-8AE5-9E36C2701C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52645D-25B6-4385-B1CA-C4A60DEF05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B219EF-D90D-4EB9-8579-713362D510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373C3-0CCF-445A-85A6-914608866217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253530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1F106D-CB7E-41C9-9FC7-80ACD5E3D5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27FC83-EE7D-4AA8-9A40-84AA5F79CD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FB2420-3020-4CE3-840C-26DE58322A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F4598-1097-4870-A8E6-ADECCBE6A360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243895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C7B6883-2B0B-4C60-8040-E5376C306F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89DE0A7-B6FC-430C-B275-55B338532B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C0DF28-2999-4DA5-B330-16D92CEA85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A267A-2D31-47FF-B436-E3E5AFCF3FB0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197119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0693961-2F60-4F09-A10F-208EE2AEF9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68149F7-F8D9-4944-B426-DE2785BD52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DC2CA16-5037-4C3D-ADC4-22C7E9A8F1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460F9-02D0-4671-A7E9-139C1D38571A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82833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E89A8DD-B7FC-4FBD-889A-8A6859FF5F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088876B-959D-4131-852B-220E430971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50BB5DF-EA0C-4040-985D-F3110F898F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038A5-6DBC-4DC5-8640-9D1B050DC67A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72534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D332DF-BFFD-44C0-BFF0-1E84A4E9ED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A33307-149C-4254-A46B-7167AC64D1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8E137D-F363-459D-A399-53F84FE5C7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D9978-E6FD-46E9-8490-D38D09C4A888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3324281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034739-B0C4-4CAC-92B0-C0D0D93FF6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59D615-7CD5-4F18-A325-A69687E34E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50E317-048B-4239-B902-43E245C5F2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ABBD0-8C62-4B4F-A940-9EF578A24D68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160848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97ACCA9-7D3E-49A9-B321-3FF8AB5020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B7B1B53-302A-44FF-8062-C92CCE44EE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Master text styles</a:t>
            </a:r>
          </a:p>
          <a:p>
            <a:pPr lvl="1"/>
            <a:r>
              <a:rPr lang="fr-FR" altLang="en-US"/>
              <a:t>Second level</a:t>
            </a:r>
          </a:p>
          <a:p>
            <a:pPr lvl="2"/>
            <a:r>
              <a:rPr lang="fr-FR" altLang="en-US"/>
              <a:t>Third level</a:t>
            </a:r>
          </a:p>
          <a:p>
            <a:pPr lvl="3"/>
            <a:r>
              <a:rPr lang="fr-FR" altLang="en-US"/>
              <a:t>Fourth level</a:t>
            </a:r>
          </a:p>
          <a:p>
            <a:pPr lvl="4"/>
            <a:r>
              <a:rPr lang="fr-FR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05EB15A-22B1-4FDE-A23E-FB5A0F8FEB4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1A59E3A-6499-4EBA-8F11-0C4A5CBD49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C9205D5-5C63-49C4-810D-5B1A9D69959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951A705-89DD-4DA3-A5CA-0016C6E0FB92}" type="slidenum">
              <a:rPr lang="fr-FR" altLang="en-US"/>
              <a:pPr>
                <a:defRPr/>
              </a:pPr>
              <a:t>‹#›</a:t>
            </a:fld>
            <a:endParaRPr lang="fr-F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3" name="Rectangle 206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FDF60D48-38CE-462D-9FE7-7EDEC1177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0060" y="36577"/>
            <a:ext cx="3276451" cy="2245633"/>
          </a:xfrm>
        </p:spPr>
        <p:txBody>
          <a:bodyPr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4000" dirty="0"/>
              <a:t>La chanteuse franco-</a:t>
            </a:r>
            <a:r>
              <a:rPr lang="en-US" altLang="en-US" sz="4000" dirty="0" err="1"/>
              <a:t>malienne</a:t>
            </a:r>
            <a:endParaRPr lang="en-US" altLang="en-US" sz="4000" dirty="0"/>
          </a:p>
        </p:txBody>
      </p:sp>
      <p:sp>
        <p:nvSpPr>
          <p:cNvPr id="206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B29420B-59A3-482B-9A4E-1420444299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1900" dirty="0"/>
              <a:t>Bonjour, </a:t>
            </a:r>
            <a:r>
              <a:rPr lang="en-US" altLang="en-US" sz="1900" dirty="0" err="1"/>
              <a:t>ça</a:t>
            </a:r>
            <a:r>
              <a:rPr lang="en-US" altLang="en-US" sz="1900" dirty="0"/>
              <a:t> </a:t>
            </a:r>
            <a:r>
              <a:rPr lang="en-US" altLang="en-US" sz="1900" dirty="0" err="1"/>
              <a:t>va</a:t>
            </a:r>
            <a:r>
              <a:rPr lang="en-US" altLang="en-US" sz="1900" dirty="0"/>
              <a:t>?</a:t>
            </a:r>
          </a:p>
          <a:p>
            <a:pPr eaLnBrk="1" hangingPunct="1"/>
            <a:r>
              <a:rPr lang="en-US" altLang="en-US" sz="1900" dirty="0"/>
              <a:t>Oui </a:t>
            </a:r>
            <a:r>
              <a:rPr lang="en-US" altLang="en-US" sz="1900" dirty="0" err="1"/>
              <a:t>ça</a:t>
            </a:r>
            <a:r>
              <a:rPr lang="en-US" altLang="en-US" sz="1900" dirty="0"/>
              <a:t> </a:t>
            </a:r>
            <a:r>
              <a:rPr lang="en-US" altLang="en-US" sz="1900" dirty="0" err="1"/>
              <a:t>va</a:t>
            </a:r>
            <a:r>
              <a:rPr lang="en-US" altLang="en-US" sz="1900" dirty="0"/>
              <a:t>, et </a:t>
            </a:r>
            <a:r>
              <a:rPr lang="en-US" altLang="en-US" sz="1900" dirty="0" err="1"/>
              <a:t>toi</a:t>
            </a:r>
            <a:r>
              <a:rPr lang="en-US" altLang="en-US" sz="1900" dirty="0"/>
              <a:t>?</a:t>
            </a:r>
          </a:p>
          <a:p>
            <a:pPr eaLnBrk="1" hangingPunct="1"/>
            <a:r>
              <a:rPr lang="en-US" altLang="en-US" sz="1900" dirty="0" err="1"/>
              <a:t>Ça</a:t>
            </a:r>
            <a:r>
              <a:rPr lang="en-US" altLang="en-US" sz="1900" dirty="0"/>
              <a:t> </a:t>
            </a:r>
            <a:r>
              <a:rPr lang="en-US" altLang="en-US" sz="1900" dirty="0" err="1"/>
              <a:t>va.</a:t>
            </a:r>
            <a:r>
              <a:rPr lang="en-US" altLang="en-US" sz="1900" dirty="0"/>
              <a:t> Comment </a:t>
            </a:r>
            <a:r>
              <a:rPr lang="en-US" altLang="en-US" sz="1900" dirty="0" err="1"/>
              <a:t>tu</a:t>
            </a:r>
            <a:r>
              <a:rPr lang="en-US" altLang="en-US" sz="1900" dirty="0"/>
              <a:t> </a:t>
            </a:r>
            <a:r>
              <a:rPr lang="en-US" altLang="en-US" sz="1900" dirty="0" err="1"/>
              <a:t>t’appelles</a:t>
            </a:r>
            <a:r>
              <a:rPr lang="en-US" altLang="en-US" sz="1900" dirty="0"/>
              <a:t>?</a:t>
            </a:r>
          </a:p>
          <a:p>
            <a:pPr eaLnBrk="1" hangingPunct="1"/>
            <a:r>
              <a:rPr lang="en-US" altLang="en-US" sz="1900" dirty="0"/>
              <a:t>Je </a:t>
            </a:r>
            <a:r>
              <a:rPr lang="en-US" altLang="en-US" sz="1900" dirty="0" err="1"/>
              <a:t>m’appelle</a:t>
            </a:r>
            <a:r>
              <a:rPr lang="en-US" altLang="en-US" sz="1900" dirty="0"/>
              <a:t> Aya Nakamura, et </a:t>
            </a:r>
            <a:r>
              <a:rPr lang="en-US" altLang="en-US" sz="1900" dirty="0" err="1"/>
              <a:t>toi</a:t>
            </a:r>
            <a:r>
              <a:rPr lang="en-US" altLang="en-US" sz="1900" dirty="0"/>
              <a:t>?</a:t>
            </a:r>
          </a:p>
          <a:p>
            <a:pPr eaLnBrk="1" hangingPunct="1"/>
            <a:r>
              <a:rPr lang="en-US" altLang="en-US" sz="1900" dirty="0"/>
              <a:t>Je </a:t>
            </a:r>
            <a:r>
              <a:rPr lang="en-US" altLang="en-US" sz="1900" dirty="0" err="1"/>
              <a:t>m’appelle</a:t>
            </a:r>
            <a:r>
              <a:rPr lang="en-US" altLang="en-US" sz="1900" dirty="0"/>
              <a:t> …..</a:t>
            </a:r>
          </a:p>
        </p:txBody>
      </p:sp>
      <p:pic>
        <p:nvPicPr>
          <p:cNvPr id="1026" name="Picture 2" descr="See related image detail. Aya Nakamura ouvre les Jeux Olympiques 2024 avec une performance ...">
            <a:extLst>
              <a:ext uri="{FF2B5EF4-FFF2-40B4-BE49-F238E27FC236}">
                <a16:creationId xmlns:a16="http://schemas.microsoft.com/office/drawing/2014/main" id="{2171F5C9-C073-25D7-FE68-79CE723F3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1267"/>
          <a:stretch>
            <a:fillRect/>
          </a:stretch>
        </p:blipFill>
        <p:spPr bwMode="auto"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2" name="Rectangle 309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EA405C30-4A15-4A15-8A96-07D399A8A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US" altLang="en-US" sz="3600" dirty="0"/>
              <a:t>Patrice Talon, </a:t>
            </a:r>
            <a:r>
              <a:rPr lang="en-US" altLang="en-US" sz="3600" dirty="0" err="1"/>
              <a:t>président</a:t>
            </a:r>
            <a:r>
              <a:rPr lang="en-US" altLang="en-US" sz="3600" dirty="0"/>
              <a:t> du </a:t>
            </a:r>
            <a:r>
              <a:rPr lang="en-US" altLang="en-US" sz="3600" dirty="0" err="1"/>
              <a:t>Bénin</a:t>
            </a:r>
            <a:endParaRPr lang="en-US" altLang="en-US" sz="3600" dirty="0"/>
          </a:p>
        </p:txBody>
      </p:sp>
      <p:sp>
        <p:nvSpPr>
          <p:cNvPr id="309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F780BAE3-5EE8-4DA5-A9CE-18542E33AE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1900" dirty="0"/>
              <a:t>Bonjour, comment </a:t>
            </a:r>
            <a:r>
              <a:rPr lang="en-US" altLang="en-US" sz="1900" dirty="0" err="1"/>
              <a:t>vous</a:t>
            </a:r>
            <a:r>
              <a:rPr lang="en-US" altLang="en-US" sz="1900" dirty="0"/>
              <a:t> </a:t>
            </a:r>
            <a:r>
              <a:rPr lang="en-US" altLang="en-US" sz="1900" dirty="0" err="1"/>
              <a:t>appelez-vous</a:t>
            </a:r>
            <a:r>
              <a:rPr lang="en-US" altLang="en-US" sz="1900" dirty="0"/>
              <a:t>?</a:t>
            </a:r>
          </a:p>
          <a:p>
            <a:pPr eaLnBrk="1" hangingPunct="1"/>
            <a:r>
              <a:rPr lang="en-US" altLang="en-US" sz="1900" dirty="0"/>
              <a:t>Je </a:t>
            </a:r>
            <a:r>
              <a:rPr lang="en-US" altLang="en-US" sz="1900" dirty="0" err="1"/>
              <a:t>m’appelle</a:t>
            </a:r>
            <a:r>
              <a:rPr lang="en-US" altLang="en-US" sz="1900" dirty="0"/>
              <a:t> Patrice Talon! </a:t>
            </a:r>
          </a:p>
          <a:p>
            <a:pPr eaLnBrk="1" hangingPunct="1"/>
            <a:r>
              <a:rPr lang="en-US" altLang="en-US" sz="1900" dirty="0" err="1"/>
              <a:t>Enchanté</a:t>
            </a:r>
            <a:r>
              <a:rPr lang="en-US" altLang="en-US" sz="1900" dirty="0"/>
              <a:t>, je </a:t>
            </a:r>
            <a:r>
              <a:rPr lang="en-US" altLang="en-US" sz="1900" dirty="0" err="1"/>
              <a:t>m’appelle</a:t>
            </a:r>
            <a:r>
              <a:rPr lang="en-US" altLang="en-US" sz="1900" dirty="0"/>
              <a:t> Emmanuel Macron. Je suis president de la France.</a:t>
            </a:r>
          </a:p>
          <a:p>
            <a:pPr eaLnBrk="1" hangingPunct="1"/>
            <a:r>
              <a:rPr lang="en-US" altLang="en-US" sz="1900" dirty="0" err="1"/>
              <a:t>Enchanté</a:t>
            </a:r>
            <a:r>
              <a:rPr lang="en-US" altLang="en-US" sz="1900" dirty="0"/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BD20A1F-D7A7-FB9C-71CE-FAB6A18D1B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9" r="35918"/>
          <a:stretch>
            <a:fillRect/>
          </a:stretch>
        </p:blipFill>
        <p:spPr bwMode="auto"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1" descr="Macron et Anne Hidalgo (formel)">
            <a:extLst>
              <a:ext uri="{FF2B5EF4-FFF2-40B4-BE49-F238E27FC236}">
                <a16:creationId xmlns:a16="http://schemas.microsoft.com/office/drawing/2014/main" id="{0B596B9F-ADC5-4168-B24C-D968F848D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914400"/>
            <a:ext cx="51117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Title 5">
            <a:extLst>
              <a:ext uri="{FF2B5EF4-FFF2-40B4-BE49-F238E27FC236}">
                <a16:creationId xmlns:a16="http://schemas.microsoft.com/office/drawing/2014/main" id="{A3F751A2-DD81-4D39-AB39-0CB8AFDAA0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Comment se dire bonjour en France.</a:t>
            </a:r>
          </a:p>
        </p:txBody>
      </p:sp>
      <p:sp>
        <p:nvSpPr>
          <p:cNvPr id="4100" name="Text Placeholder 7">
            <a:extLst>
              <a:ext uri="{FF2B5EF4-FFF2-40B4-BE49-F238E27FC236}">
                <a16:creationId xmlns:a16="http://schemas.microsoft.com/office/drawing/2014/main" id="{C7205462-F5A0-4F19-AE60-2879570C70B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n-US" sz="2000" dirty="0"/>
              <a:t>EM: Bonjour Madame Hidalgo, comment </a:t>
            </a:r>
            <a:r>
              <a:rPr lang="en-US" altLang="en-US" sz="2000" dirty="0" err="1"/>
              <a:t>allez-vous</a:t>
            </a:r>
            <a:r>
              <a:rPr lang="en-US" altLang="en-US" sz="2000" dirty="0"/>
              <a:t>?</a:t>
            </a:r>
          </a:p>
          <a:p>
            <a:r>
              <a:rPr lang="en-US" altLang="en-US" sz="2000" dirty="0"/>
              <a:t>AH: Je </a:t>
            </a:r>
            <a:r>
              <a:rPr lang="en-US" altLang="en-US" sz="2000" dirty="0" err="1"/>
              <a:t>vais</a:t>
            </a:r>
            <a:r>
              <a:rPr lang="en-US" altLang="en-US" sz="2000" dirty="0"/>
              <a:t> très bien M. Macron et </a:t>
            </a:r>
            <a:r>
              <a:rPr lang="en-US" altLang="en-US" sz="2000" dirty="0" err="1"/>
              <a:t>vous</a:t>
            </a:r>
            <a:r>
              <a:rPr lang="en-US" altLang="en-US" sz="2000" dirty="0"/>
              <a:t>?</a:t>
            </a:r>
          </a:p>
          <a:p>
            <a:r>
              <a:rPr lang="en-US" altLang="en-US" sz="2000" dirty="0"/>
              <a:t>EM: Je </a:t>
            </a:r>
            <a:r>
              <a:rPr lang="en-US" altLang="en-US" sz="2000" dirty="0" err="1"/>
              <a:t>vais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assez</a:t>
            </a:r>
            <a:r>
              <a:rPr lang="en-US" altLang="en-US" sz="2000" dirty="0"/>
              <a:t> bien merci. La vie </a:t>
            </a:r>
            <a:r>
              <a:rPr lang="en-US" altLang="en-US" sz="2000" dirty="0" err="1"/>
              <a:t>est</a:t>
            </a:r>
            <a:r>
              <a:rPr lang="en-US" altLang="en-US" sz="2000" dirty="0"/>
              <a:t> difficile</a:t>
            </a:r>
            <a:r>
              <a:rPr lang="en-US" altLang="en-US" sz="2000" dirty="0">
                <a:sym typeface="Wingdings" panose="05000000000000000000" pitchFamily="2" charset="2"/>
              </a:rPr>
              <a:t></a:t>
            </a:r>
          </a:p>
          <a:p>
            <a:r>
              <a:rPr lang="en-US" altLang="en-US" sz="2000" dirty="0">
                <a:sym typeface="Wingdings" panose="05000000000000000000" pitchFamily="2" charset="2"/>
              </a:rPr>
              <a:t>AH: ah! Comment </a:t>
            </a:r>
            <a:r>
              <a:rPr lang="en-US" altLang="en-US" sz="2000" dirty="0" err="1">
                <a:sym typeface="Wingdings" panose="05000000000000000000" pitchFamily="2" charset="2"/>
              </a:rPr>
              <a:t>va</a:t>
            </a:r>
            <a:r>
              <a:rPr lang="en-US" altLang="en-US" sz="2000" dirty="0">
                <a:sym typeface="Wingdings" panose="05000000000000000000" pitchFamily="2" charset="2"/>
              </a:rPr>
              <a:t> Madame Macron?</a:t>
            </a:r>
          </a:p>
          <a:p>
            <a:r>
              <a:rPr lang="en-US" altLang="en-US" sz="2000" dirty="0">
                <a:sym typeface="Wingdings" panose="05000000000000000000" pitchFamily="2" charset="2"/>
              </a:rPr>
              <a:t>EM: Elle </a:t>
            </a:r>
            <a:r>
              <a:rPr lang="en-US" altLang="en-US" sz="2000" dirty="0" err="1">
                <a:sym typeface="Wingdings" panose="05000000000000000000" pitchFamily="2" charset="2"/>
              </a:rPr>
              <a:t>va</a:t>
            </a:r>
            <a:r>
              <a:rPr lang="en-US" altLang="en-US" sz="2000" dirty="0">
                <a:sym typeface="Wingdings" panose="05000000000000000000" pitchFamily="2" charset="2"/>
              </a:rPr>
              <a:t> très bien merci.</a:t>
            </a:r>
          </a:p>
          <a:p>
            <a:r>
              <a:rPr lang="en-US" altLang="en-US" sz="2000" dirty="0">
                <a:sym typeface="Wingdings" panose="05000000000000000000" pitchFamily="2" charset="2"/>
              </a:rPr>
              <a:t>Bonne </a:t>
            </a:r>
            <a:r>
              <a:rPr lang="en-US" altLang="en-US" sz="2000" dirty="0" err="1">
                <a:sym typeface="Wingdings" panose="05000000000000000000" pitchFamily="2" charset="2"/>
              </a:rPr>
              <a:t>journée</a:t>
            </a:r>
            <a:r>
              <a:rPr lang="en-US" altLang="en-US" sz="2000" dirty="0">
                <a:sym typeface="Wingdings" panose="05000000000000000000" pitchFamily="2" charset="2"/>
              </a:rPr>
              <a:t> et à </a:t>
            </a:r>
            <a:r>
              <a:rPr lang="en-US" altLang="en-US" sz="2000" dirty="0" err="1">
                <a:sym typeface="Wingdings" panose="05000000000000000000" pitchFamily="2" charset="2"/>
              </a:rPr>
              <a:t>bientôt</a:t>
            </a:r>
            <a:r>
              <a:rPr lang="en-US" altLang="en-US" sz="2000" dirty="0">
                <a:sym typeface="Wingdings" panose="05000000000000000000" pitchFamily="2" charset="2"/>
              </a:rPr>
              <a:t>.</a:t>
            </a:r>
            <a:endParaRPr lang="en-US" alt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A00B6D9D-286B-4E42-B5AB-4411133FEC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73050"/>
            <a:ext cx="6400800" cy="1162050"/>
          </a:xfrm>
        </p:spPr>
        <p:txBody>
          <a:bodyPr/>
          <a:lstStyle/>
          <a:p>
            <a:pPr algn="ctr"/>
            <a:r>
              <a:rPr lang="en-US" altLang="en-US" dirty="0"/>
              <a:t>Comment se dire bonjour entre </a:t>
            </a:r>
            <a:r>
              <a:rPr lang="en-US" altLang="en-US" dirty="0" err="1"/>
              <a:t>présidents</a:t>
            </a:r>
            <a:r>
              <a:rPr lang="en-US" altLang="en-US" dirty="0"/>
              <a:t> et femmes de </a:t>
            </a:r>
            <a:r>
              <a:rPr lang="en-US" altLang="en-US" dirty="0" err="1"/>
              <a:t>présidents</a:t>
            </a:r>
            <a:endParaRPr lang="en-US" alt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6C533-5B04-49F5-B642-1563D8AFF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" y="1435100"/>
            <a:ext cx="3733800" cy="5270500"/>
          </a:xfrm>
        </p:spPr>
        <p:txBody>
          <a:bodyPr/>
          <a:lstStyle/>
          <a:p>
            <a:pPr marL="342900" indent="-342900">
              <a:buFontTx/>
              <a:buAutoNum type="arabicPeriod"/>
              <a:defRPr/>
            </a:pPr>
            <a:r>
              <a:rPr lang="en-US" b="1" dirty="0"/>
              <a:t>On se serre la main </a:t>
            </a:r>
            <a:r>
              <a:rPr lang="en-US" b="1" dirty="0">
                <a:sym typeface="Wingdings" pitchFamily="2" charset="2"/>
              </a:rPr>
              <a:t> </a:t>
            </a:r>
            <a:endParaRPr lang="en-US" b="1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2. </a:t>
            </a:r>
            <a:r>
              <a:rPr lang="en-US" b="1" dirty="0"/>
              <a:t>On </a:t>
            </a:r>
            <a:r>
              <a:rPr lang="en-US" b="1" dirty="0" err="1"/>
              <a:t>s’embrasse</a:t>
            </a:r>
            <a:r>
              <a:rPr lang="en-US" b="1" dirty="0"/>
              <a:t> </a:t>
            </a:r>
            <a:r>
              <a:rPr lang="en-US" b="1" dirty="0">
                <a:sym typeface="Wingdings" pitchFamily="2" charset="2"/>
              </a:rPr>
              <a:t></a:t>
            </a:r>
            <a:endParaRPr lang="en-US" b="1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/>
              <a:t>3. </a:t>
            </a:r>
            <a:r>
              <a:rPr lang="en-US" b="1" dirty="0" err="1"/>
              <a:t>Imaginez</a:t>
            </a:r>
            <a:r>
              <a:rPr lang="en-US" b="1" dirty="0"/>
              <a:t> le dialogue </a:t>
            </a:r>
            <a:r>
              <a:rPr lang="en-US" b="1" dirty="0">
                <a:sym typeface="Wingdings" pitchFamily="2" charset="2"/>
              </a:rPr>
              <a:t> </a:t>
            </a:r>
            <a:endParaRPr lang="en-US" b="1" dirty="0"/>
          </a:p>
          <a:p>
            <a:pPr>
              <a:defRPr/>
            </a:pPr>
            <a:r>
              <a:rPr lang="en-US" dirty="0"/>
              <a:t>BO et CB</a:t>
            </a:r>
          </a:p>
          <a:p>
            <a:pPr>
              <a:defRPr/>
            </a:pPr>
            <a:r>
              <a:rPr lang="en-US" dirty="0"/>
              <a:t>MO et NS</a:t>
            </a:r>
          </a:p>
        </p:txBody>
      </p:sp>
      <p:pic>
        <p:nvPicPr>
          <p:cNvPr id="5125" name="Picture 4" descr="Obama en France">
            <a:extLst>
              <a:ext uri="{FF2B5EF4-FFF2-40B4-BE49-F238E27FC236}">
                <a16:creationId xmlns:a16="http://schemas.microsoft.com/office/drawing/2014/main" id="{7D9E57F2-A170-4586-BFAF-FD9E9FB60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981200"/>
            <a:ext cx="3962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>
            <a:extLst>
              <a:ext uri="{FF2B5EF4-FFF2-40B4-BE49-F238E27FC236}">
                <a16:creationId xmlns:a16="http://schemas.microsoft.com/office/drawing/2014/main" id="{144AFD14-0067-46C1-BECF-6EAC61031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13493"/>
            <a:ext cx="14287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>
            <a:extLst>
              <a:ext uri="{FF2B5EF4-FFF2-40B4-BE49-F238E27FC236}">
                <a16:creationId xmlns:a16="http://schemas.microsoft.com/office/drawing/2014/main" id="{A2381DC5-B166-4479-8A4D-61B06823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057650"/>
            <a:ext cx="17811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445E2B-B940-0298-30B2-53FC6E70EE99}"/>
              </a:ext>
            </a:extLst>
          </p:cNvPr>
          <p:cNvSpPr txBox="1"/>
          <p:nvPr/>
        </p:nvSpPr>
        <p:spPr>
          <a:xfrm>
            <a:off x="4191000" y="6117771"/>
            <a:ext cx="4952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Barack et Michelle Obama -</a:t>
            </a:r>
          </a:p>
          <a:p>
            <a:r>
              <a:rPr lang="en-US" dirty="0"/>
              <a:t>Nicolas Sarkozy et Carla Bruni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173</Words>
  <Application>Microsoft Macintosh PowerPoint</Application>
  <PresentationFormat>On-screen Show (4:3)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Wingdings</vt:lpstr>
      <vt:lpstr>Blank Presentation</vt:lpstr>
      <vt:lpstr>La chanteuse franco-malienne</vt:lpstr>
      <vt:lpstr>Patrice Talon, président du Bénin</vt:lpstr>
      <vt:lpstr>Comment se dire bonjour en France.</vt:lpstr>
      <vt:lpstr>Comment se dire bonjour entre présidents et femmes de présidents</vt:lpstr>
    </vt:vector>
  </TitlesOfParts>
  <Company>Pauline De Tholozany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Pauline De Tholozany</dc:creator>
  <cp:lastModifiedBy>Agnès Peysson-Zeiss</cp:lastModifiedBy>
  <cp:revision>10</cp:revision>
  <dcterms:created xsi:type="dcterms:W3CDTF">2011-08-28T01:59:05Z</dcterms:created>
  <dcterms:modified xsi:type="dcterms:W3CDTF">2025-09-02T21:05:36Z</dcterms:modified>
</cp:coreProperties>
</file>