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sldIdLst>
    <p:sldId id="259" r:id="rId2"/>
    <p:sldId id="260" r:id="rId3"/>
    <p:sldId id="258" r:id="rId4"/>
    <p:sldId id="261" r:id="rId5"/>
  </p:sldIdLst>
  <p:sldSz cx="9144000" cy="6858000" type="screen4x3"/>
  <p:notesSz cx="6858000" cy="9144000"/>
  <p:defaultTextStyle>
    <a:defPPr>
      <a:defRPr lang="fr-F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4" d="100"/>
          <a:sy n="94" d="100"/>
        </p:scale>
        <p:origin x="312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/>
              <a:t>Click to edit Master subtitle style</a:t>
            </a:r>
            <a:endParaRPr 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874FEC0-A8E1-4E4C-B81B-91053FA5912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6F81B83-340B-46A7-89BA-7C47BD76CF3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E3C3314-F093-4127-A02B-D1054BB5021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8FE9E6-E195-40A9-B4EC-AC4787B0A841}" type="slidenum">
              <a:rPr lang="fr-FR" altLang="en-US"/>
              <a:pPr>
                <a:defRPr/>
              </a:pPr>
              <a:t>‹#›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14385969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Click to edit Master text styles</a:t>
            </a:r>
          </a:p>
          <a:p>
            <a:pPr lvl="1"/>
            <a:r>
              <a:rPr lang="fr-FR"/>
              <a:t>Second level</a:t>
            </a:r>
          </a:p>
          <a:p>
            <a:pPr lvl="2"/>
            <a:r>
              <a:rPr lang="fr-FR"/>
              <a:t>Third level</a:t>
            </a:r>
          </a:p>
          <a:p>
            <a:pPr lvl="3"/>
            <a:r>
              <a:rPr lang="fr-FR"/>
              <a:t>Fourth level</a:t>
            </a:r>
          </a:p>
          <a:p>
            <a:pPr lvl="4"/>
            <a:r>
              <a:rPr lang="fr-FR"/>
              <a:t>Fifth level</a:t>
            </a:r>
            <a:endParaRPr 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4485CE0-B3DC-4819-924D-ABC168568D7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B221035-515A-40F0-8FD4-C7048166497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32E6246-43D7-4F6A-874A-9B7028E4C3F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BB9338-D219-452B-A6C2-CDF5D5665EF3}" type="slidenum">
              <a:rPr lang="fr-FR" altLang="en-US"/>
              <a:pPr>
                <a:defRPr/>
              </a:pPr>
              <a:t>‹#›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6946533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fr-FR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fr-FR"/>
              <a:t>Click to edit Master text styles</a:t>
            </a:r>
          </a:p>
          <a:p>
            <a:pPr lvl="1"/>
            <a:r>
              <a:rPr lang="fr-FR"/>
              <a:t>Second level</a:t>
            </a:r>
          </a:p>
          <a:p>
            <a:pPr lvl="2"/>
            <a:r>
              <a:rPr lang="fr-FR"/>
              <a:t>Third level</a:t>
            </a:r>
          </a:p>
          <a:p>
            <a:pPr lvl="3"/>
            <a:r>
              <a:rPr lang="fr-FR"/>
              <a:t>Fourth level</a:t>
            </a:r>
          </a:p>
          <a:p>
            <a:pPr lvl="4"/>
            <a:r>
              <a:rPr lang="fr-FR"/>
              <a:t>Fifth level</a:t>
            </a:r>
            <a:endParaRPr 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EFBB3DD-D700-4524-951B-C08B1BEF52C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6795D68-E6FE-4BDD-AB17-9E82D968A9F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78BD6B7-BA2D-4281-A1DB-95AAEA33B47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54B51D-DBEA-4BFE-942F-85084E0BCD5D}" type="slidenum">
              <a:rPr lang="fr-FR" altLang="en-US"/>
              <a:pPr>
                <a:defRPr/>
              </a:pPr>
              <a:t>‹#›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32364826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Click to edit Master text styles</a:t>
            </a:r>
          </a:p>
          <a:p>
            <a:pPr lvl="1"/>
            <a:r>
              <a:rPr lang="fr-FR"/>
              <a:t>Second level</a:t>
            </a:r>
          </a:p>
          <a:p>
            <a:pPr lvl="2"/>
            <a:r>
              <a:rPr lang="fr-FR"/>
              <a:t>Third level</a:t>
            </a:r>
          </a:p>
          <a:p>
            <a:pPr lvl="3"/>
            <a:r>
              <a:rPr lang="fr-FR"/>
              <a:t>Fourth level</a:t>
            </a:r>
          </a:p>
          <a:p>
            <a:pPr lvl="4"/>
            <a:r>
              <a:rPr lang="fr-FR"/>
              <a:t>Fifth level</a:t>
            </a:r>
            <a:endParaRPr 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B3ACE47-80F6-4C5E-BC3E-CDB7C6E7284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AAE98CE-5CB6-49F1-88B3-D6DF239A6A4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6C4AB87-B240-4B99-8A20-4FC9B93ECC3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C7094C-0CCA-4447-827C-53D86A7435EA}" type="slidenum">
              <a:rPr lang="fr-FR" altLang="en-US"/>
              <a:pPr>
                <a:defRPr/>
              </a:pPr>
              <a:t>‹#›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8955419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F83E20C-2451-4396-8AE5-9E36C2701C1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252645D-25B6-4385-B1CA-C4A60DEF055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0B219EF-D90D-4EB9-8579-713362D5104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3373C3-0CCF-445A-85A6-914608866217}" type="slidenum">
              <a:rPr lang="fr-FR" altLang="en-US"/>
              <a:pPr>
                <a:defRPr/>
              </a:pPr>
              <a:t>‹#›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32535307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Click to edit Master text styles</a:t>
            </a:r>
          </a:p>
          <a:p>
            <a:pPr lvl="1"/>
            <a:r>
              <a:rPr lang="fr-FR"/>
              <a:t>Second level</a:t>
            </a:r>
          </a:p>
          <a:p>
            <a:pPr lvl="2"/>
            <a:r>
              <a:rPr lang="fr-FR"/>
              <a:t>Third level</a:t>
            </a:r>
          </a:p>
          <a:p>
            <a:pPr lvl="3"/>
            <a:r>
              <a:rPr lang="fr-FR"/>
              <a:t>Fourth level</a:t>
            </a:r>
          </a:p>
          <a:p>
            <a:pPr lvl="4"/>
            <a:r>
              <a:rPr lang="fr-FR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Click to edit Master text styles</a:t>
            </a:r>
          </a:p>
          <a:p>
            <a:pPr lvl="1"/>
            <a:r>
              <a:rPr lang="fr-FR"/>
              <a:t>Second level</a:t>
            </a:r>
          </a:p>
          <a:p>
            <a:pPr lvl="2"/>
            <a:r>
              <a:rPr lang="fr-FR"/>
              <a:t>Third level</a:t>
            </a:r>
          </a:p>
          <a:p>
            <a:pPr lvl="3"/>
            <a:r>
              <a:rPr lang="fr-FR"/>
              <a:t>Fourth level</a:t>
            </a:r>
          </a:p>
          <a:p>
            <a:pPr lvl="4"/>
            <a:r>
              <a:rPr lang="fr-FR"/>
              <a:t>Fifth level</a:t>
            </a:r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1F106D-CB7E-41C9-9FC7-80ACD5E3D5C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D27FC83-EE7D-4AA8-9A40-84AA5F79CDE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0FB2420-3020-4CE3-840C-26DE58322A1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9F4598-1097-4870-A8E6-ADECCBE6A360}" type="slidenum">
              <a:rPr lang="fr-FR" altLang="en-US"/>
              <a:pPr>
                <a:defRPr/>
              </a:pPr>
              <a:t>‹#›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42438950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Click to edit Master text styles</a:t>
            </a:r>
          </a:p>
          <a:p>
            <a:pPr lvl="1"/>
            <a:r>
              <a:rPr lang="fr-FR"/>
              <a:t>Second level</a:t>
            </a:r>
          </a:p>
          <a:p>
            <a:pPr lvl="2"/>
            <a:r>
              <a:rPr lang="fr-FR"/>
              <a:t>Third level</a:t>
            </a:r>
          </a:p>
          <a:p>
            <a:pPr lvl="3"/>
            <a:r>
              <a:rPr lang="fr-FR"/>
              <a:t>Fourth level</a:t>
            </a:r>
          </a:p>
          <a:p>
            <a:pPr lvl="4"/>
            <a:r>
              <a:rPr lang="fr-FR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Click to edit Master text styles</a:t>
            </a:r>
          </a:p>
          <a:p>
            <a:pPr lvl="1"/>
            <a:r>
              <a:rPr lang="fr-FR"/>
              <a:t>Second level</a:t>
            </a:r>
          </a:p>
          <a:p>
            <a:pPr lvl="2"/>
            <a:r>
              <a:rPr lang="fr-FR"/>
              <a:t>Third level</a:t>
            </a:r>
          </a:p>
          <a:p>
            <a:pPr lvl="3"/>
            <a:r>
              <a:rPr lang="fr-FR"/>
              <a:t>Fourth level</a:t>
            </a:r>
          </a:p>
          <a:p>
            <a:pPr lvl="4"/>
            <a:r>
              <a:rPr lang="fr-FR"/>
              <a:t>Fifth level</a:t>
            </a:r>
            <a:endParaRPr lang="en-US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7C7B6883-2B0B-4C60-8040-E5376C306FA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B89DE0A7-B6FC-430C-B275-55B338532B2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CEC0DF28-2999-4DA5-B330-16D92CEA853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CA267A-2D31-47FF-B436-E3E5AFCF3FB0}" type="slidenum">
              <a:rPr lang="fr-FR" altLang="en-US"/>
              <a:pPr>
                <a:defRPr/>
              </a:pPr>
              <a:t>‹#›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31971195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Click to edit Master title style</a:t>
            </a:r>
            <a:endParaRPr lang="en-US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00693961-2F60-4F09-A10F-208EE2AEF9A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468149F7-F8D9-4944-B426-DE2785BD525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EDC2CA16-5037-4C3D-ADC4-22C7E9A8F14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E460F9-02D0-4671-A7E9-139C1D38571A}" type="slidenum">
              <a:rPr lang="fr-FR" altLang="en-US"/>
              <a:pPr>
                <a:defRPr/>
              </a:pPr>
              <a:t>‹#›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38283342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6E89A8DD-B7FC-4FBD-889A-8A6859FF5F3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0088876B-959D-4131-852B-220E430971B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650BB5DF-EA0C-4040-985D-F3110F898FC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5038A5-6DBC-4DC5-8640-9D1B050DC67A}" type="slidenum">
              <a:rPr lang="fr-FR" altLang="en-US"/>
              <a:pPr>
                <a:defRPr/>
              </a:pPr>
              <a:t>‹#›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17253418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Click to edit Master text styles</a:t>
            </a:r>
          </a:p>
          <a:p>
            <a:pPr lvl="1"/>
            <a:r>
              <a:rPr lang="fr-FR"/>
              <a:t>Second level</a:t>
            </a:r>
          </a:p>
          <a:p>
            <a:pPr lvl="2"/>
            <a:r>
              <a:rPr lang="fr-FR"/>
              <a:t>Third level</a:t>
            </a:r>
          </a:p>
          <a:p>
            <a:pPr lvl="3"/>
            <a:r>
              <a:rPr lang="fr-FR"/>
              <a:t>Fourth level</a:t>
            </a:r>
          </a:p>
          <a:p>
            <a:pPr lvl="4"/>
            <a:r>
              <a:rPr lang="fr-FR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BD332DF-BFFD-44C0-BFF0-1E84A4E9ED4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6A33307-149C-4254-A46B-7167AC64D11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08E137D-F363-459D-A399-53F84FE5C73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DD9978-E6FD-46E9-8490-D38D09C4A888}" type="slidenum">
              <a:rPr lang="fr-FR" altLang="en-US"/>
              <a:pPr>
                <a:defRPr/>
              </a:pPr>
              <a:t>‹#›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33242811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4034739-B0C4-4CAC-92B0-C0D0D93FF6D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A59D615-7CD5-4F18-A325-A69687E34E0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C50E317-048B-4239-B902-43E245C5F2E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0ABBD0-8C62-4B4F-A940-9EF578A24D68}" type="slidenum">
              <a:rPr lang="fr-FR" altLang="en-US"/>
              <a:pPr>
                <a:defRPr/>
              </a:pPr>
              <a:t>‹#›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21608489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697ACCA9-7D3E-49A9-B321-3FF8AB50204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AB7B1B53-302A-44FF-8062-C92CCE44EE2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en-US"/>
              <a:t>Click to edit Master text styles</a:t>
            </a:r>
          </a:p>
          <a:p>
            <a:pPr lvl="1"/>
            <a:r>
              <a:rPr lang="fr-FR" altLang="en-US"/>
              <a:t>Second level</a:t>
            </a:r>
          </a:p>
          <a:p>
            <a:pPr lvl="2"/>
            <a:r>
              <a:rPr lang="fr-FR" altLang="en-US"/>
              <a:t>Third level</a:t>
            </a:r>
          </a:p>
          <a:p>
            <a:pPr lvl="3"/>
            <a:r>
              <a:rPr lang="fr-FR" altLang="en-US"/>
              <a:t>Fourth level</a:t>
            </a:r>
          </a:p>
          <a:p>
            <a:pPr lvl="4"/>
            <a:r>
              <a:rPr lang="fr-FR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505EB15A-22B1-4FDE-A23E-FB5A0F8FEB43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ea typeface="ＭＳ Ｐゴシック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B1A59E3A-6499-4EBA-8F11-0C4A5CBD49ED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ea typeface="ＭＳ Ｐゴシック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FC9205D5-5C63-49C4-810D-5B1A9D699599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8951A705-89DD-4DA3-A5CA-0016C6E0FB92}" type="slidenum">
              <a:rPr lang="fr-FR" altLang="en-US"/>
              <a:pPr>
                <a:defRPr/>
              </a:pPr>
              <a:t>‹#›</a:t>
            </a:fld>
            <a:endParaRPr lang="fr-F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MS PGothic" panose="020B0600070205080204" pitchFamily="34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MS PGothic" panose="020B0600070205080204" pitchFamily="3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MS PGothic" panose="020B0600070205080204" pitchFamily="3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MS PGothic" panose="020B0600070205080204" pitchFamily="3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MS PGothic" panose="020B0600070205080204" pitchFamily="34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FDF60D48-38CE-462D-9FE7-7EDEC1177B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n-US"/>
          </a:p>
        </p:txBody>
      </p:sp>
      <p:pic>
        <p:nvPicPr>
          <p:cNvPr id="2052" name="Picture 4" descr="Shrek et Donkey (informel)">
            <a:extLst>
              <a:ext uri="{FF2B5EF4-FFF2-40B4-BE49-F238E27FC236}">
                <a16:creationId xmlns:a16="http://schemas.microsoft.com/office/drawing/2014/main" id="{C2958882-6997-40EE-9FC2-AC7F2E88C6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304800"/>
            <a:ext cx="6858000" cy="394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Rectangle 3">
            <a:extLst>
              <a:ext uri="{FF2B5EF4-FFF2-40B4-BE49-F238E27FC236}">
                <a16:creationId xmlns:a16="http://schemas.microsoft.com/office/drawing/2014/main" id="{0B29420B-59A3-482B-9A4E-14204442991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7772400" cy="2133600"/>
          </a:xfrm>
        </p:spPr>
        <p:txBody>
          <a:bodyPr/>
          <a:lstStyle/>
          <a:p>
            <a:pPr eaLnBrk="1" hangingPunct="1"/>
            <a:r>
              <a:rPr lang="en-US" altLang="en-US"/>
              <a:t>Bonjour, ça va?</a:t>
            </a:r>
          </a:p>
          <a:p>
            <a:pPr eaLnBrk="1" hangingPunct="1"/>
            <a:r>
              <a:rPr lang="en-US" altLang="en-US"/>
              <a:t>Oui ça va, et toi?</a:t>
            </a:r>
          </a:p>
          <a:p>
            <a:pPr eaLnBrk="1" hangingPunct="1"/>
            <a:r>
              <a:rPr lang="en-US" altLang="en-US"/>
              <a:t>Ça va. Comment tu t’appelles?</a:t>
            </a:r>
          </a:p>
          <a:p>
            <a:pPr eaLnBrk="1" hangingPunct="1"/>
            <a:r>
              <a:rPr lang="en-US" altLang="en-US"/>
              <a:t>Je m’appelle Shrek, et toi?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1" descr="Macron et Déby (formel)">
            <a:extLst>
              <a:ext uri="{FF2B5EF4-FFF2-40B4-BE49-F238E27FC236}">
                <a16:creationId xmlns:a16="http://schemas.microsoft.com/office/drawing/2014/main" id="{8D18DAD2-E348-4CCC-A8C3-8CAD4D9C8D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903288"/>
            <a:ext cx="5905500" cy="357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Rectangle 2">
            <a:extLst>
              <a:ext uri="{FF2B5EF4-FFF2-40B4-BE49-F238E27FC236}">
                <a16:creationId xmlns:a16="http://schemas.microsoft.com/office/drawing/2014/main" id="{EA405C30-4A15-4A15-8A96-07D399A8A1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46038"/>
          </a:xfrm>
        </p:spPr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3076" name="Rectangle 3">
            <a:extLst>
              <a:ext uri="{FF2B5EF4-FFF2-40B4-BE49-F238E27FC236}">
                <a16:creationId xmlns:a16="http://schemas.microsoft.com/office/drawing/2014/main" id="{F780BAE3-5EE8-4DA5-A9CE-18542E33AEF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495800"/>
            <a:ext cx="7772400" cy="2057400"/>
          </a:xfrm>
        </p:spPr>
        <p:txBody>
          <a:bodyPr/>
          <a:lstStyle/>
          <a:p>
            <a:pPr eaLnBrk="1" hangingPunct="1"/>
            <a:r>
              <a:rPr lang="en-US" altLang="en-US" sz="2000"/>
              <a:t>Bonjour, comment vous appelez-vous?</a:t>
            </a:r>
          </a:p>
          <a:p>
            <a:pPr eaLnBrk="1" hangingPunct="1"/>
            <a:r>
              <a:rPr lang="en-US" altLang="en-US" sz="2000"/>
              <a:t>Je m’appelle Idriss Déby Itno! (je suis président du Tchad)</a:t>
            </a:r>
          </a:p>
          <a:p>
            <a:pPr eaLnBrk="1" hangingPunct="1"/>
            <a:r>
              <a:rPr lang="en-US" altLang="en-US" sz="2000"/>
              <a:t>Enchanté, je m’appelle Emmanuel Macron.</a:t>
            </a:r>
          </a:p>
          <a:p>
            <a:pPr eaLnBrk="1" hangingPunct="1"/>
            <a:r>
              <a:rPr lang="en-US" altLang="en-US" sz="2000"/>
              <a:t>Enchanté.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1" name="Picture 1" descr="Macron et Anne Hidalgo (formel)">
            <a:extLst>
              <a:ext uri="{FF2B5EF4-FFF2-40B4-BE49-F238E27FC236}">
                <a16:creationId xmlns:a16="http://schemas.microsoft.com/office/drawing/2014/main" id="{0B596B9F-ADC5-4168-B24C-D968F848D3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5050" y="914400"/>
            <a:ext cx="5111750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8" name="Title 5">
            <a:extLst>
              <a:ext uri="{FF2B5EF4-FFF2-40B4-BE49-F238E27FC236}">
                <a16:creationId xmlns:a16="http://schemas.microsoft.com/office/drawing/2014/main" id="{A3F751A2-DD81-4D39-AB39-0CB8AFDAA0A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Comment se dire bonjour en France.</a:t>
            </a:r>
          </a:p>
        </p:txBody>
      </p:sp>
      <p:sp>
        <p:nvSpPr>
          <p:cNvPr id="4100" name="Text Placeholder 7">
            <a:extLst>
              <a:ext uri="{FF2B5EF4-FFF2-40B4-BE49-F238E27FC236}">
                <a16:creationId xmlns:a16="http://schemas.microsoft.com/office/drawing/2014/main" id="{C7205462-F5A0-4F19-AE60-2879570C70BC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altLang="en-US" sz="2000"/>
              <a:t>EM: Bonjour Madame Hidalgo, comment allez-vous?</a:t>
            </a:r>
          </a:p>
          <a:p>
            <a:r>
              <a:rPr lang="en-US" altLang="en-US" sz="2000"/>
              <a:t>AH: Je vais très bien M. Macron et vous?</a:t>
            </a:r>
          </a:p>
          <a:p>
            <a:r>
              <a:rPr lang="en-US" altLang="en-US" sz="2000"/>
              <a:t>EM: Je vais assez bien merci. La vie est difficile</a:t>
            </a:r>
            <a:r>
              <a:rPr lang="en-US" altLang="en-US" sz="2000">
                <a:sym typeface="Wingdings" panose="05000000000000000000" pitchFamily="2" charset="2"/>
              </a:rPr>
              <a:t></a:t>
            </a:r>
          </a:p>
          <a:p>
            <a:r>
              <a:rPr lang="en-US" altLang="en-US" sz="2000">
                <a:sym typeface="Wingdings" panose="05000000000000000000" pitchFamily="2" charset="2"/>
              </a:rPr>
              <a:t>AH: ah! Comment va Madame Macron?</a:t>
            </a:r>
          </a:p>
          <a:p>
            <a:r>
              <a:rPr lang="en-US" altLang="en-US" sz="2000">
                <a:sym typeface="Wingdings" panose="05000000000000000000" pitchFamily="2" charset="2"/>
              </a:rPr>
              <a:t>EM: Elle va très bien merci.</a:t>
            </a:r>
          </a:p>
          <a:p>
            <a:r>
              <a:rPr lang="en-US" altLang="en-US" sz="2000">
                <a:sym typeface="Wingdings" panose="05000000000000000000" pitchFamily="2" charset="2"/>
              </a:rPr>
              <a:t>Bonne journée et à bientôt.</a:t>
            </a:r>
            <a:endParaRPr lang="en-US" altLang="en-US" sz="20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>
            <a:extLst>
              <a:ext uri="{FF2B5EF4-FFF2-40B4-BE49-F238E27FC236}">
                <a16:creationId xmlns:a16="http://schemas.microsoft.com/office/drawing/2014/main" id="{A00B6D9D-286B-4E42-B5AB-4411133FEC6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Comment se dire bonjour entre presidents et femmes de </a:t>
            </a:r>
            <a:r>
              <a:rPr lang="en-US" altLang="en-US" dirty="0" err="1"/>
              <a:t>présidents</a:t>
            </a:r>
            <a:endParaRPr lang="en-US" alt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96C533-5B04-49F5-B642-1563D8AFF3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5270500"/>
          </a:xfrm>
        </p:spPr>
        <p:txBody>
          <a:bodyPr/>
          <a:lstStyle/>
          <a:p>
            <a:pPr marL="342900" indent="-342900">
              <a:buFontTx/>
              <a:buAutoNum type="arabicPeriod"/>
              <a:defRPr/>
            </a:pPr>
            <a:r>
              <a:rPr lang="en-US" dirty="0"/>
              <a:t>On se </a:t>
            </a:r>
            <a:r>
              <a:rPr lang="en-US" dirty="0" err="1"/>
              <a:t>serre</a:t>
            </a:r>
            <a:r>
              <a:rPr lang="en-US" dirty="0"/>
              <a:t> la main :</a:t>
            </a:r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  <a:p>
            <a:pPr>
              <a:defRPr/>
            </a:pPr>
            <a:r>
              <a:rPr lang="en-US" dirty="0"/>
              <a:t>2. On </a:t>
            </a:r>
            <a:r>
              <a:rPr lang="en-US" dirty="0" err="1"/>
              <a:t>s’embrasse</a:t>
            </a:r>
            <a:r>
              <a:rPr lang="en-US" dirty="0"/>
              <a:t>:</a:t>
            </a:r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  <a:p>
            <a:pPr>
              <a:defRPr/>
            </a:pPr>
            <a:r>
              <a:rPr lang="en-US" dirty="0"/>
              <a:t>3. </a:t>
            </a:r>
            <a:r>
              <a:rPr lang="en-US" dirty="0" err="1"/>
              <a:t>Imaginez</a:t>
            </a:r>
            <a:r>
              <a:rPr lang="en-US" dirty="0"/>
              <a:t> le dialogue:</a:t>
            </a:r>
          </a:p>
          <a:p>
            <a:pPr>
              <a:defRPr/>
            </a:pPr>
            <a:r>
              <a:rPr lang="en-US" dirty="0"/>
              <a:t>BO et CB</a:t>
            </a:r>
          </a:p>
          <a:p>
            <a:pPr>
              <a:defRPr/>
            </a:pPr>
            <a:r>
              <a:rPr lang="en-US"/>
              <a:t>MO et NS</a:t>
            </a:r>
            <a:endParaRPr lang="en-US" dirty="0"/>
          </a:p>
        </p:txBody>
      </p:sp>
      <p:pic>
        <p:nvPicPr>
          <p:cNvPr id="5125" name="Picture 4" descr="Obama en France">
            <a:extLst>
              <a:ext uri="{FF2B5EF4-FFF2-40B4-BE49-F238E27FC236}">
                <a16:creationId xmlns:a16="http://schemas.microsoft.com/office/drawing/2014/main" id="{7D9E57F2-A170-4586-BFAF-FD9E9FB603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815975"/>
            <a:ext cx="3962400" cy="444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4">
            <a:extLst>
              <a:ext uri="{FF2B5EF4-FFF2-40B4-BE49-F238E27FC236}">
                <a16:creationId xmlns:a16="http://schemas.microsoft.com/office/drawing/2014/main" id="{144AFD14-0067-46C1-BECF-6EAC61031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1779588"/>
            <a:ext cx="1428750" cy="1116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5">
            <a:extLst>
              <a:ext uri="{FF2B5EF4-FFF2-40B4-BE49-F238E27FC236}">
                <a16:creationId xmlns:a16="http://schemas.microsoft.com/office/drawing/2014/main" id="{A2381DC5-B166-4479-8A4D-61B0682349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4057650"/>
            <a:ext cx="1781175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ＭＳ Ｐゴシック"/>
        <a:cs typeface="ＭＳ Ｐゴシック"/>
      </a:majorFont>
      <a:minorFont>
        <a:latin typeface="Arial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ＭＳ Ｐゴシック" charset="0"/>
            <a:cs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ＭＳ Ｐゴシック" charset="0"/>
            <a:cs typeface="ＭＳ Ｐゴシック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96</TotalTime>
  <Words>151</Words>
  <Application>Microsoft Office PowerPoint</Application>
  <PresentationFormat>On-screen Show (4:3)</PresentationFormat>
  <Paragraphs>35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MS PGothic</vt:lpstr>
      <vt:lpstr>Calibri</vt:lpstr>
      <vt:lpstr>Wingdings</vt:lpstr>
      <vt:lpstr>Blank Presentation</vt:lpstr>
      <vt:lpstr>PowerPoint Presentation</vt:lpstr>
      <vt:lpstr>PowerPoint Presentation</vt:lpstr>
      <vt:lpstr>Comment se dire bonjour en France.</vt:lpstr>
      <vt:lpstr>Comment se dire bonjour entre presidents et femmes de présidents</vt:lpstr>
    </vt:vector>
  </TitlesOfParts>
  <Company>Pauline De Tholozany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Pauline De Tholozany</dc:creator>
  <cp:lastModifiedBy>Coleman, Jacob</cp:lastModifiedBy>
  <cp:revision>7</cp:revision>
  <dcterms:created xsi:type="dcterms:W3CDTF">2011-08-28T01:59:05Z</dcterms:created>
  <dcterms:modified xsi:type="dcterms:W3CDTF">2021-08-21T04:12:49Z</dcterms:modified>
</cp:coreProperties>
</file>