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28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891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94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136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625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857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788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0740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400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7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5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592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6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021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365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9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652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11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C183360-2F81-4BFE-AAF9-32A5150B4260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C262FD2-DF91-41D9-A90A-A06A94EE9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18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2082794"/>
            <a:ext cx="5308866" cy="1515533"/>
          </a:xfrm>
        </p:spPr>
        <p:txBody>
          <a:bodyPr/>
          <a:lstStyle/>
          <a:p>
            <a:r>
              <a:rPr lang="en-US" sz="7200" dirty="0"/>
              <a:t>Le </a:t>
            </a:r>
            <a:r>
              <a:rPr lang="en-US" sz="7200" dirty="0" err="1"/>
              <a:t>verbe</a:t>
            </a:r>
            <a:r>
              <a:rPr lang="en-US" sz="7200" dirty="0"/>
              <a:t> </a:t>
            </a:r>
            <a:r>
              <a:rPr lang="en-US" sz="7200" dirty="0" err="1"/>
              <a:t>être</a:t>
            </a:r>
            <a:r>
              <a:rPr lang="en-US" sz="7200" dirty="0"/>
              <a:t> et la </a:t>
            </a:r>
            <a:r>
              <a:rPr lang="en-US" sz="7200" dirty="0" err="1"/>
              <a:t>négation</a:t>
            </a:r>
            <a:endParaRPr lang="en-US" sz="7200" dirty="0"/>
          </a:p>
        </p:txBody>
      </p:sp>
      <p:sp>
        <p:nvSpPr>
          <p:cNvPr id="3" name="Subtit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24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 </a:t>
            </a:r>
            <a:r>
              <a:rPr lang="en-US" dirty="0" err="1"/>
              <a:t>conjugaison</a:t>
            </a:r>
            <a:endParaRPr lang="en-US" dirty="0"/>
          </a:p>
        </p:txBody>
      </p:sp>
      <p:pic>
        <p:nvPicPr>
          <p:cNvPr id="5" name="Content Placeholder 4" descr="Timide&#10;Boudeur&#10;Agressif&#10;Hystérique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514600"/>
            <a:ext cx="2478399" cy="3501231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0" y="2438400"/>
            <a:ext cx="4441371" cy="4572000"/>
          </a:xfrm>
        </p:spPr>
        <p:txBody>
          <a:bodyPr>
            <a:normAutofit/>
          </a:bodyPr>
          <a:lstStyle/>
          <a:p>
            <a:r>
              <a:rPr lang="en-US" sz="2000" dirty="0" err="1"/>
              <a:t>Tu</a:t>
            </a:r>
            <a:r>
              <a:rPr lang="en-US" sz="2000" dirty="0"/>
              <a:t> </a:t>
            </a:r>
            <a:r>
              <a:rPr lang="en-US" sz="2000" dirty="0" err="1"/>
              <a:t>es</a:t>
            </a:r>
            <a:r>
              <a:rPr lang="en-US" sz="2000" dirty="0"/>
              <a:t> </a:t>
            </a:r>
            <a:r>
              <a:rPr lang="en-US" sz="2000" dirty="0" err="1"/>
              <a:t>timide</a:t>
            </a:r>
            <a:r>
              <a:rPr lang="en-US" sz="2000" dirty="0"/>
              <a:t>? </a:t>
            </a:r>
            <a:r>
              <a:rPr lang="en-US" sz="2000" dirty="0" err="1"/>
              <a:t>C’est</a:t>
            </a:r>
            <a:r>
              <a:rPr lang="en-US" sz="2000" dirty="0"/>
              <a:t> </a:t>
            </a:r>
            <a:r>
              <a:rPr lang="en-US" sz="2000" dirty="0" err="1"/>
              <a:t>vrai</a:t>
            </a:r>
            <a:endParaRPr lang="en-US" sz="2000" dirty="0"/>
          </a:p>
          <a:p>
            <a:r>
              <a:rPr lang="en-US" sz="2000" dirty="0" err="1"/>
              <a:t>Oui</a:t>
            </a:r>
            <a:r>
              <a:rPr lang="en-US" sz="2000" dirty="0"/>
              <a:t>, je </a:t>
            </a:r>
            <a:r>
              <a:rPr lang="en-US" sz="2000" dirty="0" err="1"/>
              <a:t>suis</a:t>
            </a:r>
            <a:r>
              <a:rPr lang="en-US" sz="2000" dirty="0"/>
              <a:t> </a:t>
            </a:r>
            <a:r>
              <a:rPr lang="en-US" sz="2000" dirty="0" err="1"/>
              <a:t>timide</a:t>
            </a:r>
            <a:endParaRPr lang="en-US" sz="2000" dirty="0"/>
          </a:p>
          <a:p>
            <a:r>
              <a:rPr lang="en-US" sz="2000" dirty="0"/>
              <a:t>Non, je NE </a:t>
            </a:r>
            <a:r>
              <a:rPr lang="en-US" sz="2000" dirty="0" err="1"/>
              <a:t>suis</a:t>
            </a:r>
            <a:r>
              <a:rPr lang="en-US" sz="2000" dirty="0"/>
              <a:t> PAS </a:t>
            </a:r>
            <a:r>
              <a:rPr lang="en-US" sz="2000" dirty="0" err="1"/>
              <a:t>timide</a:t>
            </a:r>
            <a:endParaRPr lang="en-US" sz="2000" dirty="0"/>
          </a:p>
          <a:p>
            <a:r>
              <a:rPr lang="en-US" sz="2000" dirty="0"/>
              <a:t>Elle </a:t>
            </a:r>
            <a:r>
              <a:rPr lang="en-US" sz="2000" dirty="0" err="1"/>
              <a:t>est</a:t>
            </a:r>
            <a:r>
              <a:rPr lang="en-US" sz="2000" dirty="0"/>
              <a:t> </a:t>
            </a:r>
            <a:r>
              <a:rPr lang="en-US" sz="2000" dirty="0" err="1"/>
              <a:t>calme</a:t>
            </a:r>
            <a:r>
              <a:rPr lang="en-US" sz="2000" dirty="0"/>
              <a:t>?</a:t>
            </a:r>
          </a:p>
          <a:p>
            <a:r>
              <a:rPr lang="en-US" sz="2000" dirty="0" err="1"/>
              <a:t>Oui</a:t>
            </a:r>
            <a:r>
              <a:rPr lang="en-US" sz="2000" dirty="0"/>
              <a:t>, </a:t>
            </a:r>
            <a:r>
              <a:rPr lang="en-US" sz="2000" dirty="0" err="1"/>
              <a:t>elle</a:t>
            </a:r>
            <a:r>
              <a:rPr lang="en-US" sz="2000" dirty="0"/>
              <a:t> </a:t>
            </a:r>
            <a:r>
              <a:rPr lang="en-US" sz="2000" dirty="0" err="1"/>
              <a:t>est</a:t>
            </a:r>
            <a:r>
              <a:rPr lang="en-US" sz="2000" dirty="0"/>
              <a:t> </a:t>
            </a:r>
            <a:r>
              <a:rPr lang="en-US" sz="2000" dirty="0" err="1"/>
              <a:t>calme</a:t>
            </a:r>
            <a:endParaRPr lang="en-US" sz="2000" dirty="0"/>
          </a:p>
          <a:p>
            <a:r>
              <a:rPr lang="en-US" sz="2000" dirty="0"/>
              <a:t>Non, </a:t>
            </a:r>
            <a:r>
              <a:rPr lang="en-US" sz="2000" dirty="0" err="1"/>
              <a:t>elle</a:t>
            </a:r>
            <a:r>
              <a:rPr lang="en-US" sz="2000" dirty="0"/>
              <a:t> </a:t>
            </a:r>
            <a:r>
              <a:rPr lang="en-US" sz="2000" dirty="0" err="1"/>
              <a:t>N’est</a:t>
            </a:r>
            <a:r>
              <a:rPr lang="en-US" sz="2000" dirty="0"/>
              <a:t> PAS </a:t>
            </a:r>
            <a:r>
              <a:rPr lang="en-US" sz="2000" dirty="0" err="1"/>
              <a:t>calme</a:t>
            </a:r>
            <a:endParaRPr lang="en-US" sz="2000" dirty="0"/>
          </a:p>
          <a:p>
            <a:r>
              <a:rPr lang="en-US" sz="2000" dirty="0"/>
              <a:t>Nous </a:t>
            </a:r>
            <a:r>
              <a:rPr lang="en-US" sz="2000" dirty="0" err="1"/>
              <a:t>sommes</a:t>
            </a:r>
            <a:r>
              <a:rPr lang="en-US" sz="2000" dirty="0"/>
              <a:t> </a:t>
            </a:r>
            <a:r>
              <a:rPr lang="en-US" sz="2000" dirty="0" err="1"/>
              <a:t>étudiants</a:t>
            </a:r>
            <a:r>
              <a:rPr lang="en-US" sz="2000" dirty="0"/>
              <a:t>?</a:t>
            </a:r>
          </a:p>
          <a:p>
            <a:r>
              <a:rPr lang="en-US" sz="2000" dirty="0" err="1"/>
              <a:t>Oui</a:t>
            </a:r>
            <a:r>
              <a:rPr lang="en-US" sz="2000" dirty="0"/>
              <a:t>, nous </a:t>
            </a:r>
            <a:r>
              <a:rPr lang="en-US" sz="2000" dirty="0" err="1"/>
              <a:t>sommes</a:t>
            </a:r>
            <a:r>
              <a:rPr lang="en-US" sz="2000" dirty="0"/>
              <a:t> </a:t>
            </a:r>
            <a:r>
              <a:rPr lang="en-US" sz="2000" dirty="0" err="1"/>
              <a:t>étudiants</a:t>
            </a:r>
            <a:endParaRPr lang="en-US" sz="2000" dirty="0"/>
          </a:p>
          <a:p>
            <a:r>
              <a:rPr lang="en-US" sz="2000" dirty="0"/>
              <a:t>Non, nous NE </a:t>
            </a:r>
            <a:r>
              <a:rPr lang="en-US" sz="2000" dirty="0" err="1"/>
              <a:t>sommes</a:t>
            </a:r>
            <a:r>
              <a:rPr lang="en-US" sz="2000" dirty="0"/>
              <a:t> PAS </a:t>
            </a:r>
            <a:r>
              <a:rPr lang="en-US" sz="2000" dirty="0" err="1"/>
              <a:t>étudiants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480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 </a:t>
            </a:r>
            <a:r>
              <a:rPr lang="en-US" dirty="0" err="1"/>
              <a:t>négation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04272" y="2466808"/>
            <a:ext cx="3337560" cy="57626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Je NE </a:t>
            </a:r>
            <a:r>
              <a:rPr lang="en-US" dirty="0" err="1">
                <a:solidFill>
                  <a:schemeClr val="tx1"/>
                </a:solidFill>
              </a:rPr>
              <a:t>suis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Jamais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triste</a:t>
            </a:r>
            <a:r>
              <a:rPr lang="en-US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NE / N’ ………. PAS</a:t>
            </a:r>
          </a:p>
          <a:p>
            <a:endParaRPr lang="en-US" dirty="0"/>
          </a:p>
          <a:p>
            <a:r>
              <a:rPr lang="en-US" dirty="0"/>
              <a:t>NE / N’……….. PAS ENCORE</a:t>
            </a:r>
          </a:p>
          <a:p>
            <a:endParaRPr lang="en-US" dirty="0"/>
          </a:p>
          <a:p>
            <a:r>
              <a:rPr lang="en-US" dirty="0"/>
              <a:t>NE/ N’…………PLUS (DU TOUT)</a:t>
            </a:r>
          </a:p>
          <a:p>
            <a:endParaRPr lang="en-US" dirty="0"/>
          </a:p>
          <a:p>
            <a:r>
              <a:rPr lang="en-US" dirty="0"/>
              <a:t>NE / N’………JAMAIS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Ex. Je ne </a:t>
            </a:r>
            <a:r>
              <a:rPr lang="en-US" dirty="0" err="1">
                <a:solidFill>
                  <a:schemeClr val="tx1"/>
                </a:solidFill>
              </a:rPr>
              <a:t>suis</a:t>
            </a:r>
            <a:r>
              <a:rPr lang="en-US" dirty="0">
                <a:solidFill>
                  <a:schemeClr val="tx1"/>
                </a:solidFill>
              </a:rPr>
              <a:t> pas du tout </a:t>
            </a:r>
            <a:r>
              <a:rPr lang="en-US" dirty="0" err="1">
                <a:solidFill>
                  <a:schemeClr val="tx1"/>
                </a:solidFill>
              </a:rPr>
              <a:t>contente</a:t>
            </a:r>
            <a:r>
              <a:rPr lang="en-US" dirty="0">
                <a:solidFill>
                  <a:schemeClr val="tx1"/>
                </a:solidFill>
              </a:rPr>
              <a:t>!!!!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Je ne </a:t>
            </a:r>
            <a:r>
              <a:rPr lang="en-US" dirty="0" err="1"/>
              <a:t>suis</a:t>
            </a:r>
            <a:r>
              <a:rPr lang="en-US" dirty="0"/>
              <a:t> pas …..</a:t>
            </a:r>
          </a:p>
          <a:p>
            <a:endParaRPr lang="en-US" dirty="0"/>
          </a:p>
          <a:p>
            <a:r>
              <a:rPr lang="en-US" dirty="0"/>
              <a:t>Elle </a:t>
            </a:r>
            <a:r>
              <a:rPr lang="en-US" dirty="0" err="1"/>
              <a:t>n’est</a:t>
            </a:r>
            <a:r>
              <a:rPr lang="en-US" dirty="0"/>
              <a:t> pas encore ….</a:t>
            </a:r>
          </a:p>
          <a:p>
            <a:endParaRPr lang="en-US" dirty="0"/>
          </a:p>
          <a:p>
            <a:r>
              <a:rPr lang="en-US" dirty="0"/>
              <a:t>Nous ne </a:t>
            </a:r>
            <a:r>
              <a:rPr lang="en-US" dirty="0" err="1"/>
              <a:t>sommes</a:t>
            </a:r>
            <a:r>
              <a:rPr lang="en-US" dirty="0"/>
              <a:t> pas du tout ……</a:t>
            </a:r>
          </a:p>
          <a:p>
            <a:endParaRPr lang="en-US" dirty="0"/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n’ont</a:t>
            </a:r>
            <a:r>
              <a:rPr lang="en-US" dirty="0"/>
              <a:t> </a:t>
            </a:r>
            <a:r>
              <a:rPr lang="en-US" dirty="0" err="1"/>
              <a:t>jamais</a:t>
            </a:r>
            <a:r>
              <a:rPr lang="en-US" dirty="0"/>
              <a:t> …..</a:t>
            </a:r>
          </a:p>
        </p:txBody>
      </p:sp>
    </p:spTree>
    <p:extLst>
      <p:ext uri="{BB962C8B-B14F-4D97-AF65-F5344CB8AC3E}">
        <p14:creationId xmlns:p14="http://schemas.microsoft.com/office/powerpoint/2010/main" val="356945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Les questions : </a:t>
            </a:r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……? </a:t>
            </a:r>
            <a:r>
              <a:rPr lang="en-US" dirty="0" err="1"/>
              <a:t>Oui</a:t>
            </a:r>
            <a:r>
              <a:rPr lang="en-US" dirty="0"/>
              <a:t>/ non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u="sng" dirty="0">
                <a:solidFill>
                  <a:schemeClr val="tx1"/>
                </a:solidFill>
              </a:rPr>
              <a:t>Est-</a:t>
            </a:r>
            <a:r>
              <a:rPr lang="en-US" b="1" u="sng" dirty="0" err="1">
                <a:solidFill>
                  <a:schemeClr val="tx1"/>
                </a:solidFill>
              </a:rPr>
              <a:t>ce</a:t>
            </a:r>
            <a:r>
              <a:rPr lang="en-US" b="1" u="sng" dirty="0">
                <a:solidFill>
                  <a:schemeClr val="tx1"/>
                </a:solidFill>
              </a:rPr>
              <a:t> que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étudiante</a:t>
            </a:r>
            <a:r>
              <a:rPr lang="en-US" dirty="0"/>
              <a:t>/</a:t>
            </a:r>
            <a:r>
              <a:rPr lang="en-US" dirty="0" err="1"/>
              <a:t>étudiant</a:t>
            </a:r>
            <a:r>
              <a:rPr lang="en-US" dirty="0"/>
              <a:t>?</a:t>
            </a:r>
          </a:p>
          <a:p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Kim Cassidy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étudiante</a:t>
            </a:r>
            <a:r>
              <a:rPr lang="en-US" dirty="0"/>
              <a:t>?</a:t>
            </a:r>
          </a:p>
          <a:p>
            <a:r>
              <a:rPr lang="en-US" dirty="0"/>
              <a:t>Est-</a:t>
            </a:r>
            <a:r>
              <a:rPr lang="en-US" dirty="0" err="1"/>
              <a:t>ce</a:t>
            </a:r>
            <a:r>
              <a:rPr lang="en-US" dirty="0"/>
              <a:t> que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américaine</a:t>
            </a:r>
            <a:r>
              <a:rPr lang="en-US" dirty="0"/>
              <a:t>/</a:t>
            </a:r>
            <a:r>
              <a:rPr lang="en-US" dirty="0" err="1"/>
              <a:t>américain</a:t>
            </a:r>
            <a:r>
              <a:rPr lang="en-US" dirty="0"/>
              <a:t>?</a:t>
            </a:r>
          </a:p>
          <a:p>
            <a:r>
              <a:rPr lang="en-US" dirty="0"/>
              <a:t>Est-</a:t>
            </a:r>
            <a:r>
              <a:rPr lang="en-US" dirty="0" err="1"/>
              <a:t>ce</a:t>
            </a:r>
            <a:r>
              <a:rPr lang="en-US" dirty="0"/>
              <a:t> que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étudiante</a:t>
            </a:r>
            <a:r>
              <a:rPr lang="en-US" dirty="0"/>
              <a:t>/</a:t>
            </a:r>
            <a:r>
              <a:rPr lang="en-US" dirty="0" err="1"/>
              <a:t>étudiant</a:t>
            </a:r>
            <a:r>
              <a:rPr lang="en-US" dirty="0"/>
              <a:t> à Haverford?</a:t>
            </a:r>
          </a:p>
          <a:p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papa et </a:t>
            </a:r>
            <a:r>
              <a:rPr lang="en-US" dirty="0" err="1"/>
              <a:t>maman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à </a:t>
            </a:r>
            <a:r>
              <a:rPr lang="en-US" dirty="0" err="1"/>
              <a:t>Philadelphie</a:t>
            </a:r>
            <a:r>
              <a:rPr lang="en-US" dirty="0"/>
              <a:t>?</a:t>
            </a:r>
          </a:p>
          <a:p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les </a:t>
            </a:r>
            <a:r>
              <a:rPr lang="en-US" dirty="0" err="1"/>
              <a:t>professeurs</a:t>
            </a:r>
            <a:r>
              <a:rPr lang="en-US" dirty="0"/>
              <a:t> de BMC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sympathiques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Oui</a:t>
            </a:r>
            <a:r>
              <a:rPr lang="en-US" dirty="0"/>
              <a:t>, je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étudiante</a:t>
            </a:r>
            <a:r>
              <a:rPr lang="en-US" dirty="0"/>
              <a:t>/</a:t>
            </a:r>
            <a:r>
              <a:rPr lang="en-US" dirty="0" err="1"/>
              <a:t>étudiant</a:t>
            </a:r>
            <a:endParaRPr lang="en-US" dirty="0"/>
          </a:p>
          <a:p>
            <a:r>
              <a:rPr lang="en-US" dirty="0" err="1"/>
              <a:t>Oui</a:t>
            </a:r>
            <a:r>
              <a:rPr lang="en-US" dirty="0"/>
              <a:t>,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étudiante</a:t>
            </a:r>
            <a:r>
              <a:rPr lang="en-US" dirty="0"/>
              <a:t>/</a:t>
            </a:r>
            <a:r>
              <a:rPr lang="en-US" dirty="0" err="1"/>
              <a:t>étudiant</a:t>
            </a:r>
            <a:endParaRPr lang="en-US" dirty="0"/>
          </a:p>
          <a:p>
            <a:r>
              <a:rPr lang="en-US" dirty="0"/>
              <a:t>Non,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</a:t>
            </a:r>
            <a:r>
              <a:rPr lang="en-US" dirty="0" err="1"/>
              <a:t>étudiante</a:t>
            </a:r>
            <a:r>
              <a:rPr lang="en-US" dirty="0"/>
              <a:t>/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</a:t>
            </a:r>
            <a:r>
              <a:rPr lang="en-US"/>
              <a:t>étudiant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770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467600" cy="718139"/>
          </a:xfrm>
        </p:spPr>
        <p:txBody>
          <a:bodyPr/>
          <a:lstStyle/>
          <a:p>
            <a:pPr algn="ctr"/>
            <a:r>
              <a:rPr lang="en-US" dirty="0" err="1"/>
              <a:t>L’enseignement</a:t>
            </a:r>
            <a:endParaRPr lang="en-US" dirty="0"/>
          </a:p>
        </p:txBody>
      </p:sp>
      <p:pic>
        <p:nvPicPr>
          <p:cNvPr id="6" name="Content Placeholder 5" descr="Système français: Maternelle &#10;Système américain: Daycare et Kindergarten&#10;Système français: École primaire &#10;Système américain: Elementary school &#10;Système français: Collège&#10;Système américain: Junior High School &#10;Système français: Lycée&#10;Système américain: Senior High School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24" y="1144588"/>
            <a:ext cx="7038703" cy="5256212"/>
          </a:xfrm>
        </p:spPr>
      </p:pic>
    </p:spTree>
    <p:extLst>
      <p:ext uri="{BB962C8B-B14F-4D97-AF65-F5344CB8AC3E}">
        <p14:creationId xmlns:p14="http://schemas.microsoft.com/office/powerpoint/2010/main" val="32403751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</TotalTime>
  <Words>208</Words>
  <Application>Microsoft Office PowerPoint</Application>
  <PresentationFormat>On-screen Show (4:3)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Organic</vt:lpstr>
      <vt:lpstr>Le verbe être et la négation</vt:lpstr>
      <vt:lpstr>La conjugaison</vt:lpstr>
      <vt:lpstr>La négation</vt:lpstr>
      <vt:lpstr>Les questions : est-ce que ……? Oui/ non</vt:lpstr>
      <vt:lpstr>L’enseignement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verbe être et la négation</dc:title>
  <dc:creator>Agnès Peysson-Zeiss</dc:creator>
  <cp:lastModifiedBy>Coleman, Jacob</cp:lastModifiedBy>
  <cp:revision>6</cp:revision>
  <dcterms:created xsi:type="dcterms:W3CDTF">2013-09-10T11:21:42Z</dcterms:created>
  <dcterms:modified xsi:type="dcterms:W3CDTF">2021-08-21T04:44:24Z</dcterms:modified>
</cp:coreProperties>
</file>