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8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 </a:t>
            </a:r>
            <a:r>
              <a:rPr lang="en-US" dirty="0" err="1">
                <a:solidFill>
                  <a:schemeClr val="tx1"/>
                </a:solidFill>
              </a:rPr>
              <a:t>salle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classe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9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Qu’est-ce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qu’il</a:t>
            </a:r>
            <a:r>
              <a:rPr lang="en-US" dirty="0">
                <a:solidFill>
                  <a:schemeClr val="tx1"/>
                </a:solidFill>
              </a:rPr>
              <a:t> y a ?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Il y a ……..</a:t>
            </a:r>
          </a:p>
        </p:txBody>
      </p:sp>
      <p:pic>
        <p:nvPicPr>
          <p:cNvPr id="4" name="Content Placeholder 3" descr="Qu'est-ce qu'il y a? &#10;Il y a un tableau. &#10;Il y a une carte. &#10;Il y a une fenêtre. &#10;Il y a un stylo. &#10;Il y a un bureau. &#10;Il y a un crayon. &#10;Il y a un livre. &#10;Il y a un cartable. &#10;Il y a une feuille de papier. 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2627" y="2133600"/>
            <a:ext cx="5068572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8849101" cy="97631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Il y a ….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Il </a:t>
            </a:r>
            <a:r>
              <a:rPr lang="en-US" dirty="0" err="1">
                <a:solidFill>
                  <a:schemeClr val="tx1"/>
                </a:solidFill>
              </a:rPr>
              <a:t>n’y</a:t>
            </a:r>
            <a:r>
              <a:rPr lang="en-US" dirty="0">
                <a:solidFill>
                  <a:schemeClr val="tx1"/>
                </a:solidFill>
              </a:rPr>
              <a:t> a pas de … OU  il </a:t>
            </a:r>
            <a:r>
              <a:rPr lang="en-US" dirty="0" err="1">
                <a:solidFill>
                  <a:schemeClr val="tx1"/>
                </a:solidFill>
              </a:rPr>
              <a:t>n’y</a:t>
            </a:r>
            <a:r>
              <a:rPr lang="en-US" dirty="0">
                <a:solidFill>
                  <a:schemeClr val="tx1"/>
                </a:solidFill>
              </a:rPr>
              <a:t> a pas </a:t>
            </a:r>
            <a:r>
              <a:rPr lang="en-US" dirty="0" err="1">
                <a:solidFill>
                  <a:schemeClr val="tx1"/>
                </a:solidFill>
              </a:rPr>
              <a:t>d’a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d’e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d’i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d’o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d’u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d’y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d’h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1. </a:t>
            </a:r>
          </a:p>
          <a:p>
            <a:r>
              <a:rPr lang="en-US" sz="1600" dirty="0">
                <a:solidFill>
                  <a:schemeClr val="tx1"/>
                </a:solidFill>
              </a:rPr>
              <a:t>Il y a un cahier</a:t>
            </a:r>
          </a:p>
          <a:p>
            <a:r>
              <a:rPr lang="en-US" sz="1600" dirty="0">
                <a:solidFill>
                  <a:schemeClr val="tx1"/>
                </a:solidFill>
              </a:rPr>
              <a:t>Il </a:t>
            </a:r>
            <a:r>
              <a:rPr lang="en-US" sz="1600" dirty="0" err="1">
                <a:solidFill>
                  <a:schemeClr val="tx1"/>
                </a:solidFill>
              </a:rPr>
              <a:t>n’y</a:t>
            </a:r>
            <a:r>
              <a:rPr lang="en-US" sz="1600" dirty="0">
                <a:solidFill>
                  <a:schemeClr val="tx1"/>
                </a:solidFill>
              </a:rPr>
              <a:t> a pas </a:t>
            </a:r>
            <a:r>
              <a:rPr lang="en-US" sz="1600" b="1" dirty="0">
                <a:solidFill>
                  <a:schemeClr val="tx1"/>
                </a:solidFill>
              </a:rPr>
              <a:t>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présidente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2.</a:t>
            </a:r>
          </a:p>
          <a:p>
            <a:r>
              <a:rPr lang="en-US" sz="1600" dirty="0">
                <a:solidFill>
                  <a:schemeClr val="tx1"/>
                </a:solidFill>
              </a:rPr>
              <a:t>Il y a </a:t>
            </a:r>
            <a:r>
              <a:rPr lang="en-US" sz="1600" dirty="0" err="1">
                <a:solidFill>
                  <a:schemeClr val="tx1"/>
                </a:solidFill>
              </a:rPr>
              <a:t>une</a:t>
            </a:r>
            <a:r>
              <a:rPr lang="en-US" sz="1600" dirty="0">
                <a:solidFill>
                  <a:schemeClr val="tx1"/>
                </a:solidFill>
              </a:rPr>
              <a:t> chaise</a:t>
            </a:r>
          </a:p>
          <a:p>
            <a:r>
              <a:rPr lang="en-US" sz="1600" dirty="0">
                <a:solidFill>
                  <a:schemeClr val="tx1"/>
                </a:solidFill>
              </a:rPr>
              <a:t>Il </a:t>
            </a:r>
            <a:r>
              <a:rPr lang="en-US" sz="1600" dirty="0" err="1">
                <a:solidFill>
                  <a:schemeClr val="tx1"/>
                </a:solidFill>
              </a:rPr>
              <a:t>n’y</a:t>
            </a:r>
            <a:r>
              <a:rPr lang="en-US" sz="1600" dirty="0">
                <a:solidFill>
                  <a:schemeClr val="tx1"/>
                </a:solidFill>
              </a:rPr>
              <a:t> a pas </a:t>
            </a:r>
            <a:r>
              <a:rPr lang="en-US" sz="1600" b="1" dirty="0" err="1">
                <a:solidFill>
                  <a:schemeClr val="tx1"/>
                </a:solidFill>
              </a:rPr>
              <a:t>d</a:t>
            </a:r>
            <a:r>
              <a:rPr lang="en-US" sz="1600" dirty="0" err="1">
                <a:solidFill>
                  <a:schemeClr val="tx1"/>
                </a:solidFill>
              </a:rPr>
              <a:t>’hôpital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Il </a:t>
            </a:r>
            <a:r>
              <a:rPr lang="en-US" sz="1600" dirty="0" err="1">
                <a:solidFill>
                  <a:schemeClr val="tx1"/>
                </a:solidFill>
              </a:rPr>
              <a:t>n’y</a:t>
            </a:r>
            <a:r>
              <a:rPr lang="en-US" sz="1600" dirty="0">
                <a:solidFill>
                  <a:schemeClr val="tx1"/>
                </a:solidFill>
              </a:rPr>
              <a:t> a pas </a:t>
            </a:r>
            <a:r>
              <a:rPr lang="en-US" sz="1600" b="1" dirty="0" err="1">
                <a:solidFill>
                  <a:schemeClr val="tx1"/>
                </a:solidFill>
              </a:rPr>
              <a:t>d’</a:t>
            </a:r>
            <a:r>
              <a:rPr lang="en-US" sz="1600" dirty="0" err="1">
                <a:solidFill>
                  <a:schemeClr val="tx1"/>
                </a:solidFill>
              </a:rPr>
              <a:t>armadillo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Il </a:t>
            </a:r>
            <a:r>
              <a:rPr lang="en-US" sz="1600" dirty="0" err="1">
                <a:solidFill>
                  <a:schemeClr val="tx1"/>
                </a:solidFill>
              </a:rPr>
              <a:t>n’y</a:t>
            </a:r>
            <a:r>
              <a:rPr lang="en-US" sz="1600" dirty="0">
                <a:solidFill>
                  <a:schemeClr val="tx1"/>
                </a:solidFill>
              </a:rPr>
              <a:t> a pas </a:t>
            </a:r>
            <a:r>
              <a:rPr lang="en-US" sz="1600" b="1" dirty="0" err="1">
                <a:solidFill>
                  <a:schemeClr val="tx1"/>
                </a:solidFill>
              </a:rPr>
              <a:t>d’</a:t>
            </a:r>
            <a:r>
              <a:rPr lang="en-US" sz="1600" dirty="0" err="1">
                <a:solidFill>
                  <a:schemeClr val="tx1"/>
                </a:solidFill>
              </a:rPr>
              <a:t>éléphant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3.</a:t>
            </a:r>
          </a:p>
          <a:p>
            <a:r>
              <a:rPr lang="en-US" sz="1600" dirty="0">
                <a:solidFill>
                  <a:schemeClr val="tx1"/>
                </a:solidFill>
              </a:rPr>
              <a:t>Il y a des </a:t>
            </a:r>
            <a:r>
              <a:rPr lang="en-US" sz="1600" dirty="0" err="1">
                <a:solidFill>
                  <a:schemeClr val="tx1"/>
                </a:solidFill>
              </a:rPr>
              <a:t>bureaux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Il </a:t>
            </a:r>
            <a:r>
              <a:rPr lang="en-US" sz="1600" dirty="0" err="1">
                <a:solidFill>
                  <a:schemeClr val="tx1"/>
                </a:solidFill>
              </a:rPr>
              <a:t>n’y</a:t>
            </a:r>
            <a:r>
              <a:rPr lang="en-US" sz="1600" dirty="0">
                <a:solidFill>
                  <a:schemeClr val="tx1"/>
                </a:solidFill>
              </a:rPr>
              <a:t> a pas </a:t>
            </a:r>
            <a:r>
              <a:rPr lang="en-US" sz="1600" b="1" dirty="0">
                <a:solidFill>
                  <a:schemeClr val="tx1"/>
                </a:solidFill>
              </a:rPr>
              <a:t>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téléscope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 descr="Dans la salle de classe: &#10;Un cahier. &#10;Un ordinateur. &#10;Une chaise. &#10;Des fenêtres. &#10;Des ciseaux. &#10;Une gomme. &#10;Un pupitre. &#10;Une porte. &#10;Un livre. &#10;Un crayon. &#10;Un stylo. &#10;Une règle. &#10;Un panier. &#10;Un bureau. &#10;Un tableau. 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90012" y="2479674"/>
            <a:ext cx="25146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2673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</TotalTime>
  <Words>91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Wisp</vt:lpstr>
      <vt:lpstr>La salle de classe</vt:lpstr>
      <vt:lpstr>Qu’est-ce qu’il y a ? Il y a ……..</vt:lpstr>
      <vt:lpstr>Il y a …. Il n’y a pas de … OU  il n’y a pas d’a, d’e, d’i, d’o, d’u, d’y, d’h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salle de classe</dc:title>
  <dc:creator>Agnès Peysson-Zeiss</dc:creator>
  <cp:lastModifiedBy>Coleman, Jacob</cp:lastModifiedBy>
  <cp:revision>3</cp:revision>
  <dcterms:created xsi:type="dcterms:W3CDTF">2017-09-06T13:27:27Z</dcterms:created>
  <dcterms:modified xsi:type="dcterms:W3CDTF">2021-08-22T01:53:20Z</dcterms:modified>
</cp:coreProperties>
</file>