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31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C52003D-D647-4F7E-B7D9-366261A250D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7826CD7-BA87-4760-BF48-DE32BBF192C9}" type="datetimeFigureOut">
              <a:rPr lang="en-US" smtClean="0"/>
              <a:t>8/21/2021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Les </a:t>
            </a:r>
            <a:r>
              <a:rPr lang="en-US" dirty="0" err="1">
                <a:solidFill>
                  <a:schemeClr val="tx1"/>
                </a:solidFill>
              </a:rPr>
              <a:t>voyelles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39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Les 2 types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61A5FC-F3D8-498C-A549-E53C79A3F031}"/>
              </a:ext>
            </a:extLst>
          </p:cNvPr>
          <p:cNvSpPr txBox="1"/>
          <p:nvPr/>
        </p:nvSpPr>
        <p:spPr>
          <a:xfrm>
            <a:off x="762000" y="2419984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u="sng" dirty="0"/>
              <a:t>Voyelles orales:</a:t>
            </a:r>
          </a:p>
          <a:p>
            <a:r>
              <a:rPr lang="fr-CA" dirty="0"/>
              <a:t>Nos</a:t>
            </a:r>
          </a:p>
          <a:p>
            <a:r>
              <a:rPr lang="fr-CA" dirty="0"/>
              <a:t>À</a:t>
            </a:r>
          </a:p>
          <a:p>
            <a:r>
              <a:rPr lang="fr-CA" dirty="0"/>
              <a:t>J’ai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1E106-E14D-479C-A1DC-55DB4867AAF1}"/>
              </a:ext>
            </a:extLst>
          </p:cNvPr>
          <p:cNvSpPr txBox="1"/>
          <p:nvPr/>
        </p:nvSpPr>
        <p:spPr>
          <a:xfrm>
            <a:off x="5181600" y="2378392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0" i="0" u="sng" strike="noStrike" kern="1200" dirty="0" err="1">
                <a:solidFill>
                  <a:srgbClr val="2F2B20"/>
                </a:solidFill>
                <a:effectLst/>
                <a:latin typeface="Calibri" panose="020F0502020204030204" pitchFamily="34" charset="0"/>
              </a:rPr>
              <a:t>Voyelles</a:t>
            </a:r>
            <a:r>
              <a:rPr lang="en-US" sz="1800" b="0" i="0" u="sng" strike="noStrike" kern="1200" dirty="0">
                <a:solidFill>
                  <a:srgbClr val="2F2B20"/>
                </a:solidFill>
                <a:effectLst/>
                <a:latin typeface="Calibri" panose="020F0502020204030204" pitchFamily="34" charset="0"/>
              </a:rPr>
              <a:t> nasales: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kern="1200" dirty="0">
                <a:solidFill>
                  <a:srgbClr val="2F2B20"/>
                </a:solidFill>
                <a:effectLst/>
                <a:latin typeface="Calibri" panose="020F0502020204030204" pitchFamily="34" charset="0"/>
              </a:rPr>
              <a:t>non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kern="1200" dirty="0">
                <a:solidFill>
                  <a:srgbClr val="2F2B20"/>
                </a:solidFill>
                <a:effectLst/>
                <a:latin typeface="Calibri" panose="020F0502020204030204" pitchFamily="34" charset="0"/>
              </a:rPr>
              <a:t>an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kern="1200" dirty="0">
                <a:solidFill>
                  <a:srgbClr val="2F2B20"/>
                </a:solidFill>
                <a:effectLst/>
                <a:latin typeface="Calibri" panose="020F0502020204030204" pitchFamily="34" charset="0"/>
              </a:rPr>
              <a:t>pain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4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« A » et « E »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 </a:t>
            </a:r>
            <a:r>
              <a:rPr lang="en-US" dirty="0" err="1">
                <a:solidFill>
                  <a:schemeClr val="tx1"/>
                </a:solidFill>
              </a:rPr>
              <a:t>voyelle</a:t>
            </a:r>
            <a:r>
              <a:rPr lang="en-US" dirty="0">
                <a:solidFill>
                  <a:schemeClr val="tx1"/>
                </a:solidFill>
              </a:rPr>
              <a:t> “a”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Appelle</a:t>
            </a:r>
            <a:endParaRPr lang="en-US" dirty="0"/>
          </a:p>
          <a:p>
            <a:r>
              <a:rPr lang="en-US" dirty="0"/>
              <a:t>Agenda</a:t>
            </a:r>
          </a:p>
          <a:p>
            <a:r>
              <a:rPr lang="en-US" dirty="0" err="1"/>
              <a:t>Activité</a:t>
            </a:r>
            <a:endParaRPr lang="en-US" dirty="0"/>
          </a:p>
          <a:p>
            <a:r>
              <a:rPr lang="en-US" dirty="0" err="1"/>
              <a:t>classe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 </a:t>
            </a:r>
            <a:r>
              <a:rPr lang="en-US" dirty="0" err="1">
                <a:solidFill>
                  <a:schemeClr val="tx1"/>
                </a:solidFill>
              </a:rPr>
              <a:t>voyelle</a:t>
            </a:r>
            <a:r>
              <a:rPr lang="en-US" dirty="0">
                <a:solidFill>
                  <a:schemeClr val="tx1"/>
                </a:solidFill>
              </a:rPr>
              <a:t> “e”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err="1"/>
              <a:t>Euh</a:t>
            </a:r>
            <a:r>
              <a:rPr lang="en-US" dirty="0"/>
              <a:t>!</a:t>
            </a:r>
          </a:p>
          <a:p>
            <a:r>
              <a:rPr lang="en-US" dirty="0"/>
              <a:t>Je </a:t>
            </a:r>
            <a:r>
              <a:rPr lang="en-US" dirty="0" err="1"/>
              <a:t>reparle</a:t>
            </a:r>
            <a:endParaRPr lang="en-US" dirty="0"/>
          </a:p>
          <a:p>
            <a:r>
              <a:rPr lang="en-US" dirty="0"/>
              <a:t>Je </a:t>
            </a:r>
            <a:r>
              <a:rPr lang="en-US" dirty="0" err="1"/>
              <a:t>peux</a:t>
            </a:r>
            <a:endParaRPr lang="en-US" dirty="0"/>
          </a:p>
          <a:p>
            <a:r>
              <a:rPr lang="en-US" dirty="0"/>
              <a:t>Le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15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tx1"/>
                </a:solidFill>
              </a:rPr>
              <a:t>« I » et « O »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 </a:t>
            </a:r>
            <a:r>
              <a:rPr lang="en-US" dirty="0" err="1">
                <a:solidFill>
                  <a:schemeClr val="tx1"/>
                </a:solidFill>
              </a:rPr>
              <a:t>voyelle</a:t>
            </a:r>
            <a:r>
              <a:rPr lang="en-US" dirty="0">
                <a:solidFill>
                  <a:schemeClr val="tx1"/>
                </a:solidFill>
              </a:rPr>
              <a:t> “I”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fontAlgn="t"/>
            <a:r>
              <a:rPr lang="en-US" dirty="0" err="1"/>
              <a:t>si</a:t>
            </a:r>
            <a:endParaRPr lang="en-US" dirty="0"/>
          </a:p>
          <a:p>
            <a:pPr fontAlgn="t"/>
            <a:r>
              <a:rPr lang="en-US" dirty="0"/>
              <a:t>qui</a:t>
            </a:r>
          </a:p>
          <a:p>
            <a:pPr fontAlgn="t"/>
            <a:r>
              <a:rPr lang="en-US" dirty="0"/>
              <a:t>Emilie</a:t>
            </a:r>
          </a:p>
          <a:p>
            <a:pPr fontAlgn="t"/>
            <a:r>
              <a:rPr lang="en-US" dirty="0" err="1"/>
              <a:t>parti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voyelle</a:t>
            </a:r>
            <a:r>
              <a:rPr lang="en-US" dirty="0"/>
              <a:t> “o”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Oh, la </a:t>
            </a:r>
            <a:r>
              <a:rPr lang="en-US" dirty="0" err="1"/>
              <a:t>la</a:t>
            </a:r>
            <a:endParaRPr lang="en-US" dirty="0"/>
          </a:p>
          <a:p>
            <a:r>
              <a:rPr lang="en-US" dirty="0" err="1"/>
              <a:t>Aussi</a:t>
            </a:r>
            <a:endParaRPr lang="en-US" dirty="0"/>
          </a:p>
          <a:p>
            <a:r>
              <a:rPr lang="en-US" dirty="0" err="1"/>
              <a:t>Chaud</a:t>
            </a:r>
            <a:endParaRPr lang="en-US" dirty="0"/>
          </a:p>
          <a:p>
            <a:r>
              <a:rPr lang="en-US" dirty="0" err="1"/>
              <a:t>Peau</a:t>
            </a:r>
            <a:endParaRPr lang="en-US" dirty="0"/>
          </a:p>
          <a:p>
            <a:r>
              <a:rPr lang="en-US" dirty="0" err="1"/>
              <a:t>tôt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« U » et « Ou »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La </a:t>
            </a:r>
            <a:r>
              <a:rPr lang="en-US" dirty="0" err="1">
                <a:solidFill>
                  <a:schemeClr val="tx1"/>
                </a:solidFill>
              </a:rPr>
              <a:t>voyelle</a:t>
            </a:r>
            <a:r>
              <a:rPr lang="en-US" dirty="0">
                <a:solidFill>
                  <a:schemeClr val="tx1"/>
                </a:solidFill>
              </a:rPr>
              <a:t> “u”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Tu</a:t>
            </a:r>
            <a:endParaRPr lang="en-US" dirty="0"/>
          </a:p>
          <a:p>
            <a:r>
              <a:rPr lang="en-US" dirty="0"/>
              <a:t>Vu</a:t>
            </a:r>
          </a:p>
          <a:p>
            <a:r>
              <a:rPr lang="en-US" dirty="0"/>
              <a:t>Lu</a:t>
            </a:r>
          </a:p>
          <a:p>
            <a:r>
              <a:rPr lang="en-US" dirty="0"/>
              <a:t>Bu</a:t>
            </a:r>
          </a:p>
          <a:p>
            <a:r>
              <a:rPr lang="en-US" dirty="0" err="1"/>
              <a:t>Dû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Le “</a:t>
            </a:r>
            <a:r>
              <a:rPr lang="en-US" dirty="0" err="1">
                <a:solidFill>
                  <a:schemeClr val="tx1"/>
                </a:solidFill>
              </a:rPr>
              <a:t>ou</a:t>
            </a:r>
            <a:r>
              <a:rPr lang="en-US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/>
              <a:t>Où</a:t>
            </a:r>
            <a:r>
              <a:rPr lang="en-US" dirty="0"/>
              <a:t>?</a:t>
            </a:r>
          </a:p>
          <a:p>
            <a:r>
              <a:rPr lang="en-US" dirty="0"/>
              <a:t>Bout</a:t>
            </a:r>
          </a:p>
          <a:p>
            <a:r>
              <a:rPr lang="en-US" dirty="0"/>
              <a:t>Tout</a:t>
            </a:r>
          </a:p>
          <a:p>
            <a:r>
              <a:rPr lang="en-US" dirty="0"/>
              <a:t>Loue</a:t>
            </a:r>
          </a:p>
          <a:p>
            <a:r>
              <a:rPr lang="en-US" dirty="0" err="1"/>
              <a:t>coût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447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22</TotalTime>
  <Words>101</Words>
  <Application>Microsoft Office PowerPoint</Application>
  <PresentationFormat>On-screen Show (4:3)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Adjacency</vt:lpstr>
      <vt:lpstr>Les voyelles</vt:lpstr>
      <vt:lpstr>Les 2 types </vt:lpstr>
      <vt:lpstr>« A » et « E »</vt:lpstr>
      <vt:lpstr>« I » et « O »</vt:lpstr>
      <vt:lpstr>« U » et « Ou »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voyelles</dc:title>
  <dc:creator>Agnès Peysson-Zeiss</dc:creator>
  <cp:lastModifiedBy>Coleman, Jacob</cp:lastModifiedBy>
  <cp:revision>3</cp:revision>
  <dcterms:created xsi:type="dcterms:W3CDTF">2015-09-01T13:25:30Z</dcterms:created>
  <dcterms:modified xsi:type="dcterms:W3CDTF">2021-08-22T03:37:06Z</dcterms:modified>
</cp:coreProperties>
</file>