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BEE96E6-4BB5-48A1-87F8-378BF3A517BE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A2EF42E-3F3E-4AD2-BFE6-3117F564368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Comment dire les </a:t>
            </a:r>
            <a:r>
              <a:rPr lang="en-US" dirty="0" err="1"/>
              <a:t>heures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u="sng" dirty="0"/>
              <a:t>Les questions</a:t>
            </a:r>
            <a:r>
              <a:rPr lang="en-US" dirty="0"/>
              <a:t>:</a:t>
            </a:r>
          </a:p>
          <a:p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heure</a:t>
            </a:r>
            <a:r>
              <a:rPr lang="en-US" dirty="0"/>
              <a:t> </a:t>
            </a:r>
            <a:r>
              <a:rPr lang="en-US" dirty="0" err="1"/>
              <a:t>est-il</a:t>
            </a:r>
            <a:r>
              <a:rPr lang="en-US" dirty="0"/>
              <a:t>?</a:t>
            </a:r>
          </a:p>
          <a:p>
            <a:r>
              <a:rPr lang="en-US" dirty="0"/>
              <a:t>A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heure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étudies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67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dit</a:t>
            </a:r>
            <a:r>
              <a:rPr lang="en-US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6629400" cy="3810000"/>
          </a:xfrm>
        </p:spPr>
      </p:pic>
    </p:spTree>
    <p:extLst>
      <p:ext uri="{BB962C8B-B14F-4D97-AF65-F5344CB8AC3E}">
        <p14:creationId xmlns:p14="http://schemas.microsoft.com/office/powerpoint/2010/main" val="275817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matin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52600"/>
            <a:ext cx="5486399" cy="4191000"/>
          </a:xfrm>
        </p:spPr>
      </p:pic>
    </p:spTree>
    <p:extLst>
      <p:ext uri="{BB962C8B-B14F-4D97-AF65-F5344CB8AC3E}">
        <p14:creationId xmlns:p14="http://schemas.microsoft.com/office/powerpoint/2010/main" val="160780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L’après</a:t>
            </a:r>
            <a:r>
              <a:rPr lang="en-US" dirty="0"/>
              <a:t>-midi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13h00 / 14h00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13h15 / 13h30 / 13h45/ 14h00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7200"/>
            <a:ext cx="4054078" cy="5730875"/>
          </a:xfrm>
        </p:spPr>
      </p:pic>
    </p:spTree>
    <p:extLst>
      <p:ext uri="{BB962C8B-B14F-4D97-AF65-F5344CB8AC3E}">
        <p14:creationId xmlns:p14="http://schemas.microsoft.com/office/powerpoint/2010/main" val="881827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</TotalTime>
  <Words>39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Gill Sans MT</vt:lpstr>
      <vt:lpstr>Verdana</vt:lpstr>
      <vt:lpstr>Wingdings 2</vt:lpstr>
      <vt:lpstr>Solstice</vt:lpstr>
      <vt:lpstr>Comment dire les heures</vt:lpstr>
      <vt:lpstr>On dit:</vt:lpstr>
      <vt:lpstr>Le matin</vt:lpstr>
      <vt:lpstr>L’après-midi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dire les heures</dc:title>
  <dc:creator>Agnès Peysson-Zeiss</dc:creator>
  <cp:lastModifiedBy>Agnès C Peysson-Zeiss</cp:lastModifiedBy>
  <cp:revision>2</cp:revision>
  <dcterms:created xsi:type="dcterms:W3CDTF">2014-09-23T12:15:58Z</dcterms:created>
  <dcterms:modified xsi:type="dcterms:W3CDTF">2020-09-11T13:04:17Z</dcterms:modified>
</cp:coreProperties>
</file>