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7" r:id="rId4"/>
    <p:sldId id="258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28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3C18-D51F-47C1-89FD-9DF34F083EE0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4ACAC-4137-4F42-9469-49722659D5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3C18-D51F-47C1-89FD-9DF34F083EE0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4ACAC-4137-4F42-9469-49722659D5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3C18-D51F-47C1-89FD-9DF34F083EE0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4ACAC-4137-4F42-9469-49722659D5B9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3C18-D51F-47C1-89FD-9DF34F083EE0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4ACAC-4137-4F42-9469-49722659D5B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3C18-D51F-47C1-89FD-9DF34F083EE0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4ACAC-4137-4F42-9469-49722659D5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3C18-D51F-47C1-89FD-9DF34F083EE0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4ACAC-4137-4F42-9469-49722659D5B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3C18-D51F-47C1-89FD-9DF34F083EE0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4ACAC-4137-4F42-9469-49722659D5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3C18-D51F-47C1-89FD-9DF34F083EE0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4ACAC-4137-4F42-9469-49722659D5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3C18-D51F-47C1-89FD-9DF34F083EE0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4ACAC-4137-4F42-9469-49722659D5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3C18-D51F-47C1-89FD-9DF34F083EE0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4ACAC-4137-4F42-9469-49722659D5B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3C18-D51F-47C1-89FD-9DF34F083EE0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4ACAC-4137-4F42-9469-49722659D5B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0CB3C18-D51F-47C1-89FD-9DF34F083EE0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9E4ACAC-4137-4F42-9469-49722659D5B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familles</a:t>
            </a:r>
            <a:r>
              <a:rPr lang="en-US" dirty="0"/>
              <a:t> </a:t>
            </a:r>
          </a:p>
        </p:txBody>
      </p:sp>
      <p:sp>
        <p:nvSpPr>
          <p:cNvPr id="3" name="Subtit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03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Qui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personnes</a:t>
            </a:r>
            <a:r>
              <a:rPr lang="en-US" dirty="0"/>
              <a:t>?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 descr="Angelina Jolie et sa famille. &#10;Jon Voight et Marcheline Bertrand.&#10;Enfants: James Haven et Angelina Jolie. &#10;Angelina Jolie et Brad Pitt. &#10;Enfants: Maddox Chivan. Zahara Marley. Pax Thien. Shiloh Nouvel. Knox et Vivienne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752600"/>
            <a:ext cx="7280365" cy="4373563"/>
          </a:xfrm>
        </p:spPr>
      </p:pic>
    </p:spTree>
    <p:extLst>
      <p:ext uri="{BB962C8B-B14F-4D97-AF65-F5344CB8AC3E}">
        <p14:creationId xmlns:p14="http://schemas.microsoft.com/office/powerpoint/2010/main" val="4117428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Qui </a:t>
            </a:r>
            <a:r>
              <a:rPr lang="en-US" dirty="0" err="1"/>
              <a:t>sont-ils</a:t>
            </a:r>
            <a:r>
              <a:rPr lang="en-US" dirty="0"/>
              <a:t> et </a:t>
            </a:r>
            <a:r>
              <a:rPr lang="en-US" dirty="0" err="1"/>
              <a:t>quelle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leur</a:t>
            </a:r>
            <a:r>
              <a:rPr lang="en-US" dirty="0"/>
              <a:t> relation </a:t>
            </a:r>
            <a:r>
              <a:rPr lang="en-US" dirty="0" err="1"/>
              <a:t>familiale</a:t>
            </a:r>
            <a:r>
              <a:rPr lang="en-US" dirty="0"/>
              <a:t>?</a:t>
            </a:r>
          </a:p>
        </p:txBody>
      </p:sp>
      <p:pic>
        <p:nvPicPr>
          <p:cNvPr id="4" name="Content Placeholder 3" descr="Luke Wilson et Owen Wilson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1905000"/>
            <a:ext cx="3733800" cy="4221163"/>
          </a:xfrm>
        </p:spPr>
      </p:pic>
    </p:spTree>
    <p:extLst>
      <p:ext uri="{BB962C8B-B14F-4D97-AF65-F5344CB8AC3E}">
        <p14:creationId xmlns:p14="http://schemas.microsoft.com/office/powerpoint/2010/main" val="5673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Qui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ces</a:t>
            </a:r>
            <a:r>
              <a:rPr lang="en-US" dirty="0"/>
              <a:t> femmes? </a:t>
            </a:r>
          </a:p>
        </p:txBody>
      </p:sp>
      <p:pic>
        <p:nvPicPr>
          <p:cNvPr id="4" name="Content Placeholder 3" descr="Whitney Houston et Dionne Warwick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623" y="2674938"/>
            <a:ext cx="5303520" cy="3451225"/>
          </a:xfrm>
        </p:spPr>
      </p:pic>
    </p:spTree>
    <p:extLst>
      <p:ext uri="{BB962C8B-B14F-4D97-AF65-F5344CB8AC3E}">
        <p14:creationId xmlns:p14="http://schemas.microsoft.com/office/powerpoint/2010/main" val="1615616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 </a:t>
            </a:r>
            <a:r>
              <a:rPr lang="en-US" dirty="0" err="1"/>
              <a:t>sont-elles</a:t>
            </a:r>
            <a:r>
              <a:rPr lang="en-US" dirty="0"/>
              <a:t>?</a:t>
            </a:r>
          </a:p>
        </p:txBody>
      </p:sp>
      <p:pic>
        <p:nvPicPr>
          <p:cNvPr id="4" name="Content Placeholder 3" descr="La distribution de Mirror Mirror (2012) avec Lily Collins et Julia Roberts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195" y="2674938"/>
            <a:ext cx="5663548" cy="3451225"/>
          </a:xfrm>
        </p:spPr>
      </p:pic>
    </p:spTree>
    <p:extLst>
      <p:ext uri="{BB962C8B-B14F-4D97-AF65-F5344CB8AC3E}">
        <p14:creationId xmlns:p14="http://schemas.microsoft.com/office/powerpoint/2010/main" val="12086783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88</TotalTime>
  <Words>25</Words>
  <Application>Microsoft Office PowerPoint</Application>
  <PresentationFormat>On-screen Show (4:3)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Candara</vt:lpstr>
      <vt:lpstr>Symbol</vt:lpstr>
      <vt:lpstr>Waveform</vt:lpstr>
      <vt:lpstr>Les familles </vt:lpstr>
      <vt:lpstr>Qui sont ces personnes? </vt:lpstr>
      <vt:lpstr>Qui sont-ils et quelle est leur relation familiale?</vt:lpstr>
      <vt:lpstr>Qui sont ces femmes? </vt:lpstr>
      <vt:lpstr>Qui sont-elles?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Agnès Peysson-Zeiss</dc:creator>
  <cp:lastModifiedBy>Coleman, Jacob</cp:lastModifiedBy>
  <cp:revision>8</cp:revision>
  <dcterms:created xsi:type="dcterms:W3CDTF">2012-09-20T11:04:06Z</dcterms:created>
  <dcterms:modified xsi:type="dcterms:W3CDTF">2021-08-13T21:02:46Z</dcterms:modified>
</cp:coreProperties>
</file>