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2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4CC2"/>
    <a:srgbClr val="772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4" autoAdjust="0"/>
    <p:restoredTop sz="86372" autoAdjust="0"/>
  </p:normalViewPr>
  <p:slideViewPr>
    <p:cSldViewPr>
      <p:cViewPr varScale="1">
        <p:scale>
          <a:sx n="79" d="100"/>
          <a:sy n="79" d="100"/>
        </p:scale>
        <p:origin x="64" y="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34A59-C683-4678-9145-5EC69824ED91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08D30-2D55-4C01-9057-E1154029B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003A5-C076-4A38-8940-5A8BA65736E8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8F90-C001-4ED1-938E-7CEFBA770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BFC5-9475-45BC-96A4-CC8F3CACE136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87EC2-EEDF-44B3-8E2E-F0E74A8B5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BA994-2830-40F7-9033-09823E339E3D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4151-C4EB-40DC-B155-2CFC44D2E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C41E3-C948-4706-8178-1D39DC1A4F4B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DE0A-9132-4D16-BF5A-366DF18D8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A6FAB-FFF6-4F30-A729-3365A7BD1610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70CB-5CDB-44E8-A556-8F4C4A854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D08B-D1FA-44E6-84BB-E8E40FCF17F3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C471-9860-43CE-A793-A91E2945F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B82C8-1807-4FC0-9005-38E20C9D7FE9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EF94F-909A-45B0-8EEA-FAF8BB58A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A3ABB-56AA-47C9-B50B-3C45994483B7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BED89-4F7F-437F-931C-07E3ED203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D5E4-772B-42EE-A53E-E0F75FF1A2BA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62350-86FC-4A8B-90A4-06AF4E7EE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19CB9-E2FD-4F41-B81E-201A4B190933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71E7-3B14-4478-8CC3-64A7815DD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4974D3-2B13-447C-95B7-BE175978EC66}" type="datetimeFigureOut">
              <a:rPr lang="en-US"/>
              <a:pPr>
                <a:defRPr/>
              </a:pPr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87B62C-9F82-4292-9DDD-E1828DC45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4CC2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AAC36E3-636C-44C4-A6D1-1CC7958AF2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Chapitre 1: </a:t>
            </a:r>
            <a:r>
              <a:rPr lang="fr-CA" dirty="0" err="1"/>
              <a:t>Vocabulary</a:t>
            </a:r>
            <a:r>
              <a:rPr lang="fr-CA" dirty="0"/>
              <a:t> </a:t>
            </a:r>
            <a:r>
              <a:rPr lang="fr-CA" dirty="0" err="1"/>
              <a:t>Transparencies</a:t>
            </a:r>
            <a:endParaRPr lang="en-US" dirty="0"/>
          </a:p>
        </p:txBody>
      </p:sp>
      <p:pic>
        <p:nvPicPr>
          <p:cNvPr id="2" name="Picture 1" descr="Couverture du manuel. Image de deux globe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219200"/>
            <a:ext cx="4287563" cy="5486400"/>
          </a:xfrm>
          <a:prstGeom prst="rect">
            <a:avLst/>
          </a:prstGeom>
          <a:ln>
            <a:solidFill>
              <a:srgbClr val="660066">
                <a:alpha val="82000"/>
              </a:srgbClr>
            </a:solidFill>
          </a:ln>
        </p:spPr>
      </p:pic>
      <p:sp>
        <p:nvSpPr>
          <p:cNvPr id="3" name="TextBox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04800" y="2286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2"/>
                </a:solidFill>
                <a:latin typeface="Century Gothic"/>
              </a:rPr>
              <a:t>Chapitre</a:t>
            </a:r>
            <a:r>
              <a:rPr lang="en-US" sz="2800" b="1" dirty="0">
                <a:solidFill>
                  <a:schemeClr val="bg2"/>
                </a:solidFill>
                <a:latin typeface="Century Gothic"/>
              </a:rPr>
              <a:t> 1:</a:t>
            </a:r>
          </a:p>
          <a:p>
            <a:pPr algn="ctr"/>
            <a:r>
              <a:rPr lang="en-US" sz="2800" b="1" dirty="0">
                <a:solidFill>
                  <a:schemeClr val="bg2"/>
                </a:solidFill>
                <a:latin typeface="Century Gothic"/>
              </a:rPr>
              <a:t>Vocabulary Transparencies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82DF8-D091-4810-956E-C0C1DD4EE8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La vie de famille</a:t>
            </a:r>
            <a:endParaRPr lang="en-US" dirty="0"/>
          </a:p>
        </p:txBody>
      </p:sp>
      <p:pic>
        <p:nvPicPr>
          <p:cNvPr id="44" name="Picture 43" descr="Les enfants de Bernard et Christine s'appellent Camille (11 ans), Marie-Christine (8 ans) et Nathalie (6 ans). &#10;Voilà la sœur de Bernard, Claudine Colin, avec sa famille. Son mari Victor travaille dans un bureau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50" y="927100"/>
            <a:ext cx="6997700" cy="2197100"/>
          </a:xfrm>
          <a:prstGeom prst="rect">
            <a:avLst/>
          </a:prstGeom>
        </p:spPr>
      </p:pic>
      <p:pic>
        <p:nvPicPr>
          <p:cNvPr id="45" name="Picture 44" descr="Toute la famille passe le mois d'août au bord de la mer. &#10;Christine parle beaucoup avec sa belle-sœur Claudine et sa belle-mère Marie Lasall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3365500"/>
            <a:ext cx="5397500" cy="2197100"/>
          </a:xfrm>
          <a:prstGeom prst="rect">
            <a:avLst/>
          </a:prstGeom>
        </p:spPr>
      </p:pic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vie de </a:t>
            </a:r>
            <a:r>
              <a:rPr lang="en-US" sz="2800" dirty="0" err="1">
                <a:latin typeface="Century Gothic"/>
              </a:rPr>
              <a:t>famille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</a:t>
            </a:r>
            <a:r>
              <a:rPr lang="en-US">
                <a:latin typeface="Century Gothic"/>
              </a:rPr>
              <a:t>page 55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T-4b</a:t>
            </a:r>
          </a:p>
        </p:txBody>
      </p:sp>
      <p:sp>
        <p:nvSpPr>
          <p:cNvPr id="20" name="TextBox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0C63F-46EF-4ADF-9482-29674A685CA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La vie de famille</a:t>
            </a:r>
            <a:endParaRPr lang="en-US" dirty="0"/>
          </a:p>
        </p:txBody>
      </p:sp>
      <p:pic>
        <p:nvPicPr>
          <p:cNvPr id="46" name="Picture 45" descr="Les petites Lasalle adorent faire une promenade avec leur oncle Victor et leur tante Claudine. &#10;Quelquefois, Victor Colin joue à la pétanque avec son beau-frère, son beau-père et ses fils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459" y="1752600"/>
            <a:ext cx="6220941" cy="2501900"/>
          </a:xfrm>
          <a:prstGeom prst="rect">
            <a:avLst/>
          </a:prstGeom>
        </p:spPr>
      </p:pic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vie de </a:t>
            </a:r>
            <a:r>
              <a:rPr lang="en-US" sz="2800" dirty="0" err="1">
                <a:latin typeface="Century Gothic"/>
              </a:rPr>
              <a:t>famille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55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T-4c</a:t>
            </a:r>
          </a:p>
        </p:txBody>
      </p:sp>
      <p:sp>
        <p:nvSpPr>
          <p:cNvPr id="20" name="TextBox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8158F1-E9F1-48A0-8A37-3882678FB9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La famille</a:t>
            </a:r>
            <a:endParaRPr lang="en-US" dirty="0"/>
          </a:p>
        </p:txBody>
      </p:sp>
      <p:pic>
        <p:nvPicPr>
          <p:cNvPr id="34" name="Picture 33" descr="La famille de Claudine Colin. Les grands-parents: Francis Lasalle (70) et Marie Lasalle (69). Le grand-père. La grand-mère. Les parents: Claudine Colin (45) et Victor Colin (47). La mère. Le père. Les enfants: Marise Colin (19), Clarisse Colin (19), Charles Colin (17), Emmanuel Colin (14) et Joel Colin (8). Les filles. Les fils. Les petits-fils. Les petites filles. Les sœurs (jumelles). Les frères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1130300"/>
            <a:ext cx="5664200" cy="4597400"/>
          </a:xfrm>
          <a:prstGeom prst="rect">
            <a:avLst/>
          </a:prstGeom>
        </p:spPr>
      </p:pic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</a:t>
            </a:r>
            <a:r>
              <a:rPr lang="en-US" sz="2800" dirty="0" err="1">
                <a:latin typeface="Century Gothic"/>
              </a:rPr>
              <a:t>famille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46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T-1a</a:t>
            </a:r>
          </a:p>
        </p:txBody>
      </p:sp>
      <p:sp>
        <p:nvSpPr>
          <p:cNvPr id="20" name="TextBox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67270-32C8-437C-8FAD-5BBD8D4DC9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La famille</a:t>
            </a:r>
            <a:endParaRPr lang="en-US" dirty="0"/>
          </a:p>
        </p:txBody>
      </p:sp>
      <p:pic>
        <p:nvPicPr>
          <p:cNvPr id="36" name="Picture 35" descr="Grand-père: Quel âge as-tu? Petite-fille: J'ai six ans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550" y="2133600"/>
            <a:ext cx="2120900" cy="1816100"/>
          </a:xfrm>
          <a:prstGeom prst="rect">
            <a:avLst/>
          </a:prstGeom>
        </p:spPr>
      </p:pic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</a:t>
            </a:r>
            <a:r>
              <a:rPr lang="en-US" sz="2800" dirty="0" err="1">
                <a:latin typeface="Century Gothic"/>
              </a:rPr>
              <a:t>famille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46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T-1b</a:t>
            </a:r>
          </a:p>
        </p:txBody>
      </p:sp>
      <p:sp>
        <p:nvSpPr>
          <p:cNvPr id="20" name="TextBox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9522F-98EF-41BE-91FA-BC738D7A5B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Goûts personnels</a:t>
            </a:r>
            <a:endParaRPr lang="en-US" dirty="0"/>
          </a:p>
        </p:txBody>
      </p:sp>
      <p:pic>
        <p:nvPicPr>
          <p:cNvPr id="37" name="Picture 36" descr="Clarisse: Moi, j'aime beaucoup jouer au tennis! Et toi?&#10;&#10;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447799"/>
            <a:ext cx="2743200" cy="3483429"/>
          </a:xfrm>
          <a:prstGeom prst="rect">
            <a:avLst/>
          </a:prstGeom>
        </p:spPr>
      </p:pic>
      <p:pic>
        <p:nvPicPr>
          <p:cNvPr id="38" name="Picture 37" descr="Albert: Je n'aime pas étudier le vendredi soir.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676400"/>
            <a:ext cx="2693670" cy="3200400"/>
          </a:xfrm>
          <a:prstGeom prst="rect">
            <a:avLst/>
          </a:prstGeom>
        </p:spPr>
      </p:pic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Goûts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personnels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48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T-2a</a:t>
            </a:r>
          </a:p>
        </p:txBody>
      </p:sp>
      <p:sp>
        <p:nvSpPr>
          <p:cNvPr id="20" name="TextBox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0DBE6-E45A-489F-B3E0-8BC87220DB1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Goûts personnels</a:t>
            </a:r>
            <a:endParaRPr lang="en-US" dirty="0"/>
          </a:p>
        </p:txBody>
      </p:sp>
      <p:pic>
        <p:nvPicPr>
          <p:cNvPr id="39" name="Picture 38" descr="Raoul: J'adore conduire ma voiture de sport. &#10;Marie Lasalle: Mon mari et moi, nous aimons travailler dans le jardin. &#10;Claudine aime faire les courses. &#10;Joel et ses amis aiment jouer au football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550" y="914400"/>
            <a:ext cx="5930900" cy="5181600"/>
          </a:xfrm>
          <a:prstGeom prst="rect">
            <a:avLst/>
          </a:prstGeom>
        </p:spPr>
      </p:pic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Goûts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personnels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49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T-2b</a:t>
            </a:r>
          </a:p>
        </p:txBody>
      </p:sp>
      <p:sp>
        <p:nvSpPr>
          <p:cNvPr id="20" name="TextBox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16FCE-A4FB-4DEF-AD7B-F0F8F538DF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Goûts personnels</a:t>
            </a:r>
            <a:endParaRPr lang="en-US" dirty="0"/>
          </a:p>
        </p:txBody>
      </p:sp>
      <p:pic>
        <p:nvPicPr>
          <p:cNvPr id="40" name="Picture 39" descr="Charles adore lire un bon livre. &#10;Emmanuel aime nager à la piscine municipale. &#10;Caroline aime courir et écouter de la musique. &#10;Julien préfère envoyer des textos. Il n'aime pas les twee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977914"/>
            <a:ext cx="5416550" cy="5270486"/>
          </a:xfrm>
          <a:prstGeom prst="rect">
            <a:avLst/>
          </a:prstGeom>
        </p:spPr>
      </p:pic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Goûts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personnels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49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T-2c</a:t>
            </a:r>
          </a:p>
        </p:txBody>
      </p:sp>
      <p:sp>
        <p:nvSpPr>
          <p:cNvPr id="20" name="TextBox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F4930-1E9A-44D2-95B2-2B98CF9C6AF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Origines et renseignements personnels</a:t>
            </a:r>
            <a:endParaRPr lang="en-US" dirty="0"/>
          </a:p>
        </p:txBody>
      </p:sp>
      <p:pic>
        <p:nvPicPr>
          <p:cNvPr id="41" name="Picture 40" descr="101: cent un.&#10;102: cent deux. &#10;200: deux cents. &#10;201: deux cent un. &#10;300: trois cents. &#10;1.000: mille. &#10;10.000: dix mille. &#10;100.000: cent mille. &#10;150.000: cent cinquante mille. &#10;1.000.000: un million. &#10;2.000.000: deux millions. &#10;1.000.000.000.000: un milliard. &#10;2.000.000.000: deux milliards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057400"/>
            <a:ext cx="6200563" cy="1847850"/>
          </a:xfrm>
          <a:prstGeom prst="rect">
            <a:avLst/>
          </a:prstGeom>
        </p:spPr>
      </p:pic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Origines</a:t>
            </a:r>
            <a:r>
              <a:rPr lang="en-US" sz="2800" dirty="0">
                <a:latin typeface="Century Gothic"/>
              </a:rPr>
              <a:t> et </a:t>
            </a:r>
            <a:r>
              <a:rPr lang="en-US" sz="2800" dirty="0" err="1">
                <a:latin typeface="Century Gothic"/>
              </a:rPr>
              <a:t>renseignements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personnels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52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T-3a</a:t>
            </a:r>
          </a:p>
        </p:txBody>
      </p:sp>
      <p:sp>
        <p:nvSpPr>
          <p:cNvPr id="20" name="TextBox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6AE2B-F730-48A3-9FC9-6405B829C7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Origines et renseignements personnels</a:t>
            </a:r>
            <a:endParaRPr lang="en-US" dirty="0"/>
          </a:p>
        </p:txBody>
      </p:sp>
      <p:pic>
        <p:nvPicPr>
          <p:cNvPr id="42" name="Picture 41" descr="Je m'appelle Caroline Njanga. Je viens du Cameroun. Je suis née en mille neuf cent quatre-vingt-sept. &#10;D'où viens-tu? Julien: Je suis belge. Je viens de Bruxelles mais j'habite à Paris maintenant. &#10;Je m'appelle Sarah. J'habite 86, rue de la Convention, appartement 5A. Mon numéro de téléphone est le 01 48 74 94 2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95" y="1600200"/>
            <a:ext cx="8196705" cy="3225800"/>
          </a:xfrm>
          <a:prstGeom prst="rect">
            <a:avLst/>
          </a:prstGeom>
        </p:spPr>
      </p:pic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Origines</a:t>
            </a:r>
            <a:r>
              <a:rPr lang="en-US" sz="2800" dirty="0">
                <a:latin typeface="Century Gothic"/>
              </a:rPr>
              <a:t> et </a:t>
            </a:r>
            <a:r>
              <a:rPr lang="en-US" sz="2800" dirty="0" err="1">
                <a:latin typeface="Century Gothic"/>
              </a:rPr>
              <a:t>renseignements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personnels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52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T-3b</a:t>
            </a:r>
          </a:p>
        </p:txBody>
      </p:sp>
      <p:sp>
        <p:nvSpPr>
          <p:cNvPr id="20" name="TextBox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C7EF8-7C12-490B-942C-8898276B33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La vie de famille</a:t>
            </a:r>
            <a:endParaRPr lang="en-US" dirty="0"/>
          </a:p>
        </p:txBody>
      </p:sp>
      <p:pic>
        <p:nvPicPr>
          <p:cNvPr id="43" name="Picture 42" descr="Voilà Bernard Lasalle avec sa femme Christine. Elle est infirmière dans un hôpital à Lyon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981200"/>
            <a:ext cx="6666173" cy="1993900"/>
          </a:xfrm>
          <a:prstGeom prst="rect">
            <a:avLst/>
          </a:prstGeom>
        </p:spPr>
      </p:pic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vie de </a:t>
            </a:r>
            <a:r>
              <a:rPr lang="en-US" sz="2800" dirty="0" err="1">
                <a:latin typeface="Century Gothic"/>
              </a:rPr>
              <a:t>famille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54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T-4a</a:t>
            </a:r>
          </a:p>
        </p:txBody>
      </p:sp>
      <p:sp>
        <p:nvSpPr>
          <p:cNvPr id="20" name="TextBox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979</TotalTime>
  <Words>130</Words>
  <Application>Microsoft Office PowerPoint</Application>
  <PresentationFormat>On-screen Show (4:3)</PresentationFormat>
  <Paragraphs>103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Century Gothic</vt:lpstr>
      <vt:lpstr>Office Theme</vt:lpstr>
      <vt:lpstr>Chapitre 1: Vocabulary Transparencies</vt:lpstr>
      <vt:lpstr>La famille</vt:lpstr>
      <vt:lpstr>La famille</vt:lpstr>
      <vt:lpstr>Goûts personnels</vt:lpstr>
      <vt:lpstr>Goûts personnels</vt:lpstr>
      <vt:lpstr>Goûts personnels</vt:lpstr>
      <vt:lpstr>Origines et renseignements personnels</vt:lpstr>
      <vt:lpstr>Origines et renseignements personnels</vt:lpstr>
      <vt:lpstr>La vie de famille</vt:lpstr>
      <vt:lpstr>La vie de famille</vt:lpstr>
      <vt:lpstr>La vie de famille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sara_jaeger</dc:creator>
  <cp:lastModifiedBy>Coleman, Jacob</cp:lastModifiedBy>
  <cp:revision>123</cp:revision>
  <dcterms:created xsi:type="dcterms:W3CDTF">2012-01-25T00:57:45Z</dcterms:created>
  <dcterms:modified xsi:type="dcterms:W3CDTF">2021-08-12T05:15:51Z</dcterms:modified>
</cp:coreProperties>
</file>