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4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8/12/2021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Les articles:</a:t>
            </a:r>
            <a:br>
              <a:rPr lang="en-US" sz="4400" dirty="0"/>
            </a:br>
            <a:endParaRPr lang="en-US" sz="4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186083"/>
              </p:ext>
            </p:extLst>
          </p:nvPr>
        </p:nvGraphicFramePr>
        <p:xfrm>
          <a:off x="1066799" y="3010081"/>
          <a:ext cx="10058400" cy="3657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26839344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13139485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3933550297"/>
                    </a:ext>
                  </a:extLst>
                </a:gridCol>
              </a:tblGrid>
              <a:tr h="333194">
                <a:tc>
                  <a:txBody>
                    <a:bodyPr/>
                    <a:lstStyle/>
                    <a:p>
                      <a:r>
                        <a:rPr lang="en-US" dirty="0"/>
                        <a:t>PRÉFÉRENCES + NEGATION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NEGATION +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24291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343001"/>
              </p:ext>
            </p:extLst>
          </p:nvPr>
        </p:nvGraphicFramePr>
        <p:xfrm>
          <a:off x="1624369" y="4311222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3025760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1605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180831"/>
              </p:ext>
            </p:extLst>
          </p:nvPr>
        </p:nvGraphicFramePr>
        <p:xfrm>
          <a:off x="1066798" y="3616690"/>
          <a:ext cx="10058400" cy="290412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26839344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13139485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3933550297"/>
                    </a:ext>
                  </a:extLst>
                </a:gridCol>
              </a:tblGrid>
              <a:tr h="2904125">
                <a:tc>
                  <a:txBody>
                    <a:bodyPr/>
                    <a:lstStyle/>
                    <a:p>
                      <a:r>
                        <a:rPr lang="en-US" dirty="0"/>
                        <a:t>Aimer:</a:t>
                      </a:r>
                      <a:r>
                        <a:rPr lang="en-US" baseline="0" dirty="0"/>
                        <a:t> le, la, l’, les</a:t>
                      </a:r>
                    </a:p>
                    <a:p>
                      <a:endParaRPr lang="en-US" baseline="0" dirty="0"/>
                    </a:p>
                    <a:p>
                      <a:r>
                        <a:rPr lang="en-US" baseline="0" dirty="0"/>
                        <a:t>Ne pas aimer: le, la, l’, les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Aimer</a:t>
                      </a:r>
                      <a:r>
                        <a:rPr lang="en-US" baseline="0" dirty="0"/>
                        <a:t> beaucoup: le, la, l’, les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Acheter</a:t>
                      </a:r>
                      <a:r>
                        <a:rPr lang="en-US" dirty="0"/>
                        <a:t>, manger, </a:t>
                      </a:r>
                      <a:r>
                        <a:rPr lang="en-US" dirty="0" err="1"/>
                        <a:t>boire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prendre</a:t>
                      </a:r>
                      <a:r>
                        <a:rPr lang="en-US" dirty="0"/>
                        <a:t>: 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un, </a:t>
                      </a:r>
                      <a:r>
                        <a:rPr lang="en-US" dirty="0" err="1"/>
                        <a:t>une</a:t>
                      </a:r>
                      <a:r>
                        <a:rPr lang="en-US" dirty="0"/>
                        <a:t>, des, du, de</a:t>
                      </a:r>
                      <a:r>
                        <a:rPr lang="en-US" baseline="0" dirty="0"/>
                        <a:t> la, de l’, 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 pas </a:t>
                      </a:r>
                      <a:r>
                        <a:rPr lang="en-US" dirty="0" err="1"/>
                        <a:t>Acheter</a:t>
                      </a:r>
                      <a:r>
                        <a:rPr lang="en-US" dirty="0"/>
                        <a:t>,</a:t>
                      </a:r>
                      <a:r>
                        <a:rPr lang="en-US" baseline="0" dirty="0"/>
                        <a:t> manger, </a:t>
                      </a:r>
                      <a:r>
                        <a:rPr lang="en-US" baseline="0" dirty="0" err="1"/>
                        <a:t>boire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prendre</a:t>
                      </a:r>
                      <a:r>
                        <a:rPr lang="en-US" baseline="0" dirty="0"/>
                        <a:t> : de/ d’</a:t>
                      </a:r>
                    </a:p>
                    <a:p>
                      <a:r>
                        <a:rPr lang="en-US" strike="sngStrike" baseline="0" dirty="0"/>
                        <a:t>DES</a:t>
                      </a:r>
                    </a:p>
                    <a:p>
                      <a:endParaRPr lang="en-US" baseline="0" dirty="0"/>
                    </a:p>
                    <a:p>
                      <a:r>
                        <a:rPr lang="en-US" baseline="0" dirty="0" err="1"/>
                        <a:t>Acheter</a:t>
                      </a:r>
                      <a:r>
                        <a:rPr lang="en-US" baseline="0" dirty="0"/>
                        <a:t>, manger, </a:t>
                      </a:r>
                      <a:r>
                        <a:rPr lang="en-US" baseline="0" dirty="0" err="1"/>
                        <a:t>boire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prendre</a:t>
                      </a:r>
                      <a:r>
                        <a:rPr lang="en-US" baseline="0" dirty="0"/>
                        <a:t> beaucoup de/ d’</a:t>
                      </a:r>
                    </a:p>
                    <a:p>
                      <a:r>
                        <a:rPr lang="en-US" strike="sngStrike" baseline="0" dirty="0"/>
                        <a:t>DES</a:t>
                      </a:r>
                      <a:endParaRPr lang="en-US" strike="sngStrike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242917"/>
                  </a:ext>
                </a:extLst>
              </a:tr>
            </a:tbl>
          </a:graphicData>
        </a:graphic>
      </p:graphicFrame>
      <p:sp>
        <p:nvSpPr>
          <p:cNvPr id="6" name="Subtit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564754" y="4682062"/>
            <a:ext cx="9070848" cy="457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 spc="8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4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préférences</a:t>
            </a:r>
            <a:r>
              <a:rPr lang="en-US" dirty="0"/>
              <a:t>: LE, LA, L’, 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J’aime</a:t>
            </a:r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déteste</a:t>
            </a:r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préfère</a:t>
            </a:r>
            <a:endParaRPr lang="en-US" dirty="0"/>
          </a:p>
          <a:p>
            <a:r>
              <a:rPr lang="en-US" dirty="0" err="1"/>
              <a:t>J’adore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J’aime</a:t>
            </a:r>
            <a:r>
              <a:rPr lang="en-US" dirty="0"/>
              <a:t> beaucoup</a:t>
            </a:r>
          </a:p>
          <a:p>
            <a:r>
              <a:rPr lang="en-US" dirty="0"/>
              <a:t>Je </a:t>
            </a:r>
            <a:r>
              <a:rPr lang="en-US" dirty="0" err="1"/>
              <a:t>déteste</a:t>
            </a:r>
            <a:r>
              <a:rPr lang="en-US" dirty="0"/>
              <a:t> </a:t>
            </a:r>
            <a:r>
              <a:rPr lang="en-US" dirty="0" err="1"/>
              <a:t>vraiment</a:t>
            </a:r>
            <a:endParaRPr lang="en-US" dirty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Je </a:t>
            </a:r>
            <a:r>
              <a:rPr lang="en-US" dirty="0" err="1"/>
              <a:t>n’aime</a:t>
            </a:r>
            <a:r>
              <a:rPr lang="en-US" dirty="0"/>
              <a:t> pas </a:t>
            </a:r>
          </a:p>
          <a:p>
            <a:r>
              <a:rPr lang="en-US" dirty="0"/>
              <a:t>Je ne </a:t>
            </a:r>
            <a:r>
              <a:rPr lang="en-US" dirty="0" err="1"/>
              <a:t>déteste</a:t>
            </a:r>
            <a:r>
              <a:rPr lang="en-US" dirty="0"/>
              <a:t> pas</a:t>
            </a:r>
          </a:p>
          <a:p>
            <a:r>
              <a:rPr lang="en-US" dirty="0"/>
              <a:t>Je ne </a:t>
            </a:r>
            <a:r>
              <a:rPr lang="en-US" dirty="0" err="1"/>
              <a:t>préfère</a:t>
            </a:r>
            <a:r>
              <a:rPr lang="en-US" dirty="0"/>
              <a:t> pas</a:t>
            </a:r>
          </a:p>
          <a:p>
            <a:r>
              <a:rPr lang="en-US" dirty="0"/>
              <a:t>Je </a:t>
            </a:r>
            <a:r>
              <a:rPr lang="en-US" dirty="0" err="1"/>
              <a:t>n’adore</a:t>
            </a:r>
            <a:r>
              <a:rPr lang="en-US" dirty="0"/>
              <a:t> pas</a:t>
            </a:r>
          </a:p>
          <a:p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n’aime</a:t>
            </a:r>
            <a:r>
              <a:rPr lang="en-US" dirty="0"/>
              <a:t> pas beaucoup</a:t>
            </a:r>
          </a:p>
          <a:p>
            <a:endParaRPr lang="en-US" dirty="0"/>
          </a:p>
        </p:txBody>
      </p:sp>
      <p:pic>
        <p:nvPicPr>
          <p:cNvPr id="2" name="Picture 1" descr="Coeur">
            <a:extLst>
              <a:ext uri="{FF2B5EF4-FFF2-40B4-BE49-F238E27FC236}">
                <a16:creationId xmlns:a16="http://schemas.microsoft.com/office/drawing/2014/main" id="{2B4087E4-D038-4D4F-BC79-25F9337B5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5061585"/>
            <a:ext cx="1562100" cy="1390650"/>
          </a:xfrm>
          <a:prstGeom prst="rect">
            <a:avLst/>
          </a:prstGeom>
        </p:spPr>
      </p:pic>
      <p:pic>
        <p:nvPicPr>
          <p:cNvPr id="3" name="Picture 2" descr="Personne malheureuse ">
            <a:extLst>
              <a:ext uri="{FF2B5EF4-FFF2-40B4-BE49-F238E27FC236}">
                <a16:creationId xmlns:a16="http://schemas.microsoft.com/office/drawing/2014/main" id="{02FF3EA7-3646-407F-A846-43457B182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4843807"/>
            <a:ext cx="2076452" cy="160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0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642594"/>
            <a:ext cx="11772900" cy="1371600"/>
          </a:xfrm>
        </p:spPr>
        <p:txBody>
          <a:bodyPr>
            <a:normAutofit/>
          </a:bodyPr>
          <a:lstStyle/>
          <a:p>
            <a:r>
              <a:rPr lang="en-US" sz="3600" dirty="0"/>
              <a:t>LES ACTIONS: UN, UNE DES et LA NÉGATION: DE / D’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Je mange</a:t>
            </a:r>
          </a:p>
          <a:p>
            <a:r>
              <a:rPr lang="en-US" dirty="0"/>
              <a:t>Je bois</a:t>
            </a:r>
          </a:p>
          <a:p>
            <a:r>
              <a:rPr lang="en-US" dirty="0" err="1"/>
              <a:t>J’achète</a:t>
            </a:r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prends</a:t>
            </a:r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peux</a:t>
            </a:r>
            <a:r>
              <a:rPr lang="en-US" dirty="0"/>
              <a:t> </a:t>
            </a:r>
            <a:r>
              <a:rPr lang="en-US" dirty="0" err="1"/>
              <a:t>trouver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Je ne mange pas</a:t>
            </a:r>
          </a:p>
          <a:p>
            <a:r>
              <a:rPr lang="en-US" dirty="0"/>
              <a:t>Je ne bois pas</a:t>
            </a:r>
          </a:p>
          <a:p>
            <a:r>
              <a:rPr lang="en-US" dirty="0"/>
              <a:t>Je </a:t>
            </a:r>
            <a:r>
              <a:rPr lang="en-US" dirty="0" err="1"/>
              <a:t>n’achète</a:t>
            </a:r>
            <a:r>
              <a:rPr lang="en-US" dirty="0"/>
              <a:t> pas</a:t>
            </a:r>
          </a:p>
          <a:p>
            <a:r>
              <a:rPr lang="en-US" dirty="0"/>
              <a:t>Je ne </a:t>
            </a:r>
            <a:r>
              <a:rPr lang="en-US" dirty="0" err="1"/>
              <a:t>prends</a:t>
            </a:r>
            <a:r>
              <a:rPr lang="en-US" dirty="0"/>
              <a:t> pas</a:t>
            </a:r>
          </a:p>
          <a:p>
            <a:r>
              <a:rPr lang="en-US" dirty="0"/>
              <a:t>Je ne </a:t>
            </a:r>
            <a:r>
              <a:rPr lang="en-US" dirty="0" err="1"/>
              <a:t>peux</a:t>
            </a:r>
            <a:r>
              <a:rPr lang="en-US" dirty="0"/>
              <a:t> pas </a:t>
            </a:r>
            <a:r>
              <a:rPr lang="en-US" dirty="0" err="1"/>
              <a:t>trouver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23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D614F-E2B6-49FC-945E-4AC0C66AD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DU / DE LA / DE L’/ DES VS.  DE / D’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695BC-456F-48D0-AB4B-3EDAA95CE8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JE MANGE </a:t>
            </a:r>
            <a:r>
              <a:rPr lang="en-US" b="1" dirty="0"/>
              <a:t>DE LA </a:t>
            </a:r>
            <a:r>
              <a:rPr lang="en-US" dirty="0"/>
              <a:t>SALADE</a:t>
            </a:r>
          </a:p>
          <a:p>
            <a:r>
              <a:rPr lang="en-US" dirty="0"/>
              <a:t>J’ACHÈTE </a:t>
            </a:r>
            <a:r>
              <a:rPr lang="en-US" b="1" dirty="0"/>
              <a:t>DU </a:t>
            </a:r>
            <a:r>
              <a:rPr lang="en-US" dirty="0"/>
              <a:t>CHOCOLAT</a:t>
            </a:r>
          </a:p>
          <a:p>
            <a:r>
              <a:rPr lang="en-US" dirty="0"/>
              <a:t>JE PRENDS </a:t>
            </a:r>
            <a:r>
              <a:rPr lang="en-US" b="1" dirty="0"/>
              <a:t>DES</a:t>
            </a:r>
            <a:r>
              <a:rPr lang="en-US" dirty="0"/>
              <a:t> FRAISES</a:t>
            </a:r>
          </a:p>
          <a:p>
            <a:r>
              <a:rPr lang="en-US" dirty="0"/>
              <a:t>JE BOIS </a:t>
            </a:r>
            <a:r>
              <a:rPr lang="en-US" b="1" dirty="0"/>
              <a:t>DE L</a:t>
            </a:r>
            <a:r>
              <a:rPr lang="en-US" dirty="0"/>
              <a:t>’EAU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C98E6E-9BD4-4229-ACBD-FE4BBD5879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JE NE MANGE PAS </a:t>
            </a:r>
            <a:r>
              <a:rPr lang="en-US" b="1" dirty="0"/>
              <a:t>DE</a:t>
            </a:r>
            <a:r>
              <a:rPr lang="en-US" dirty="0"/>
              <a:t> SALADE</a:t>
            </a:r>
          </a:p>
          <a:p>
            <a:r>
              <a:rPr lang="en-US" dirty="0"/>
              <a:t>JE N’ACHÈTE PAS </a:t>
            </a:r>
            <a:r>
              <a:rPr lang="en-US" b="1" dirty="0"/>
              <a:t>DE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CHOCOLAT</a:t>
            </a:r>
          </a:p>
          <a:p>
            <a:r>
              <a:rPr lang="en-US" dirty="0"/>
              <a:t>JE NE PRENDS PAS </a:t>
            </a:r>
            <a:r>
              <a:rPr lang="en-US" b="1" dirty="0"/>
              <a:t>DE </a:t>
            </a:r>
            <a:r>
              <a:rPr lang="en-US" dirty="0"/>
              <a:t>FRAISES</a:t>
            </a:r>
          </a:p>
          <a:p>
            <a:r>
              <a:rPr lang="en-US" dirty="0"/>
              <a:t>JE NE BOIS PAS </a:t>
            </a:r>
            <a:r>
              <a:rPr lang="en-US" b="1" dirty="0"/>
              <a:t>D’</a:t>
            </a:r>
            <a:r>
              <a:rPr lang="en-US" dirty="0"/>
              <a:t>EAU</a:t>
            </a:r>
          </a:p>
        </p:txBody>
      </p:sp>
    </p:spTree>
    <p:extLst>
      <p:ext uri="{BB962C8B-B14F-4D97-AF65-F5344CB8AC3E}">
        <p14:creationId xmlns:p14="http://schemas.microsoft.com/office/powerpoint/2010/main" val="327124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42594"/>
            <a:ext cx="11639550" cy="1371600"/>
          </a:xfrm>
        </p:spPr>
        <p:txBody>
          <a:bodyPr>
            <a:normAutofit/>
          </a:bodyPr>
          <a:lstStyle/>
          <a:p>
            <a:r>
              <a:rPr lang="en-US" sz="3600" dirty="0"/>
              <a:t>LES ACTIONS : DU, DE LA, DE L’ et LA NÉGATION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2103120"/>
            <a:ext cx="5326380" cy="3749040"/>
          </a:xfrm>
        </p:spPr>
        <p:txBody>
          <a:bodyPr/>
          <a:lstStyle/>
          <a:p>
            <a:r>
              <a:rPr lang="en-US" dirty="0"/>
              <a:t>Je mange</a:t>
            </a:r>
          </a:p>
          <a:p>
            <a:r>
              <a:rPr lang="en-US" dirty="0"/>
              <a:t>Je bois,</a:t>
            </a:r>
          </a:p>
          <a:p>
            <a:r>
              <a:rPr lang="en-US" dirty="0" err="1"/>
              <a:t>J’achète</a:t>
            </a:r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prends</a:t>
            </a:r>
            <a:r>
              <a:rPr lang="en-US" dirty="0"/>
              <a:t>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Je ne mange pas </a:t>
            </a:r>
          </a:p>
          <a:p>
            <a:r>
              <a:rPr lang="en-US" dirty="0"/>
              <a:t>Je ne bois pas</a:t>
            </a:r>
          </a:p>
          <a:p>
            <a:r>
              <a:rPr lang="en-US" dirty="0"/>
              <a:t>Je </a:t>
            </a:r>
            <a:r>
              <a:rPr lang="en-US" dirty="0" err="1"/>
              <a:t>n’achète</a:t>
            </a:r>
            <a:r>
              <a:rPr lang="en-US" dirty="0"/>
              <a:t> pas</a:t>
            </a:r>
          </a:p>
          <a:p>
            <a:r>
              <a:rPr lang="en-US" dirty="0"/>
              <a:t>Je ne </a:t>
            </a:r>
            <a:r>
              <a:rPr lang="en-US" dirty="0" err="1"/>
              <a:t>prends</a:t>
            </a:r>
            <a:r>
              <a:rPr lang="en-US" dirty="0"/>
              <a:t> pas</a:t>
            </a:r>
          </a:p>
        </p:txBody>
      </p:sp>
    </p:spTree>
    <p:extLst>
      <p:ext uri="{BB962C8B-B14F-4D97-AF65-F5344CB8AC3E}">
        <p14:creationId xmlns:p14="http://schemas.microsoft.com/office/powerpoint/2010/main" val="15803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642594"/>
            <a:ext cx="11620500" cy="1371600"/>
          </a:xfrm>
        </p:spPr>
        <p:txBody>
          <a:bodyPr/>
          <a:lstStyle/>
          <a:p>
            <a:r>
              <a:rPr lang="en-US" dirty="0"/>
              <a:t>LES ACTIONS ET LES QUANTITÉS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Je mange beaucoup de / d’</a:t>
            </a:r>
          </a:p>
          <a:p>
            <a:r>
              <a:rPr lang="en-US" dirty="0"/>
              <a:t>Je </a:t>
            </a:r>
            <a:r>
              <a:rPr lang="en-US" dirty="0" err="1"/>
              <a:t>bois</a:t>
            </a:r>
            <a:r>
              <a:rPr lang="en-US" dirty="0"/>
              <a:t> beaucoup de / d’</a:t>
            </a:r>
          </a:p>
          <a:p>
            <a:r>
              <a:rPr lang="en-US" dirty="0" err="1"/>
              <a:t>J’achète</a:t>
            </a:r>
            <a:r>
              <a:rPr lang="en-US" dirty="0"/>
              <a:t> beaucoup de / d’</a:t>
            </a:r>
          </a:p>
          <a:p>
            <a:r>
              <a:rPr lang="en-US" dirty="0"/>
              <a:t>Je </a:t>
            </a:r>
            <a:r>
              <a:rPr lang="en-US" dirty="0" err="1"/>
              <a:t>prends</a:t>
            </a:r>
            <a:r>
              <a:rPr lang="en-US" dirty="0"/>
              <a:t> beaucoup de / d’</a:t>
            </a:r>
          </a:p>
          <a:p>
            <a:r>
              <a:rPr lang="en-US" dirty="0"/>
              <a:t>Je </a:t>
            </a:r>
            <a:r>
              <a:rPr lang="en-US" dirty="0" err="1"/>
              <a:t>prends</a:t>
            </a:r>
            <a:r>
              <a:rPr lang="en-US" dirty="0"/>
              <a:t> un </a:t>
            </a:r>
            <a:r>
              <a:rPr lang="en-US" dirty="0" err="1"/>
              <a:t>peu</a:t>
            </a:r>
            <a:r>
              <a:rPr lang="en-US" dirty="0"/>
              <a:t> de’/ d’</a:t>
            </a:r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assez</a:t>
            </a:r>
            <a:r>
              <a:rPr lang="en-US" dirty="0"/>
              <a:t> de/ d’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Je ne mange pas beaucoup de /d’</a:t>
            </a:r>
          </a:p>
          <a:p>
            <a:r>
              <a:rPr lang="en-US" dirty="0"/>
              <a:t>Je ne bois pas beaucoup de / d’</a:t>
            </a:r>
          </a:p>
          <a:p>
            <a:r>
              <a:rPr lang="en-US" dirty="0"/>
              <a:t>Je </a:t>
            </a:r>
            <a:r>
              <a:rPr lang="en-US" dirty="0" err="1"/>
              <a:t>n’achète</a:t>
            </a:r>
            <a:r>
              <a:rPr lang="en-US" dirty="0"/>
              <a:t> pas beaucoup de / d’</a:t>
            </a:r>
          </a:p>
          <a:p>
            <a:r>
              <a:rPr lang="en-US" dirty="0"/>
              <a:t>Je ne </a:t>
            </a:r>
            <a:r>
              <a:rPr lang="en-US" dirty="0" err="1"/>
              <a:t>prends</a:t>
            </a:r>
            <a:r>
              <a:rPr lang="en-US" dirty="0"/>
              <a:t> pas beaucoup de / d’</a:t>
            </a:r>
          </a:p>
        </p:txBody>
      </p:sp>
    </p:spTree>
    <p:extLst>
      <p:ext uri="{BB962C8B-B14F-4D97-AF65-F5344CB8AC3E}">
        <p14:creationId xmlns:p14="http://schemas.microsoft.com/office/powerpoint/2010/main" val="28530144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28</TotalTime>
  <Words>349</Words>
  <Application>Microsoft Office PowerPoint</Application>
  <PresentationFormat>Widescreen</PresentationFormat>
  <Paragraphs>73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Century Gothic</vt:lpstr>
      <vt:lpstr>Garamond</vt:lpstr>
      <vt:lpstr>Savon</vt:lpstr>
      <vt:lpstr>Les articles: </vt:lpstr>
      <vt:lpstr>Les préférences: LE, LA, L’, LES</vt:lpstr>
      <vt:lpstr>LES ACTIONS: UN, UNE DES et LA NÉGATION: DE / D’</vt:lpstr>
      <vt:lpstr>DU / DE LA / DE L’/ DES VS.  DE / D’</vt:lpstr>
      <vt:lpstr>LES ACTIONS : DU, DE LA, DE L’ et LA NÉGATION</vt:lpstr>
      <vt:lpstr>LES ACTIONS ET LES QUANTITÉS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articles:</dc:title>
  <dc:creator>Agnès Peysson-Zeiss</dc:creator>
  <cp:lastModifiedBy>Coleman, Jacob</cp:lastModifiedBy>
  <cp:revision>7</cp:revision>
  <dcterms:created xsi:type="dcterms:W3CDTF">2016-09-27T13:16:36Z</dcterms:created>
  <dcterms:modified xsi:type="dcterms:W3CDTF">2021-08-13T01:42:31Z</dcterms:modified>
</cp:coreProperties>
</file>