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5" autoAdjust="0"/>
    <p:restoredTop sz="86372" autoAdjust="0"/>
  </p:normalViewPr>
  <p:slideViewPr>
    <p:cSldViewPr snapToGrid="0" snapToObjects="1">
      <p:cViewPr>
        <p:scale>
          <a:sx n="78" d="100"/>
          <a:sy n="78" d="100"/>
        </p:scale>
        <p:origin x="64" y="4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BEE21-B752-43B9-89E3-47E88D99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D5ACE-F3A9-4EA1-AA2D-428A0D169AD3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706EB-A182-47A7-8004-B28741B3E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79C4-B47F-4B14-8614-59557BA58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3E974-0549-425D-BD19-A44AA01F3B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25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19CD5-99BC-4BC0-91D7-BA2BC637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F1BF2-5862-4FB1-B799-0635DD9B5705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03EC5-403F-400D-8055-DCDFB2095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586E-5509-4327-B63B-9B5B68F7B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F9E7E-88BF-455D-9C0D-C76380458C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12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1F8DA-ABAC-4EEA-81D9-B971CB65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B3B8D-C3B9-4168-BE19-C9763668B682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5B643-2284-4915-8EE0-46648A6B9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781C7-F881-465E-B8CE-CAFF2B45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6308-F465-44A4-B67A-DE7AB93958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226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68F7D-94D9-44FE-BC28-9B69D1344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7C530-0CE7-422B-A46C-6C38B67D22F2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F19BC-04C9-444F-B2F8-66DD5A80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2B776-25A7-4D00-B979-F677551F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BC404-0995-4B52-9E59-39A91D8ECE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89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9CAC1-73C8-4277-B479-8FD81D18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6DF42-46CE-4BC0-A5D2-A0C950166F6F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7188F-533E-44AE-934C-EE6BD348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58427-7E4E-4631-AABE-962DF855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47B1F-5CEA-4E33-99E2-3D8EE6AEED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173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FF2E21-F2B6-4B10-8897-387B71E33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BB026-FCFE-4CF4-AC4F-089C38FD520C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1DD11E-FDBF-493D-B9BB-BD77E2651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CF078E-2895-48A5-99DC-23FF0AE3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980BD-FF14-4720-9832-AB384889FB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88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E8AF18C-2D28-42B7-82BE-B708D9827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3EBC3-ACA6-4811-A2E2-0CF90C7A9190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86093C-FE52-4497-99E2-66E6F1E6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D92D22-E95D-4647-A56D-898F8ED1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91229-F759-4C09-AC6D-797535CAA6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5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6FC70B1-E36F-4CCD-BF63-90121CAE2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8EAA0-C1CB-4926-8DAB-96D34C0044EF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CFA7A9B-9C61-4FB2-A25F-437049581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B73B0B-57B8-49DA-8910-4B0C5A80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027C5-FE37-4CF6-8FA3-B9DFB89BA0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32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0B64416-0F28-49E4-96B6-B2449AAEB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B3EE2-E6FA-468E-BEDA-E8F2E2949210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A2AC055-AF7C-44BF-B5EA-030DB13D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CE8407-157D-44CC-AF83-ACBB7CC9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B05A4-81C9-4A5B-9533-66E06048C9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84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D65575-B17D-48F1-9D74-696F36930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6CA86-4991-4502-BFDF-BBA88FDAC1E4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721589-DC7A-4633-B21C-5D3213658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24E692-42CC-4A9E-8829-D332F90F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D012D-20C1-425C-8A8B-89B6D3912E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81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E1C21D-4671-4A3C-BB52-341AF0BD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2A10D-F9F3-41A0-82F1-12DAAD3B2B6E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BAA2B6-C646-47B0-A9A8-8ED4596B2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A682C4-467C-46C7-B29E-CCC13A2E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CBA21-6230-4308-AA22-B17444C4D2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25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02715CD-A8CA-42C2-8C11-C52E8B014BC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D423159-4B0B-48A8-8A60-FE9E4E9E08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text styles</a:t>
            </a:r>
          </a:p>
          <a:p>
            <a:pPr lvl="1"/>
            <a:r>
              <a:rPr lang="fr-FR" altLang="en-US"/>
              <a:t>Second level</a:t>
            </a:r>
          </a:p>
          <a:p>
            <a:pPr lvl="2"/>
            <a:r>
              <a:rPr lang="fr-FR" altLang="en-US"/>
              <a:t>Third level</a:t>
            </a:r>
          </a:p>
          <a:p>
            <a:pPr lvl="3"/>
            <a:r>
              <a:rPr lang="fr-FR" altLang="en-US"/>
              <a:t>Fourth level</a:t>
            </a:r>
          </a:p>
          <a:p>
            <a:pPr lvl="4"/>
            <a:r>
              <a:rPr lang="fr-FR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24F90-14B5-4CE3-82E3-BAC3287C6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87A23F2-F9BA-4137-93F0-6EF3F9E17119}" type="datetimeFigureOut">
              <a:rPr lang="en-US" altLang="en-US"/>
              <a:pPr>
                <a:defRPr/>
              </a:pPr>
              <a:t>8/13/2021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D5B6F-4A5B-4A4E-9DF9-03586E8258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8C12-EDCB-46BF-8EAB-BBE0BAF44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203DB80-5F6B-4D4D-8A20-6553AB9668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DA3A-0071-4764-AAD2-33B100A9D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prépositions de lieu</a:t>
            </a:r>
            <a:endParaRPr lang="en-US" dirty="0"/>
          </a:p>
        </p:txBody>
      </p:sp>
      <p:pic>
        <p:nvPicPr>
          <p:cNvPr id="2050" name="Picture 3" descr="sur, entre, dans, sous, derrière, devant, près de, à droite, à gauche, loin de">
            <a:extLst>
              <a:ext uri="{FF2B5EF4-FFF2-40B4-BE49-F238E27FC236}">
                <a16:creationId xmlns:a16="http://schemas.microsoft.com/office/drawing/2014/main" id="{9B8C40AE-FB43-4C18-B6CA-A9CF67D80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0"/>
            <a:ext cx="4846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372E18CD-33E0-44D8-A0E1-37E935E0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À, au, à la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58952-5264-4FCD-A4DA-CDE769F2E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</a:rPr>
              <a:t>Nous </a:t>
            </a:r>
            <a:r>
              <a:rPr lang="en-US" dirty="0" err="1">
                <a:ea typeface="+mn-ea"/>
              </a:rPr>
              <a:t>sommes</a:t>
            </a:r>
            <a:r>
              <a:rPr lang="en-US" dirty="0">
                <a:ea typeface="+mn-ea"/>
              </a:rPr>
              <a:t> </a:t>
            </a:r>
            <a:r>
              <a:rPr lang="en-US" dirty="0" err="1">
                <a:ea typeface="+mn-ea"/>
              </a:rPr>
              <a:t>à</a:t>
            </a:r>
            <a:r>
              <a:rPr lang="en-US" dirty="0">
                <a:ea typeface="+mn-ea"/>
              </a:rPr>
              <a:t> </a:t>
            </a:r>
            <a:r>
              <a:rPr lang="en-US" dirty="0" err="1">
                <a:ea typeface="+mn-ea"/>
              </a:rPr>
              <a:t>l’université</a:t>
            </a:r>
            <a:endParaRPr lang="en-US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</a:rPr>
              <a:t>Nous </a:t>
            </a:r>
            <a:r>
              <a:rPr lang="en-US" dirty="0" err="1">
                <a:ea typeface="+mn-ea"/>
              </a:rPr>
              <a:t>sommes</a:t>
            </a:r>
            <a:r>
              <a:rPr lang="en-US" dirty="0">
                <a:ea typeface="+mn-ea"/>
              </a:rPr>
              <a:t> </a:t>
            </a:r>
            <a:r>
              <a:rPr lang="en-US" dirty="0" err="1">
                <a:ea typeface="+mn-ea"/>
              </a:rPr>
              <a:t>à</a:t>
            </a:r>
            <a:r>
              <a:rPr lang="en-US" dirty="0">
                <a:ea typeface="+mn-ea"/>
              </a:rPr>
              <a:t> la </a:t>
            </a:r>
            <a:r>
              <a:rPr lang="en-US" dirty="0" err="1">
                <a:ea typeface="+mn-ea"/>
              </a:rPr>
              <a:t>bibliothèque</a:t>
            </a:r>
            <a:endParaRPr lang="en-US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</a:rPr>
              <a:t>Nous </a:t>
            </a:r>
            <a:r>
              <a:rPr lang="en-US" dirty="0" err="1">
                <a:ea typeface="+mn-ea"/>
              </a:rPr>
              <a:t>sommes</a:t>
            </a:r>
            <a:r>
              <a:rPr lang="en-US" dirty="0">
                <a:ea typeface="+mn-ea"/>
              </a:rPr>
              <a:t> au café, au restaurant, au </a:t>
            </a:r>
            <a:r>
              <a:rPr lang="en-US" dirty="0" err="1">
                <a:ea typeface="+mn-ea"/>
              </a:rPr>
              <a:t>cinéma</a:t>
            </a:r>
            <a:endParaRPr lang="en-US" dirty="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ea typeface="+mn-ea"/>
              </a:rPr>
              <a:t>						</a:t>
            </a:r>
            <a:r>
              <a:rPr lang="en-US" strike="sngStrike" dirty="0" err="1">
                <a:solidFill>
                  <a:srgbClr val="FF0000"/>
                </a:solidFill>
                <a:ea typeface="+mn-ea"/>
              </a:rPr>
              <a:t>à</a:t>
            </a:r>
            <a:r>
              <a:rPr lang="en-US" strike="sngStrike" dirty="0">
                <a:solidFill>
                  <a:srgbClr val="FF0000"/>
                </a:solidFill>
                <a:ea typeface="+mn-ea"/>
              </a:rPr>
              <a:t> + le </a:t>
            </a:r>
            <a:r>
              <a:rPr lang="en-US" dirty="0">
                <a:solidFill>
                  <a:srgbClr val="FF0000"/>
                </a:solidFill>
                <a:ea typeface="+mn-ea"/>
              </a:rPr>
              <a:t>= au</a:t>
            </a: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strike="sngStrike" dirty="0">
              <a:solidFill>
                <a:srgbClr val="FF0000"/>
              </a:solidFill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AF024B2-7D69-490C-A004-CD275E250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Du, de la, des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97E19-3E72-4AF7-9C06-03F9CA190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3000"/>
              <a:t>Le parking est au dessous/en dessous de la bibliothèque.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3000"/>
              <a:t>Le parking est au dessous/en dessous de l’école.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3000"/>
              <a:t>Le parking est au dessous/en dessous du bâtiment de Canal 7.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3000"/>
              <a:t>Le parking est au dessous/en dessous des bâtiments de Canal 7.</a:t>
            </a:r>
          </a:p>
          <a:p>
            <a:pPr eaLnBrk="1" hangingPunct="1">
              <a:lnSpc>
                <a:spcPct val="80000"/>
              </a:lnSpc>
            </a:pPr>
            <a:endParaRPr lang="en-US" altLang="en-US" sz="3000"/>
          </a:p>
          <a:p>
            <a:pPr eaLnBrk="1" hangingPunct="1">
              <a:lnSpc>
                <a:spcPct val="80000"/>
              </a:lnSpc>
            </a:pPr>
            <a:r>
              <a:rPr lang="en-US" altLang="en-US" sz="3000"/>
              <a:t>De + le = du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3000"/>
              <a:t>De + les = des</a:t>
            </a:r>
          </a:p>
          <a:p>
            <a:pPr eaLnBrk="1" hangingPunct="1">
              <a:lnSpc>
                <a:spcPct val="80000"/>
              </a:lnSpc>
            </a:pPr>
            <a:endParaRPr lang="en-US" altLang="en-US" sz="3000"/>
          </a:p>
          <a:p>
            <a:pPr eaLnBrk="1" hangingPunct="1">
              <a:lnSpc>
                <a:spcPct val="80000"/>
              </a:lnSpc>
            </a:pPr>
            <a:endParaRPr lang="en-US" altLang="en-US" sz="3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6550-6647-4BF0-ADE8-73802C139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lieux </a:t>
            </a:r>
            <a:endParaRPr lang="en-US" dirty="0"/>
          </a:p>
        </p:txBody>
      </p:sp>
      <p:pic>
        <p:nvPicPr>
          <p:cNvPr id="5122" name="Picture 3">
            <a:extLst>
              <a:ext uri="{FF2B5EF4-FFF2-40B4-BE49-F238E27FC236}">
                <a16:creationId xmlns:a16="http://schemas.microsoft.com/office/drawing/2014/main" id="{10E85E5C-9C11-480C-8A25-1E46EE095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57163"/>
            <a:ext cx="3289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9D7337-E4D8-47AB-9101-1D8157780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2798763"/>
            <a:ext cx="1184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poste</a:t>
            </a:r>
          </a:p>
        </p:txBody>
      </p:sp>
      <p:pic>
        <p:nvPicPr>
          <p:cNvPr id="5124" name="Picture 5">
            <a:extLst>
              <a:ext uri="{FF2B5EF4-FFF2-40B4-BE49-F238E27FC236}">
                <a16:creationId xmlns:a16="http://schemas.microsoft.com/office/drawing/2014/main" id="{F367D5C7-774F-4EBD-BA39-D47F70B74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42875"/>
            <a:ext cx="3289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26547F-B581-443A-87BD-FC68D893A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2798763"/>
            <a:ext cx="1165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librairie</a:t>
            </a:r>
          </a:p>
        </p:txBody>
      </p:sp>
      <p:pic>
        <p:nvPicPr>
          <p:cNvPr id="5126" name="Picture 7">
            <a:extLst>
              <a:ext uri="{FF2B5EF4-FFF2-40B4-BE49-F238E27FC236}">
                <a16:creationId xmlns:a16="http://schemas.microsoft.com/office/drawing/2014/main" id="{2C5730B5-6131-4C22-A6CA-326F235CA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3429000"/>
            <a:ext cx="3289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BF6D0B-229D-4926-AE0A-5DB7C40B1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688" y="6178550"/>
            <a:ext cx="1130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cinéma</a:t>
            </a:r>
          </a:p>
        </p:txBody>
      </p:sp>
      <p:pic>
        <p:nvPicPr>
          <p:cNvPr id="5128" name="Picture 9">
            <a:extLst>
              <a:ext uri="{FF2B5EF4-FFF2-40B4-BE49-F238E27FC236}">
                <a16:creationId xmlns:a16="http://schemas.microsoft.com/office/drawing/2014/main" id="{D029FF26-62E9-4FA4-BAFD-8CEB31AA0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29000"/>
            <a:ext cx="34925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2CB540-D8D2-4A66-B164-BEE353475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6164263"/>
            <a:ext cx="1433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restaurant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77CBC-C2B5-4D1F-B1BA-F724EFFE8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lieux</a:t>
            </a:r>
            <a:endParaRPr lang="en-US" dirty="0"/>
          </a:p>
        </p:txBody>
      </p:sp>
      <p:pic>
        <p:nvPicPr>
          <p:cNvPr id="6146" name="Picture 3">
            <a:extLst>
              <a:ext uri="{FF2B5EF4-FFF2-40B4-BE49-F238E27FC236}">
                <a16:creationId xmlns:a16="http://schemas.microsoft.com/office/drawing/2014/main" id="{F973E4B5-2814-4065-9FC1-660255851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234950"/>
            <a:ext cx="34925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3D2B8B-56B0-4B83-B60C-D16C7C2D5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2997200"/>
            <a:ext cx="1203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L’hôtel (m)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A6C4D297-248E-46B2-A8CA-F19D6996E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234950"/>
            <a:ext cx="3824288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BE2E2B-5516-47AB-9C6A-02375B8B0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150" y="2982913"/>
            <a:ext cx="1149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parking</a:t>
            </a:r>
          </a:p>
        </p:txBody>
      </p:sp>
      <p:pic>
        <p:nvPicPr>
          <p:cNvPr id="6150" name="Picture 7">
            <a:extLst>
              <a:ext uri="{FF2B5EF4-FFF2-40B4-BE49-F238E27FC236}">
                <a16:creationId xmlns:a16="http://schemas.microsoft.com/office/drawing/2014/main" id="{B897C330-FFFC-47BD-B959-F8B18E405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3557588"/>
            <a:ext cx="35306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F11D49-A912-446A-AF95-E54A66ED5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563" y="6192838"/>
            <a:ext cx="168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supermarché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ED06-8211-4D4E-94CE-1DD48371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personnalités </a:t>
            </a:r>
            <a:endParaRPr lang="en-US" dirty="0"/>
          </a:p>
        </p:txBody>
      </p:sp>
      <p:pic>
        <p:nvPicPr>
          <p:cNvPr id="7170" name="Picture 3" descr="Angela Merkel">
            <a:extLst>
              <a:ext uri="{FF2B5EF4-FFF2-40B4-BE49-F238E27FC236}">
                <a16:creationId xmlns:a16="http://schemas.microsoft.com/office/drawing/2014/main" id="{FC9EED27-34FE-45A1-9392-A750F670D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09550"/>
            <a:ext cx="34036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8D2DBC-80F7-4561-ABB7-332ED3CCB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2825" y="612775"/>
            <a:ext cx="3513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pays: L’Allemagne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langue: l’allemand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nationalité: allemand/allemande</a:t>
            </a:r>
          </a:p>
        </p:txBody>
      </p:sp>
      <p:pic>
        <p:nvPicPr>
          <p:cNvPr id="7172" name="Picture 6" descr="Elizabeth II">
            <a:extLst>
              <a:ext uri="{FF2B5EF4-FFF2-40B4-BE49-F238E27FC236}">
                <a16:creationId xmlns:a16="http://schemas.microsoft.com/office/drawing/2014/main" id="{8D4B6681-B656-44B2-9936-9E0C8747C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2927350"/>
            <a:ext cx="25527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2C8665-DFD3-4F8F-8496-2C7A20FFF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313" y="3338513"/>
            <a:ext cx="3068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pays: L’Angleterre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langue: l’anglais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nationalité: anglais/anglaise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8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0C06-C4BD-49EB-93F1-DA1EEC5A2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personnalités</a:t>
            </a:r>
            <a:endParaRPr lang="en-US" dirty="0"/>
          </a:p>
        </p:txBody>
      </p:sp>
      <p:pic>
        <p:nvPicPr>
          <p:cNvPr id="8194" name="Picture 3" descr="Penélope Cruz">
            <a:extLst>
              <a:ext uri="{FF2B5EF4-FFF2-40B4-BE49-F238E27FC236}">
                <a16:creationId xmlns:a16="http://schemas.microsoft.com/office/drawing/2014/main" id="{291F86B3-D4A0-465C-8E77-E91887F35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234950"/>
            <a:ext cx="21717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9227E9-347A-4F12-922E-245DD543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1488" y="698500"/>
            <a:ext cx="34782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pays: l’Espagne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langue: l’espagnol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nationalité: espagnol/espagnole</a:t>
            </a:r>
          </a:p>
        </p:txBody>
      </p:sp>
      <p:pic>
        <p:nvPicPr>
          <p:cNvPr id="8196" name="Picture 6" descr="Céline Dion">
            <a:extLst>
              <a:ext uri="{FF2B5EF4-FFF2-40B4-BE49-F238E27FC236}">
                <a16:creationId xmlns:a16="http://schemas.microsoft.com/office/drawing/2014/main" id="{959B63F4-99A9-476F-B6C7-92D6EE5AC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611563"/>
            <a:ext cx="22352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60A665-542B-4777-96C9-D546EA933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4167188"/>
            <a:ext cx="359568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pays: le Canada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langue: le français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nationalité: canadien/canadienne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81B4-9036-4E2B-8A5B-414151563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fr-CA" dirty="0"/>
              <a:t>Les personnalités</a:t>
            </a:r>
            <a:endParaRPr lang="en-US" dirty="0"/>
          </a:p>
        </p:txBody>
      </p:sp>
      <p:pic>
        <p:nvPicPr>
          <p:cNvPr id="9218" name="Picture 4" descr="Assia Djebar">
            <a:extLst>
              <a:ext uri="{FF2B5EF4-FFF2-40B4-BE49-F238E27FC236}">
                <a16:creationId xmlns:a16="http://schemas.microsoft.com/office/drawing/2014/main" id="{C39F1115-5717-4D09-9D63-8F86C3CE3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25425"/>
            <a:ext cx="33655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6">
            <a:extLst>
              <a:ext uri="{FF2B5EF4-FFF2-40B4-BE49-F238E27FC236}">
                <a16:creationId xmlns:a16="http://schemas.microsoft.com/office/drawing/2014/main" id="{FE75409F-8C21-484D-B249-BB27587D8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0088" y="612775"/>
            <a:ext cx="4570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Le pays: l’Algérie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La langue: l’arabe (langue officielle), le français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Nationalité: algérien/algérienne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rg_hi" descr="https://encrypted-tbn3.google.com/images?q=tbn:ANd9GcTLW-AZsq8N5jNnVpm4ENN_C2knRp8lim6a9YsI_tAuSyta6L9VJw">
            <a:extLst>
              <a:ext uri="{FF2B5EF4-FFF2-40B4-BE49-F238E27FC236}">
                <a16:creationId xmlns:a16="http://schemas.microsoft.com/office/drawing/2014/main" id="{7C53A6EE-F26D-48E3-964D-F61ACA116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585788"/>
            <a:ext cx="732155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210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Les prépositions de lieu</vt:lpstr>
      <vt:lpstr>À, au, à la</vt:lpstr>
      <vt:lpstr>Du, de la, des</vt:lpstr>
      <vt:lpstr>Les lieux </vt:lpstr>
      <vt:lpstr>Les lieux</vt:lpstr>
      <vt:lpstr>Les personnalités </vt:lpstr>
      <vt:lpstr>Les personnalités</vt:lpstr>
      <vt:lpstr>Les personnalités</vt:lpstr>
      <vt:lpstr>PowerPoint Presentation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de Tholozany</dc:creator>
  <cp:lastModifiedBy>Coleman, Jacob</cp:lastModifiedBy>
  <cp:revision>14</cp:revision>
  <dcterms:created xsi:type="dcterms:W3CDTF">2012-09-14T18:18:28Z</dcterms:created>
  <dcterms:modified xsi:type="dcterms:W3CDTF">2021-08-13T04:40:47Z</dcterms:modified>
</cp:coreProperties>
</file>