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</p:sldMasterIdLst>
  <p:sldIdLst>
    <p:sldId id="256" r:id="rId2"/>
    <p:sldId id="257" r:id="rId3"/>
    <p:sldId id="258" r:id="rId4"/>
    <p:sldId id="261" r:id="rId5"/>
    <p:sldId id="262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31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0D093D-3207-4CA1-A372-3CBD83EBAF24}" type="doc">
      <dgm:prSet loTypeId="urn:microsoft.com/office/officeart/2009/3/layout/HorizontalOrganizationChart" loCatId="hierarchy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2090621-D32C-4AB7-823C-DDFED52038DB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Est-</a:t>
          </a:r>
          <a:r>
            <a:rPr lang="en-US" dirty="0" err="1">
              <a:solidFill>
                <a:schemeClr val="tx1"/>
              </a:solidFill>
            </a:rPr>
            <a:t>ce</a:t>
          </a:r>
          <a:r>
            <a:rPr lang="en-US" dirty="0">
              <a:solidFill>
                <a:schemeClr val="tx1"/>
              </a:solidFill>
            </a:rPr>
            <a:t> que </a:t>
          </a:r>
          <a:r>
            <a:rPr lang="en-US" dirty="0" err="1">
              <a:solidFill>
                <a:schemeClr val="tx1"/>
              </a:solidFill>
            </a:rPr>
            <a:t>tu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aimes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l’université</a:t>
          </a:r>
          <a:r>
            <a:rPr lang="en-US" dirty="0">
              <a:solidFill>
                <a:schemeClr val="tx1"/>
              </a:solidFill>
            </a:rPr>
            <a:t>?</a:t>
          </a:r>
        </a:p>
      </dgm:t>
      <dgm:extLst>
        <a:ext uri="{E40237B7-FDA0-4F09-8148-C483321AD2D9}">
          <dgm14:cNvPr xmlns:dgm14="http://schemas.microsoft.com/office/drawing/2010/diagram" id="0" name="" descr="Est-ce que tu aimes l'université?"/>
        </a:ext>
      </dgm:extLst>
    </dgm:pt>
    <dgm:pt modelId="{31D5598A-3095-4FF9-A3E5-3AE27BB7D4D8}" type="parTrans" cxnId="{1E29A3EE-93A3-4426-A3B4-61BCAC5420F3}">
      <dgm:prSet/>
      <dgm:spPr/>
      <dgm:t>
        <a:bodyPr/>
        <a:lstStyle/>
        <a:p>
          <a:endParaRPr lang="en-US"/>
        </a:p>
      </dgm:t>
    </dgm:pt>
    <dgm:pt modelId="{2039CA15-690F-41AA-A6B5-871B5A294CCA}" type="sibTrans" cxnId="{1E29A3EE-93A3-4426-A3B4-61BCAC5420F3}">
      <dgm:prSet/>
      <dgm:spPr/>
      <dgm:t>
        <a:bodyPr/>
        <a:lstStyle/>
        <a:p>
          <a:endParaRPr lang="en-US"/>
        </a:p>
      </dgm:t>
    </dgm:pt>
    <dgm:pt modelId="{632E5283-ED22-462C-BB1D-C7C3EDF5B22E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20000"/>
              <a:lumOff val="80000"/>
            </a:schemeClr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Est-</a:t>
          </a:r>
          <a:r>
            <a:rPr lang="en-US" dirty="0" err="1">
              <a:solidFill>
                <a:schemeClr val="tx1"/>
              </a:solidFill>
            </a:rPr>
            <a:t>ce</a:t>
          </a:r>
          <a:r>
            <a:rPr lang="en-US" dirty="0">
              <a:solidFill>
                <a:schemeClr val="tx1"/>
              </a:solidFill>
            </a:rPr>
            <a:t> que </a:t>
          </a:r>
          <a:r>
            <a:rPr lang="en-US" dirty="0" err="1">
              <a:solidFill>
                <a:schemeClr val="tx1"/>
              </a:solidFill>
            </a:rPr>
            <a:t>tes</a:t>
          </a:r>
          <a:r>
            <a:rPr lang="en-US" dirty="0">
              <a:solidFill>
                <a:schemeClr val="tx1"/>
              </a:solidFill>
            </a:rPr>
            <a:t> parents </a:t>
          </a:r>
          <a:r>
            <a:rPr lang="en-US" dirty="0" err="1">
              <a:solidFill>
                <a:schemeClr val="tx1"/>
              </a:solidFill>
            </a:rPr>
            <a:t>habitent</a:t>
          </a:r>
          <a:r>
            <a:rPr lang="en-US" dirty="0">
              <a:solidFill>
                <a:schemeClr val="tx1"/>
              </a:solidFill>
            </a:rPr>
            <a:t> à NY?</a:t>
          </a:r>
        </a:p>
      </dgm:t>
      <dgm:extLst>
        <a:ext uri="{E40237B7-FDA0-4F09-8148-C483321AD2D9}">
          <dgm14:cNvPr xmlns:dgm14="http://schemas.microsoft.com/office/drawing/2010/diagram" id="0" name="" descr="Est-ce que tes parents habitent à NY?&#10;"/>
        </a:ext>
      </dgm:extLst>
    </dgm:pt>
    <dgm:pt modelId="{8D40D081-1A1C-4682-AEFA-039247F0EF6C}" type="parTrans" cxnId="{B028B346-06D6-4F82-AC2A-F894D73503C5}">
      <dgm:prSet/>
      <dgm:spPr/>
      <dgm:t>
        <a:bodyPr/>
        <a:lstStyle/>
        <a:p>
          <a:endParaRPr lang="en-US"/>
        </a:p>
      </dgm:t>
    </dgm:pt>
    <dgm:pt modelId="{EDA32767-0906-4CC7-BACA-7A0A07BAF049}" type="sibTrans" cxnId="{B028B346-06D6-4F82-AC2A-F894D73503C5}">
      <dgm:prSet/>
      <dgm:spPr/>
      <dgm:t>
        <a:bodyPr/>
        <a:lstStyle/>
        <a:p>
          <a:endParaRPr lang="en-US"/>
        </a:p>
      </dgm:t>
    </dgm:pt>
    <dgm:pt modelId="{46219465-C220-4E25-8292-13E2AC605109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Est-</a:t>
          </a:r>
          <a:r>
            <a:rPr lang="en-US" dirty="0" err="1">
              <a:solidFill>
                <a:schemeClr val="tx1"/>
              </a:solidFill>
            </a:rPr>
            <a:t>ce</a:t>
          </a:r>
          <a:r>
            <a:rPr lang="en-US" dirty="0">
              <a:solidFill>
                <a:schemeClr val="tx1"/>
              </a:solidFill>
            </a:rPr>
            <a:t> que les </a:t>
          </a:r>
          <a:r>
            <a:rPr lang="en-US" dirty="0" err="1">
              <a:solidFill>
                <a:schemeClr val="tx1"/>
              </a:solidFill>
            </a:rPr>
            <a:t>étudiantes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étudient</a:t>
          </a:r>
          <a:r>
            <a:rPr lang="en-US" dirty="0">
              <a:solidFill>
                <a:schemeClr val="tx1"/>
              </a:solidFill>
            </a:rPr>
            <a:t> à la </a:t>
          </a:r>
          <a:r>
            <a:rPr lang="en-US" dirty="0" err="1">
              <a:solidFill>
                <a:schemeClr val="tx1"/>
              </a:solidFill>
            </a:rPr>
            <a:t>bibliothèque</a:t>
          </a:r>
          <a:endParaRPr lang="en-US" dirty="0">
            <a:solidFill>
              <a:schemeClr val="tx1"/>
            </a:solidFill>
          </a:endParaRPr>
        </a:p>
      </dgm:t>
      <dgm:extLst>
        <a:ext uri="{E40237B7-FDA0-4F09-8148-C483321AD2D9}">
          <dgm14:cNvPr xmlns:dgm14="http://schemas.microsoft.com/office/drawing/2010/diagram" id="0" name="" descr="Est-ce que les étudiantes étudient à la bibliothèque?"/>
        </a:ext>
      </dgm:extLst>
    </dgm:pt>
    <dgm:pt modelId="{6B918FA1-E4F0-4D01-944C-440C93C1164A}" type="parTrans" cxnId="{84ADEEF1-9B74-4FA0-B519-2D200AFD719B}">
      <dgm:prSet/>
      <dgm:spPr/>
      <dgm:t>
        <a:bodyPr/>
        <a:lstStyle/>
        <a:p>
          <a:endParaRPr lang="en-US"/>
        </a:p>
      </dgm:t>
    </dgm:pt>
    <dgm:pt modelId="{D5A26B9F-89AB-4BFA-9E19-C77C30710C28}" type="sibTrans" cxnId="{84ADEEF1-9B74-4FA0-B519-2D200AFD719B}">
      <dgm:prSet/>
      <dgm:spPr/>
      <dgm:t>
        <a:bodyPr/>
        <a:lstStyle/>
        <a:p>
          <a:endParaRPr lang="en-US"/>
        </a:p>
      </dgm:t>
    </dgm:pt>
    <dgm:pt modelId="{B792E740-25A4-4C32-A82B-64DF04F9AE96}" type="pres">
      <dgm:prSet presAssocID="{A80D093D-3207-4CA1-A372-3CBD83EBAF2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7D25F4F-15E4-42C0-A133-B868585EFC74}" type="pres">
      <dgm:prSet presAssocID="{82090621-D32C-4AB7-823C-DDFED52038DB}" presName="hierRoot1" presStyleCnt="0">
        <dgm:presLayoutVars>
          <dgm:hierBranch val="init"/>
        </dgm:presLayoutVars>
      </dgm:prSet>
      <dgm:spPr/>
    </dgm:pt>
    <dgm:pt modelId="{C8896847-1C30-4F1D-A6AE-FBD5110698D7}" type="pres">
      <dgm:prSet presAssocID="{82090621-D32C-4AB7-823C-DDFED52038DB}" presName="rootComposite1" presStyleCnt="0"/>
      <dgm:spPr/>
    </dgm:pt>
    <dgm:pt modelId="{E0C39465-A065-45FE-98F8-7D4BB24B82EA}" type="pres">
      <dgm:prSet presAssocID="{82090621-D32C-4AB7-823C-DDFED52038DB}" presName="rootText1" presStyleLbl="node0" presStyleIdx="0" presStyleCnt="3">
        <dgm:presLayoutVars>
          <dgm:chPref val="3"/>
        </dgm:presLayoutVars>
      </dgm:prSet>
      <dgm:spPr/>
    </dgm:pt>
    <dgm:pt modelId="{D0291F80-D902-4729-BD89-21791E471AE1}" type="pres">
      <dgm:prSet presAssocID="{82090621-D32C-4AB7-823C-DDFED52038DB}" presName="rootConnector1" presStyleLbl="node1" presStyleIdx="0" presStyleCnt="0"/>
      <dgm:spPr/>
    </dgm:pt>
    <dgm:pt modelId="{27A641C5-4573-4841-BDAA-634172C89492}" type="pres">
      <dgm:prSet presAssocID="{82090621-D32C-4AB7-823C-DDFED52038DB}" presName="hierChild2" presStyleCnt="0"/>
      <dgm:spPr/>
    </dgm:pt>
    <dgm:pt modelId="{FD4F547E-28F2-4BE6-B286-F0F85C492BA1}" type="pres">
      <dgm:prSet presAssocID="{82090621-D32C-4AB7-823C-DDFED52038DB}" presName="hierChild3" presStyleCnt="0"/>
      <dgm:spPr/>
    </dgm:pt>
    <dgm:pt modelId="{EC3AD126-5EC2-432C-9212-0FC0382F7B50}" type="pres">
      <dgm:prSet presAssocID="{632E5283-ED22-462C-BB1D-C7C3EDF5B22E}" presName="hierRoot1" presStyleCnt="0">
        <dgm:presLayoutVars>
          <dgm:hierBranch val="init"/>
        </dgm:presLayoutVars>
      </dgm:prSet>
      <dgm:spPr/>
    </dgm:pt>
    <dgm:pt modelId="{8D53CB6F-CA58-48AB-8139-E5BDEDD69FAB}" type="pres">
      <dgm:prSet presAssocID="{632E5283-ED22-462C-BB1D-C7C3EDF5B22E}" presName="rootComposite1" presStyleCnt="0"/>
      <dgm:spPr/>
    </dgm:pt>
    <dgm:pt modelId="{2CC20238-CDC4-4E24-8A2D-707C557A06DB}" type="pres">
      <dgm:prSet presAssocID="{632E5283-ED22-462C-BB1D-C7C3EDF5B22E}" presName="rootText1" presStyleLbl="node0" presStyleIdx="1" presStyleCnt="3">
        <dgm:presLayoutVars>
          <dgm:chPref val="3"/>
        </dgm:presLayoutVars>
      </dgm:prSet>
      <dgm:spPr/>
    </dgm:pt>
    <dgm:pt modelId="{1697B041-A478-4740-8B10-B3AEC64AFA74}" type="pres">
      <dgm:prSet presAssocID="{632E5283-ED22-462C-BB1D-C7C3EDF5B22E}" presName="rootConnector1" presStyleLbl="node1" presStyleIdx="0" presStyleCnt="0"/>
      <dgm:spPr/>
    </dgm:pt>
    <dgm:pt modelId="{F570BDE3-A049-41E1-A549-4B97BC4FA5CC}" type="pres">
      <dgm:prSet presAssocID="{632E5283-ED22-462C-BB1D-C7C3EDF5B22E}" presName="hierChild2" presStyleCnt="0"/>
      <dgm:spPr/>
    </dgm:pt>
    <dgm:pt modelId="{D8A6B7E3-31E9-4911-B58E-175A190000ED}" type="pres">
      <dgm:prSet presAssocID="{632E5283-ED22-462C-BB1D-C7C3EDF5B22E}" presName="hierChild3" presStyleCnt="0"/>
      <dgm:spPr/>
    </dgm:pt>
    <dgm:pt modelId="{847B709F-70EB-44ED-9A60-10D21A97E3BC}" type="pres">
      <dgm:prSet presAssocID="{46219465-C220-4E25-8292-13E2AC605109}" presName="hierRoot1" presStyleCnt="0">
        <dgm:presLayoutVars>
          <dgm:hierBranch val="init"/>
        </dgm:presLayoutVars>
      </dgm:prSet>
      <dgm:spPr/>
    </dgm:pt>
    <dgm:pt modelId="{8DA9C959-6939-4A92-B9FB-D3CCE12DAFA9}" type="pres">
      <dgm:prSet presAssocID="{46219465-C220-4E25-8292-13E2AC605109}" presName="rootComposite1" presStyleCnt="0"/>
      <dgm:spPr/>
    </dgm:pt>
    <dgm:pt modelId="{6A233DF9-BB65-49A3-A055-6EBBE99F6AC2}" type="pres">
      <dgm:prSet presAssocID="{46219465-C220-4E25-8292-13E2AC605109}" presName="rootText1" presStyleLbl="node0" presStyleIdx="2" presStyleCnt="3">
        <dgm:presLayoutVars>
          <dgm:chPref val="3"/>
        </dgm:presLayoutVars>
      </dgm:prSet>
      <dgm:spPr/>
    </dgm:pt>
    <dgm:pt modelId="{49552AC8-5744-413C-A64E-94EEA8E337C3}" type="pres">
      <dgm:prSet presAssocID="{46219465-C220-4E25-8292-13E2AC605109}" presName="rootConnector1" presStyleLbl="node1" presStyleIdx="0" presStyleCnt="0"/>
      <dgm:spPr/>
    </dgm:pt>
    <dgm:pt modelId="{6D2FF2D7-F73B-4A79-8F4C-99E5E177DEF5}" type="pres">
      <dgm:prSet presAssocID="{46219465-C220-4E25-8292-13E2AC605109}" presName="hierChild2" presStyleCnt="0"/>
      <dgm:spPr/>
    </dgm:pt>
    <dgm:pt modelId="{BD48B250-A99D-431B-8A4E-CB5C4295DE93}" type="pres">
      <dgm:prSet presAssocID="{46219465-C220-4E25-8292-13E2AC605109}" presName="hierChild3" presStyleCnt="0"/>
      <dgm:spPr/>
    </dgm:pt>
  </dgm:ptLst>
  <dgm:cxnLst>
    <dgm:cxn modelId="{72802C02-0791-4FF1-8470-DD07EE097CF0}" type="presOf" srcId="{632E5283-ED22-462C-BB1D-C7C3EDF5B22E}" destId="{2CC20238-CDC4-4E24-8A2D-707C557A06DB}" srcOrd="0" destOrd="0" presId="urn:microsoft.com/office/officeart/2009/3/layout/HorizontalOrganizationChart"/>
    <dgm:cxn modelId="{3FCF1528-3729-47DC-9F16-5EBBF2CC3B60}" type="presOf" srcId="{A80D093D-3207-4CA1-A372-3CBD83EBAF24}" destId="{B792E740-25A4-4C32-A82B-64DF04F9AE96}" srcOrd="0" destOrd="0" presId="urn:microsoft.com/office/officeart/2009/3/layout/HorizontalOrganizationChart"/>
    <dgm:cxn modelId="{92B98163-E0B9-48B6-BC65-D7B87C185290}" type="presOf" srcId="{46219465-C220-4E25-8292-13E2AC605109}" destId="{6A233DF9-BB65-49A3-A055-6EBBE99F6AC2}" srcOrd="0" destOrd="0" presId="urn:microsoft.com/office/officeart/2009/3/layout/HorizontalOrganizationChart"/>
    <dgm:cxn modelId="{B028B346-06D6-4F82-AC2A-F894D73503C5}" srcId="{A80D093D-3207-4CA1-A372-3CBD83EBAF24}" destId="{632E5283-ED22-462C-BB1D-C7C3EDF5B22E}" srcOrd="1" destOrd="0" parTransId="{8D40D081-1A1C-4682-AEFA-039247F0EF6C}" sibTransId="{EDA32767-0906-4CC7-BACA-7A0A07BAF049}"/>
    <dgm:cxn modelId="{E90FD39C-6FC2-4A5B-A589-ACC5338C4064}" type="presOf" srcId="{82090621-D32C-4AB7-823C-DDFED52038DB}" destId="{E0C39465-A065-45FE-98F8-7D4BB24B82EA}" srcOrd="0" destOrd="0" presId="urn:microsoft.com/office/officeart/2009/3/layout/HorizontalOrganizationChart"/>
    <dgm:cxn modelId="{914420A3-A195-4983-88FD-C206A9C4BB5B}" type="presOf" srcId="{46219465-C220-4E25-8292-13E2AC605109}" destId="{49552AC8-5744-413C-A64E-94EEA8E337C3}" srcOrd="1" destOrd="0" presId="urn:microsoft.com/office/officeart/2009/3/layout/HorizontalOrganizationChart"/>
    <dgm:cxn modelId="{4B1C1FC8-849A-4E7D-B2B0-1B732A18A137}" type="presOf" srcId="{632E5283-ED22-462C-BB1D-C7C3EDF5B22E}" destId="{1697B041-A478-4740-8B10-B3AEC64AFA74}" srcOrd="1" destOrd="0" presId="urn:microsoft.com/office/officeart/2009/3/layout/HorizontalOrganizationChart"/>
    <dgm:cxn modelId="{05CECFE8-FAC8-4760-881B-7B16D6C4ACA0}" type="presOf" srcId="{82090621-D32C-4AB7-823C-DDFED52038DB}" destId="{D0291F80-D902-4729-BD89-21791E471AE1}" srcOrd="1" destOrd="0" presId="urn:microsoft.com/office/officeart/2009/3/layout/HorizontalOrganizationChart"/>
    <dgm:cxn modelId="{1E29A3EE-93A3-4426-A3B4-61BCAC5420F3}" srcId="{A80D093D-3207-4CA1-A372-3CBD83EBAF24}" destId="{82090621-D32C-4AB7-823C-DDFED52038DB}" srcOrd="0" destOrd="0" parTransId="{31D5598A-3095-4FF9-A3E5-3AE27BB7D4D8}" sibTransId="{2039CA15-690F-41AA-A6B5-871B5A294CCA}"/>
    <dgm:cxn modelId="{84ADEEF1-9B74-4FA0-B519-2D200AFD719B}" srcId="{A80D093D-3207-4CA1-A372-3CBD83EBAF24}" destId="{46219465-C220-4E25-8292-13E2AC605109}" srcOrd="2" destOrd="0" parTransId="{6B918FA1-E4F0-4D01-944C-440C93C1164A}" sibTransId="{D5A26B9F-89AB-4BFA-9E19-C77C30710C28}"/>
    <dgm:cxn modelId="{F912CBB2-FFE5-4B31-AC27-AED679B7A593}" type="presParOf" srcId="{B792E740-25A4-4C32-A82B-64DF04F9AE96}" destId="{97D25F4F-15E4-42C0-A133-B868585EFC74}" srcOrd="0" destOrd="0" presId="urn:microsoft.com/office/officeart/2009/3/layout/HorizontalOrganizationChart"/>
    <dgm:cxn modelId="{20432447-6633-49E8-A8D8-23001E6C1BA2}" type="presParOf" srcId="{97D25F4F-15E4-42C0-A133-B868585EFC74}" destId="{C8896847-1C30-4F1D-A6AE-FBD5110698D7}" srcOrd="0" destOrd="0" presId="urn:microsoft.com/office/officeart/2009/3/layout/HorizontalOrganizationChart"/>
    <dgm:cxn modelId="{AB1CF93B-DCF2-4C1D-88DB-9B7227616F66}" type="presParOf" srcId="{C8896847-1C30-4F1D-A6AE-FBD5110698D7}" destId="{E0C39465-A065-45FE-98F8-7D4BB24B82EA}" srcOrd="0" destOrd="0" presId="urn:microsoft.com/office/officeart/2009/3/layout/HorizontalOrganizationChart"/>
    <dgm:cxn modelId="{8A48AC32-78A9-4A18-A739-64EFC4684F3C}" type="presParOf" srcId="{C8896847-1C30-4F1D-A6AE-FBD5110698D7}" destId="{D0291F80-D902-4729-BD89-21791E471AE1}" srcOrd="1" destOrd="0" presId="urn:microsoft.com/office/officeart/2009/3/layout/HorizontalOrganizationChart"/>
    <dgm:cxn modelId="{D23CF931-4A85-4BF7-AA20-09AB41F33A63}" type="presParOf" srcId="{97D25F4F-15E4-42C0-A133-B868585EFC74}" destId="{27A641C5-4573-4841-BDAA-634172C89492}" srcOrd="1" destOrd="0" presId="urn:microsoft.com/office/officeart/2009/3/layout/HorizontalOrganizationChart"/>
    <dgm:cxn modelId="{E590AA46-8B74-442D-B76D-F101C1246500}" type="presParOf" srcId="{97D25F4F-15E4-42C0-A133-B868585EFC74}" destId="{FD4F547E-28F2-4BE6-B286-F0F85C492BA1}" srcOrd="2" destOrd="0" presId="urn:microsoft.com/office/officeart/2009/3/layout/HorizontalOrganizationChart"/>
    <dgm:cxn modelId="{C81B41C0-AC86-47A7-9EBB-261E43AD39B0}" type="presParOf" srcId="{B792E740-25A4-4C32-A82B-64DF04F9AE96}" destId="{EC3AD126-5EC2-432C-9212-0FC0382F7B50}" srcOrd="1" destOrd="0" presId="urn:microsoft.com/office/officeart/2009/3/layout/HorizontalOrganizationChart"/>
    <dgm:cxn modelId="{7F540988-F36E-4FC0-922D-8BEB548741BF}" type="presParOf" srcId="{EC3AD126-5EC2-432C-9212-0FC0382F7B50}" destId="{8D53CB6F-CA58-48AB-8139-E5BDEDD69FAB}" srcOrd="0" destOrd="0" presId="urn:microsoft.com/office/officeart/2009/3/layout/HorizontalOrganizationChart"/>
    <dgm:cxn modelId="{527F0FF9-03A5-48F6-BE31-63544865D1AB}" type="presParOf" srcId="{8D53CB6F-CA58-48AB-8139-E5BDEDD69FAB}" destId="{2CC20238-CDC4-4E24-8A2D-707C557A06DB}" srcOrd="0" destOrd="0" presId="urn:microsoft.com/office/officeart/2009/3/layout/HorizontalOrganizationChart"/>
    <dgm:cxn modelId="{8F470720-7144-45FC-8EC7-3BD232D53EE6}" type="presParOf" srcId="{8D53CB6F-CA58-48AB-8139-E5BDEDD69FAB}" destId="{1697B041-A478-4740-8B10-B3AEC64AFA74}" srcOrd="1" destOrd="0" presId="urn:microsoft.com/office/officeart/2009/3/layout/HorizontalOrganizationChart"/>
    <dgm:cxn modelId="{64F72A3D-8850-4176-AF00-0F9AA6A64F82}" type="presParOf" srcId="{EC3AD126-5EC2-432C-9212-0FC0382F7B50}" destId="{F570BDE3-A049-41E1-A549-4B97BC4FA5CC}" srcOrd="1" destOrd="0" presId="urn:microsoft.com/office/officeart/2009/3/layout/HorizontalOrganizationChart"/>
    <dgm:cxn modelId="{9DCA980B-72A3-482E-BDCF-0BC67935DA84}" type="presParOf" srcId="{EC3AD126-5EC2-432C-9212-0FC0382F7B50}" destId="{D8A6B7E3-31E9-4911-B58E-175A190000ED}" srcOrd="2" destOrd="0" presId="urn:microsoft.com/office/officeart/2009/3/layout/HorizontalOrganizationChart"/>
    <dgm:cxn modelId="{108ED9D1-EE93-479D-97DB-5DD8003BDC3F}" type="presParOf" srcId="{B792E740-25A4-4C32-A82B-64DF04F9AE96}" destId="{847B709F-70EB-44ED-9A60-10D21A97E3BC}" srcOrd="2" destOrd="0" presId="urn:microsoft.com/office/officeart/2009/3/layout/HorizontalOrganizationChart"/>
    <dgm:cxn modelId="{2AF813EC-41D3-4B89-9BAD-5EBC28FC3338}" type="presParOf" srcId="{847B709F-70EB-44ED-9A60-10D21A97E3BC}" destId="{8DA9C959-6939-4A92-B9FB-D3CCE12DAFA9}" srcOrd="0" destOrd="0" presId="urn:microsoft.com/office/officeart/2009/3/layout/HorizontalOrganizationChart"/>
    <dgm:cxn modelId="{B5B99C0A-2358-475B-B884-A7768C069B9E}" type="presParOf" srcId="{8DA9C959-6939-4A92-B9FB-D3CCE12DAFA9}" destId="{6A233DF9-BB65-49A3-A055-6EBBE99F6AC2}" srcOrd="0" destOrd="0" presId="urn:microsoft.com/office/officeart/2009/3/layout/HorizontalOrganizationChart"/>
    <dgm:cxn modelId="{9FB307AA-E81F-4D4B-983B-A24ED0173B0C}" type="presParOf" srcId="{8DA9C959-6939-4A92-B9FB-D3CCE12DAFA9}" destId="{49552AC8-5744-413C-A64E-94EEA8E337C3}" srcOrd="1" destOrd="0" presId="urn:microsoft.com/office/officeart/2009/3/layout/HorizontalOrganizationChart"/>
    <dgm:cxn modelId="{1A7D2B5B-9F87-4117-8480-CDBAE3CE9835}" type="presParOf" srcId="{847B709F-70EB-44ED-9A60-10D21A97E3BC}" destId="{6D2FF2D7-F73B-4A79-8F4C-99E5E177DEF5}" srcOrd="1" destOrd="0" presId="urn:microsoft.com/office/officeart/2009/3/layout/HorizontalOrganizationChart"/>
    <dgm:cxn modelId="{2D6F52B5-6AF6-4523-BDBC-81CAEA4E5862}" type="presParOf" srcId="{847B709F-70EB-44ED-9A60-10D21A97E3BC}" destId="{BD48B250-A99D-431B-8A4E-CB5C4295DE93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F97B42-8781-4DF3-A0B7-422ADB1E02A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7568F48-40E5-422E-B628-F4152677F0E9}">
      <dgm:prSet/>
      <dgm:spPr/>
      <dgm:t>
        <a:bodyPr/>
        <a:lstStyle/>
        <a:p>
          <a:r>
            <a:rPr lang="en-US" dirty="0"/>
            <a:t>Est-</a:t>
          </a:r>
          <a:r>
            <a:rPr lang="en-US" dirty="0" err="1"/>
            <a:t>ce</a:t>
          </a:r>
          <a:r>
            <a:rPr lang="en-US" dirty="0"/>
            <a:t> que </a:t>
          </a:r>
          <a:r>
            <a:rPr lang="en-US" dirty="0" err="1"/>
            <a:t>tu</a:t>
          </a:r>
          <a:r>
            <a:rPr lang="en-US" dirty="0"/>
            <a:t> </a:t>
          </a:r>
          <a:r>
            <a:rPr lang="en-US" dirty="0" err="1"/>
            <a:t>aimes</a:t>
          </a:r>
          <a:r>
            <a:rPr lang="en-US" dirty="0"/>
            <a:t> </a:t>
          </a:r>
          <a:r>
            <a:rPr lang="en-US" dirty="0" err="1"/>
            <a:t>l’université</a:t>
          </a:r>
          <a:r>
            <a:rPr lang="en-US" dirty="0"/>
            <a:t>? </a:t>
          </a:r>
          <a:r>
            <a:rPr lang="en-US" dirty="0">
              <a:sym typeface="Wingdings" panose="05000000000000000000" pitchFamily="2" charset="2"/>
            </a:rPr>
            <a:t></a:t>
          </a:r>
          <a:r>
            <a:rPr lang="en-US" dirty="0"/>
            <a:t> </a:t>
          </a:r>
          <a:r>
            <a:rPr lang="en-US" dirty="0" err="1"/>
            <a:t>aimes-tu</a:t>
          </a:r>
          <a:r>
            <a:rPr lang="en-US" dirty="0"/>
            <a:t> </a:t>
          </a:r>
          <a:r>
            <a:rPr lang="en-US" dirty="0" err="1"/>
            <a:t>l’université</a:t>
          </a:r>
          <a:r>
            <a:rPr lang="en-US" dirty="0"/>
            <a:t>?</a:t>
          </a:r>
        </a:p>
      </dgm:t>
      <dgm:extLst>
        <a:ext uri="{E40237B7-FDA0-4F09-8148-C483321AD2D9}">
          <dgm14:cNvPr xmlns:dgm14="http://schemas.microsoft.com/office/drawing/2010/diagram" id="0" name="" descr="&#10;"/>
        </a:ext>
      </dgm:extLst>
    </dgm:pt>
    <dgm:pt modelId="{368D1490-B8CA-4E03-AF0C-3945C5C0E6F0}" type="parTrans" cxnId="{E9AFCD10-376F-4091-9FA9-29D27B61414C}">
      <dgm:prSet/>
      <dgm:spPr/>
      <dgm:t>
        <a:bodyPr/>
        <a:lstStyle/>
        <a:p>
          <a:endParaRPr lang="en-US"/>
        </a:p>
      </dgm:t>
    </dgm:pt>
    <dgm:pt modelId="{3D09E68E-7A74-4463-A981-C2BF0E06C908}" type="sibTrans" cxnId="{E9AFCD10-376F-4091-9FA9-29D27B61414C}">
      <dgm:prSet/>
      <dgm:spPr/>
      <dgm:t>
        <a:bodyPr/>
        <a:lstStyle/>
        <a:p>
          <a:endParaRPr lang="en-US"/>
        </a:p>
      </dgm:t>
    </dgm:pt>
    <dgm:pt modelId="{FF01DDA1-CB34-4F65-B92B-264CA5212AD7}">
      <dgm:prSet/>
      <dgm:spPr/>
      <dgm:t>
        <a:bodyPr/>
        <a:lstStyle/>
        <a:p>
          <a:endParaRPr lang="en-US" dirty="0"/>
        </a:p>
      </dgm:t>
      <dgm:extLst>
        <a:ext uri="{E40237B7-FDA0-4F09-8148-C483321AD2D9}">
          <dgm14:cNvPr xmlns:dgm14="http://schemas.microsoft.com/office/drawing/2010/diagram" id="0" name="" descr="Est-ce que tes parents habitent à NY?  tes parents, habitent-ils à NY? &#10;"/>
        </a:ext>
      </dgm:extLst>
    </dgm:pt>
    <dgm:pt modelId="{43E11424-94C9-4210-82DF-B93B03D3DB6C}" type="parTrans" cxnId="{20EC069A-BF9D-4727-8067-908F3212B8E4}">
      <dgm:prSet/>
      <dgm:spPr/>
      <dgm:t>
        <a:bodyPr/>
        <a:lstStyle/>
        <a:p>
          <a:endParaRPr lang="en-US"/>
        </a:p>
      </dgm:t>
    </dgm:pt>
    <dgm:pt modelId="{033E8762-E3E7-47F5-B839-03954EC1D9A9}" type="sibTrans" cxnId="{20EC069A-BF9D-4727-8067-908F3212B8E4}">
      <dgm:prSet/>
      <dgm:spPr/>
      <dgm:t>
        <a:bodyPr/>
        <a:lstStyle/>
        <a:p>
          <a:endParaRPr lang="en-US"/>
        </a:p>
      </dgm:t>
    </dgm:pt>
    <dgm:pt modelId="{213B711E-2D31-4304-A461-B4FED4EBBCEF}">
      <dgm:prSet/>
      <dgm:spPr/>
      <dgm:t>
        <a:bodyPr/>
        <a:lstStyle/>
        <a:p>
          <a:r>
            <a:rPr lang="en-US" dirty="0"/>
            <a:t>Est-</a:t>
          </a:r>
          <a:r>
            <a:rPr lang="en-US" dirty="0" err="1"/>
            <a:t>ce</a:t>
          </a:r>
          <a:r>
            <a:rPr lang="en-US" dirty="0"/>
            <a:t> que les </a:t>
          </a:r>
          <a:r>
            <a:rPr lang="en-US" dirty="0" err="1"/>
            <a:t>étudiantes</a:t>
          </a:r>
          <a:r>
            <a:rPr lang="en-US" dirty="0"/>
            <a:t> </a:t>
          </a:r>
          <a:r>
            <a:rPr lang="en-US" dirty="0" err="1"/>
            <a:t>étudient</a:t>
          </a:r>
          <a:r>
            <a:rPr lang="en-US" dirty="0"/>
            <a:t> à la </a:t>
          </a:r>
          <a:r>
            <a:rPr lang="en-US" dirty="0" err="1"/>
            <a:t>bibliothèque</a:t>
          </a:r>
          <a:r>
            <a:rPr lang="en-US" dirty="0"/>
            <a:t>? </a:t>
          </a:r>
          <a:r>
            <a:rPr lang="en-US" dirty="0">
              <a:sym typeface="Wingdings" panose="05000000000000000000" pitchFamily="2" charset="2"/>
            </a:rPr>
            <a:t></a:t>
          </a:r>
          <a:r>
            <a:rPr lang="en-US" dirty="0"/>
            <a:t> Les </a:t>
          </a:r>
          <a:r>
            <a:rPr lang="en-US" dirty="0" err="1"/>
            <a:t>étudiantes</a:t>
          </a:r>
          <a:r>
            <a:rPr lang="en-US" dirty="0"/>
            <a:t>, </a:t>
          </a:r>
          <a:r>
            <a:rPr lang="en-US" dirty="0" err="1"/>
            <a:t>étudient-elles</a:t>
          </a:r>
          <a:r>
            <a:rPr lang="en-US" dirty="0"/>
            <a:t> à la </a:t>
          </a:r>
          <a:r>
            <a:rPr lang="en-US" dirty="0" err="1"/>
            <a:t>bibliothèque</a:t>
          </a:r>
          <a:r>
            <a:rPr lang="en-US" dirty="0"/>
            <a:t>?</a:t>
          </a:r>
        </a:p>
      </dgm:t>
      <dgm:extLst>
        <a:ext uri="{E40237B7-FDA0-4F09-8148-C483321AD2D9}">
          <dgm14:cNvPr xmlns:dgm14="http://schemas.microsoft.com/office/drawing/2010/diagram" id="0" name="" descr="&#10;"/>
        </a:ext>
      </dgm:extLst>
    </dgm:pt>
    <dgm:pt modelId="{EC4EF561-0EC8-49F2-900E-9AF957B9651E}" type="parTrans" cxnId="{C479886F-985A-4C42-A18B-16A0AC473D51}">
      <dgm:prSet/>
      <dgm:spPr/>
      <dgm:t>
        <a:bodyPr/>
        <a:lstStyle/>
        <a:p>
          <a:endParaRPr lang="en-US"/>
        </a:p>
      </dgm:t>
    </dgm:pt>
    <dgm:pt modelId="{EAF669FD-2BB8-4D92-BEAA-741F7B918C34}" type="sibTrans" cxnId="{C479886F-985A-4C42-A18B-16A0AC473D51}">
      <dgm:prSet/>
      <dgm:spPr/>
      <dgm:t>
        <a:bodyPr/>
        <a:lstStyle/>
        <a:p>
          <a:endParaRPr lang="en-US"/>
        </a:p>
      </dgm:t>
    </dgm:pt>
    <dgm:pt modelId="{8501F657-35A6-4BB0-809E-1A70010EEA60}" type="pres">
      <dgm:prSet presAssocID="{17F97B42-8781-4DF3-A0B7-422ADB1E02A1}" presName="root" presStyleCnt="0">
        <dgm:presLayoutVars>
          <dgm:dir/>
          <dgm:resizeHandles val="exact"/>
        </dgm:presLayoutVars>
      </dgm:prSet>
      <dgm:spPr/>
    </dgm:pt>
    <dgm:pt modelId="{E5D7B8AC-BDF4-4C2B-8856-C2A19C3BE22B}" type="pres">
      <dgm:prSet presAssocID="{E7568F48-40E5-422E-B628-F4152677F0E9}" presName="compNode" presStyleCnt="0"/>
      <dgm:spPr/>
    </dgm:pt>
    <dgm:pt modelId="{ACCBF66A-5FE5-4822-97EB-28D77C943BA2}" type="pres">
      <dgm:prSet presAssocID="{E7568F48-40E5-422E-B628-F4152677F0E9}" presName="bgRect" presStyleLbl="bgShp" presStyleIdx="0" presStyleCnt="3"/>
      <dgm:spPr/>
    </dgm:pt>
    <dgm:pt modelId="{611A2177-7371-4F2C-98A6-1D1F1B3A9F73}" type="pres">
      <dgm:prSet presAssocID="{E7568F48-40E5-422E-B628-F4152677F0E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bbles"/>
        </a:ext>
      </dgm:extLst>
    </dgm:pt>
    <dgm:pt modelId="{5EDEC7F5-3081-4A57-A601-A35791A51FE3}" type="pres">
      <dgm:prSet presAssocID="{E7568F48-40E5-422E-B628-F4152677F0E9}" presName="spaceRect" presStyleCnt="0"/>
      <dgm:spPr/>
    </dgm:pt>
    <dgm:pt modelId="{F6DB114F-828E-4DD0-AAE9-C7FDB4CD6950}" type="pres">
      <dgm:prSet presAssocID="{E7568F48-40E5-422E-B628-F4152677F0E9}" presName="parTx" presStyleLbl="revTx" presStyleIdx="0" presStyleCnt="3">
        <dgm:presLayoutVars>
          <dgm:chMax val="0"/>
          <dgm:chPref val="0"/>
        </dgm:presLayoutVars>
      </dgm:prSet>
      <dgm:spPr/>
    </dgm:pt>
    <dgm:pt modelId="{9E538B15-7EBB-41E1-8999-1E7CA72418D7}" type="pres">
      <dgm:prSet presAssocID="{3D09E68E-7A74-4463-A981-C2BF0E06C908}" presName="sibTrans" presStyleCnt="0"/>
      <dgm:spPr/>
    </dgm:pt>
    <dgm:pt modelId="{F508EB21-370C-43E3-9A6E-6FA896AAC28F}" type="pres">
      <dgm:prSet presAssocID="{FF01DDA1-CB34-4F65-B92B-264CA5212AD7}" presName="compNode" presStyleCnt="0"/>
      <dgm:spPr/>
    </dgm:pt>
    <dgm:pt modelId="{77EC1941-9223-42A1-B04C-DAF8E6108DE9}" type="pres">
      <dgm:prSet presAssocID="{FF01DDA1-CB34-4F65-B92B-264CA5212AD7}" presName="bgRect" presStyleLbl="bgShp" presStyleIdx="1" presStyleCnt="3"/>
      <dgm:spPr/>
    </dgm:pt>
    <dgm:pt modelId="{3A8265DF-0D8A-4AF6-ADEB-4C69F80F84C5}" type="pres">
      <dgm:prSet presAssocID="{FF01DDA1-CB34-4F65-B92B-264CA5212AD7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288804DA-4C46-47C2-8C7C-5C8258FFF4C4}" type="pres">
      <dgm:prSet presAssocID="{FF01DDA1-CB34-4F65-B92B-264CA5212AD7}" presName="spaceRect" presStyleCnt="0"/>
      <dgm:spPr/>
    </dgm:pt>
    <dgm:pt modelId="{E73C6BC8-57E5-4D10-94B4-3BDCD1BA8AA7}" type="pres">
      <dgm:prSet presAssocID="{FF01DDA1-CB34-4F65-B92B-264CA5212AD7}" presName="parTx" presStyleLbl="revTx" presStyleIdx="1" presStyleCnt="3">
        <dgm:presLayoutVars>
          <dgm:chMax val="0"/>
          <dgm:chPref val="0"/>
        </dgm:presLayoutVars>
      </dgm:prSet>
      <dgm:spPr/>
    </dgm:pt>
    <dgm:pt modelId="{BEC33BF8-9A37-400E-BD68-FEE1AEC453EF}" type="pres">
      <dgm:prSet presAssocID="{033E8762-E3E7-47F5-B839-03954EC1D9A9}" presName="sibTrans" presStyleCnt="0"/>
      <dgm:spPr/>
    </dgm:pt>
    <dgm:pt modelId="{AB75FF8C-91DB-4B35-BBCF-ADCE3607A923}" type="pres">
      <dgm:prSet presAssocID="{213B711E-2D31-4304-A461-B4FED4EBBCEF}" presName="compNode" presStyleCnt="0"/>
      <dgm:spPr/>
    </dgm:pt>
    <dgm:pt modelId="{B6F7A65C-50E2-4336-89F0-6D4A2A73896E}" type="pres">
      <dgm:prSet presAssocID="{213B711E-2D31-4304-A461-B4FED4EBBCEF}" presName="bgRect" presStyleLbl="bgShp" presStyleIdx="2" presStyleCnt="3"/>
      <dgm:spPr/>
    </dgm:pt>
    <dgm:pt modelId="{5543FA1B-E90B-4699-9DDE-736813FD8938}" type="pres">
      <dgm:prSet presAssocID="{213B711E-2D31-4304-A461-B4FED4EBBCEF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376A1863-D4B7-4346-A50B-4BAF120C32C6}" type="pres">
      <dgm:prSet presAssocID="{213B711E-2D31-4304-A461-B4FED4EBBCEF}" presName="spaceRect" presStyleCnt="0"/>
      <dgm:spPr/>
    </dgm:pt>
    <dgm:pt modelId="{FCB08DF7-18E4-45EE-97EB-34E9312C4491}" type="pres">
      <dgm:prSet presAssocID="{213B711E-2D31-4304-A461-B4FED4EBBCEF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E9AFCD10-376F-4091-9FA9-29D27B61414C}" srcId="{17F97B42-8781-4DF3-A0B7-422ADB1E02A1}" destId="{E7568F48-40E5-422E-B628-F4152677F0E9}" srcOrd="0" destOrd="0" parTransId="{368D1490-B8CA-4E03-AF0C-3945C5C0E6F0}" sibTransId="{3D09E68E-7A74-4463-A981-C2BF0E06C908}"/>
    <dgm:cxn modelId="{544BBF18-7571-420C-9017-FEF634426F09}" type="presOf" srcId="{FF01DDA1-CB34-4F65-B92B-264CA5212AD7}" destId="{E73C6BC8-57E5-4D10-94B4-3BDCD1BA8AA7}" srcOrd="0" destOrd="0" presId="urn:microsoft.com/office/officeart/2018/2/layout/IconVerticalSolidList"/>
    <dgm:cxn modelId="{79EE6E37-7474-438F-A7F4-F220EAA2025D}" type="presOf" srcId="{213B711E-2D31-4304-A461-B4FED4EBBCEF}" destId="{FCB08DF7-18E4-45EE-97EB-34E9312C4491}" srcOrd="0" destOrd="0" presId="urn:microsoft.com/office/officeart/2018/2/layout/IconVerticalSolidList"/>
    <dgm:cxn modelId="{C479886F-985A-4C42-A18B-16A0AC473D51}" srcId="{17F97B42-8781-4DF3-A0B7-422ADB1E02A1}" destId="{213B711E-2D31-4304-A461-B4FED4EBBCEF}" srcOrd="2" destOrd="0" parTransId="{EC4EF561-0EC8-49F2-900E-9AF957B9651E}" sibTransId="{EAF669FD-2BB8-4D92-BEAA-741F7B918C34}"/>
    <dgm:cxn modelId="{07020D71-8EC8-4EDD-8B73-588343700581}" type="presOf" srcId="{17F97B42-8781-4DF3-A0B7-422ADB1E02A1}" destId="{8501F657-35A6-4BB0-809E-1A70010EEA60}" srcOrd="0" destOrd="0" presId="urn:microsoft.com/office/officeart/2018/2/layout/IconVerticalSolidList"/>
    <dgm:cxn modelId="{7F6BB181-99C9-4838-9C34-F0C6E8215F00}" type="presOf" srcId="{E7568F48-40E5-422E-B628-F4152677F0E9}" destId="{F6DB114F-828E-4DD0-AAE9-C7FDB4CD6950}" srcOrd="0" destOrd="0" presId="urn:microsoft.com/office/officeart/2018/2/layout/IconVerticalSolidList"/>
    <dgm:cxn modelId="{20EC069A-BF9D-4727-8067-908F3212B8E4}" srcId="{17F97B42-8781-4DF3-A0B7-422ADB1E02A1}" destId="{FF01DDA1-CB34-4F65-B92B-264CA5212AD7}" srcOrd="1" destOrd="0" parTransId="{43E11424-94C9-4210-82DF-B93B03D3DB6C}" sibTransId="{033E8762-E3E7-47F5-B839-03954EC1D9A9}"/>
    <dgm:cxn modelId="{633580C1-4C44-4719-ABF3-7CEB65D48CCE}" type="presParOf" srcId="{8501F657-35A6-4BB0-809E-1A70010EEA60}" destId="{E5D7B8AC-BDF4-4C2B-8856-C2A19C3BE22B}" srcOrd="0" destOrd="0" presId="urn:microsoft.com/office/officeart/2018/2/layout/IconVerticalSolidList"/>
    <dgm:cxn modelId="{BE287230-FF6B-49F8-A67A-64BD3F6F0062}" type="presParOf" srcId="{E5D7B8AC-BDF4-4C2B-8856-C2A19C3BE22B}" destId="{ACCBF66A-5FE5-4822-97EB-28D77C943BA2}" srcOrd="0" destOrd="0" presId="urn:microsoft.com/office/officeart/2018/2/layout/IconVerticalSolidList"/>
    <dgm:cxn modelId="{CB69DE03-1EA4-4578-88A2-197248B53BB2}" type="presParOf" srcId="{E5D7B8AC-BDF4-4C2B-8856-C2A19C3BE22B}" destId="{611A2177-7371-4F2C-98A6-1D1F1B3A9F73}" srcOrd="1" destOrd="0" presId="urn:microsoft.com/office/officeart/2018/2/layout/IconVerticalSolidList"/>
    <dgm:cxn modelId="{1A4E04BA-D063-4105-A3B8-E383478D1F03}" type="presParOf" srcId="{E5D7B8AC-BDF4-4C2B-8856-C2A19C3BE22B}" destId="{5EDEC7F5-3081-4A57-A601-A35791A51FE3}" srcOrd="2" destOrd="0" presId="urn:microsoft.com/office/officeart/2018/2/layout/IconVerticalSolidList"/>
    <dgm:cxn modelId="{3AC7271F-DAB0-490A-88E8-66E80D89A94A}" type="presParOf" srcId="{E5D7B8AC-BDF4-4C2B-8856-C2A19C3BE22B}" destId="{F6DB114F-828E-4DD0-AAE9-C7FDB4CD6950}" srcOrd="3" destOrd="0" presId="urn:microsoft.com/office/officeart/2018/2/layout/IconVerticalSolidList"/>
    <dgm:cxn modelId="{BE97FDBA-D837-4DA6-A913-9E7E637C09A2}" type="presParOf" srcId="{8501F657-35A6-4BB0-809E-1A70010EEA60}" destId="{9E538B15-7EBB-41E1-8999-1E7CA72418D7}" srcOrd="1" destOrd="0" presId="urn:microsoft.com/office/officeart/2018/2/layout/IconVerticalSolidList"/>
    <dgm:cxn modelId="{1EBF1B6B-838D-4293-8DAD-7628B6CE0A05}" type="presParOf" srcId="{8501F657-35A6-4BB0-809E-1A70010EEA60}" destId="{F508EB21-370C-43E3-9A6E-6FA896AAC28F}" srcOrd="2" destOrd="0" presId="urn:microsoft.com/office/officeart/2018/2/layout/IconVerticalSolidList"/>
    <dgm:cxn modelId="{205B2245-39E6-4E4C-9BE4-86B4F7BB98AD}" type="presParOf" srcId="{F508EB21-370C-43E3-9A6E-6FA896AAC28F}" destId="{77EC1941-9223-42A1-B04C-DAF8E6108DE9}" srcOrd="0" destOrd="0" presId="urn:microsoft.com/office/officeart/2018/2/layout/IconVerticalSolidList"/>
    <dgm:cxn modelId="{3ABA27DE-56DC-4FE6-BCC7-731C24C77CF1}" type="presParOf" srcId="{F508EB21-370C-43E3-9A6E-6FA896AAC28F}" destId="{3A8265DF-0D8A-4AF6-ADEB-4C69F80F84C5}" srcOrd="1" destOrd="0" presId="urn:microsoft.com/office/officeart/2018/2/layout/IconVerticalSolidList"/>
    <dgm:cxn modelId="{A2D2380A-F8BE-4CCE-9898-10490D492BE9}" type="presParOf" srcId="{F508EB21-370C-43E3-9A6E-6FA896AAC28F}" destId="{288804DA-4C46-47C2-8C7C-5C8258FFF4C4}" srcOrd="2" destOrd="0" presId="urn:microsoft.com/office/officeart/2018/2/layout/IconVerticalSolidList"/>
    <dgm:cxn modelId="{9D44E364-F229-4F8C-B9EA-D843D37F9E5F}" type="presParOf" srcId="{F508EB21-370C-43E3-9A6E-6FA896AAC28F}" destId="{E73C6BC8-57E5-4D10-94B4-3BDCD1BA8AA7}" srcOrd="3" destOrd="0" presId="urn:microsoft.com/office/officeart/2018/2/layout/IconVerticalSolidList"/>
    <dgm:cxn modelId="{A144581C-AB49-4C30-9688-F380C159CC45}" type="presParOf" srcId="{8501F657-35A6-4BB0-809E-1A70010EEA60}" destId="{BEC33BF8-9A37-400E-BD68-FEE1AEC453EF}" srcOrd="3" destOrd="0" presId="urn:microsoft.com/office/officeart/2018/2/layout/IconVerticalSolidList"/>
    <dgm:cxn modelId="{6F7A4B66-941A-459E-8FE6-C0B797E54F18}" type="presParOf" srcId="{8501F657-35A6-4BB0-809E-1A70010EEA60}" destId="{AB75FF8C-91DB-4B35-BBCF-ADCE3607A923}" srcOrd="4" destOrd="0" presId="urn:microsoft.com/office/officeart/2018/2/layout/IconVerticalSolidList"/>
    <dgm:cxn modelId="{B9651D5F-5294-4461-B9A7-91AB7095625E}" type="presParOf" srcId="{AB75FF8C-91DB-4B35-BBCF-ADCE3607A923}" destId="{B6F7A65C-50E2-4336-89F0-6D4A2A73896E}" srcOrd="0" destOrd="0" presId="urn:microsoft.com/office/officeart/2018/2/layout/IconVerticalSolidList"/>
    <dgm:cxn modelId="{9A02105D-74A9-48D1-8D6D-AAF4061CF04A}" type="presParOf" srcId="{AB75FF8C-91DB-4B35-BBCF-ADCE3607A923}" destId="{5543FA1B-E90B-4699-9DDE-736813FD8938}" srcOrd="1" destOrd="0" presId="urn:microsoft.com/office/officeart/2018/2/layout/IconVerticalSolidList"/>
    <dgm:cxn modelId="{7A99DCCD-8108-471C-85C0-18A7531F04AB}" type="presParOf" srcId="{AB75FF8C-91DB-4B35-BBCF-ADCE3607A923}" destId="{376A1863-D4B7-4346-A50B-4BAF120C32C6}" srcOrd="2" destOrd="0" presId="urn:microsoft.com/office/officeart/2018/2/layout/IconVerticalSolidList"/>
    <dgm:cxn modelId="{6D586EC1-2ACC-422E-A483-269974E45DEE}" type="presParOf" srcId="{AB75FF8C-91DB-4B35-BBCF-ADCE3607A923}" destId="{FCB08DF7-18E4-45EE-97EB-34E9312C449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8DFBD5C-AF45-4EFD-9E82-2A926D8F9FC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CFCE33A-0394-4F5D-8065-9BC55BEB58A4}">
      <dgm:prSet/>
      <dgm:spPr/>
      <dgm:t>
        <a:bodyPr/>
        <a:lstStyle/>
        <a:p>
          <a:r>
            <a:rPr lang="en-US" dirty="0" err="1"/>
            <a:t>Forme</a:t>
          </a:r>
          <a:r>
            <a:rPr lang="en-US" dirty="0"/>
            <a:t> longue:</a:t>
          </a:r>
        </a:p>
      </dgm:t>
    </dgm:pt>
    <dgm:pt modelId="{D8DBF74A-8293-4BD2-8813-6A97E2B1537E}" type="parTrans" cxnId="{4A34F4A6-1A25-4E9A-B805-A9C6B4E61A36}">
      <dgm:prSet/>
      <dgm:spPr/>
      <dgm:t>
        <a:bodyPr/>
        <a:lstStyle/>
        <a:p>
          <a:endParaRPr lang="en-US"/>
        </a:p>
      </dgm:t>
    </dgm:pt>
    <dgm:pt modelId="{9992AD1C-A2BE-433A-8222-A65F77AB1516}" type="sibTrans" cxnId="{4A34F4A6-1A25-4E9A-B805-A9C6B4E61A36}">
      <dgm:prSet/>
      <dgm:spPr/>
      <dgm:t>
        <a:bodyPr/>
        <a:lstStyle/>
        <a:p>
          <a:endParaRPr lang="en-US"/>
        </a:p>
      </dgm:t>
    </dgm:pt>
    <dgm:pt modelId="{A306333C-6D71-4F67-A872-3A34AB469A3E}">
      <dgm:prSet/>
      <dgm:spPr/>
      <dgm:t>
        <a:bodyPr/>
        <a:lstStyle/>
        <a:p>
          <a:r>
            <a:rPr lang="en-US" dirty="0" err="1"/>
            <a:t>Forme</a:t>
          </a:r>
          <a:r>
            <a:rPr lang="en-US" dirty="0"/>
            <a:t> </a:t>
          </a:r>
          <a:r>
            <a:rPr lang="en-US" dirty="0" err="1"/>
            <a:t>courte</a:t>
          </a:r>
          <a:r>
            <a:rPr lang="en-US" dirty="0"/>
            <a:t> (inversion  </a:t>
          </a:r>
          <a:r>
            <a:rPr lang="en-US" dirty="0" err="1"/>
            <a:t>sujet-verbe</a:t>
          </a:r>
          <a:r>
            <a:rPr lang="en-US" dirty="0"/>
            <a:t>)</a:t>
          </a:r>
        </a:p>
      </dgm:t>
    </dgm:pt>
    <dgm:pt modelId="{EEDDF7AD-D20A-43F6-9262-A3DDB6C10201}" type="parTrans" cxnId="{D17888F1-330B-4A30-A58D-BE6514C0D81E}">
      <dgm:prSet/>
      <dgm:spPr/>
      <dgm:t>
        <a:bodyPr/>
        <a:lstStyle/>
        <a:p>
          <a:endParaRPr lang="en-US"/>
        </a:p>
      </dgm:t>
    </dgm:pt>
    <dgm:pt modelId="{2D7CCA04-A102-43FA-ACDF-EFA6A13EAF8C}" type="sibTrans" cxnId="{D17888F1-330B-4A30-A58D-BE6514C0D81E}">
      <dgm:prSet/>
      <dgm:spPr/>
      <dgm:t>
        <a:bodyPr/>
        <a:lstStyle/>
        <a:p>
          <a:endParaRPr lang="en-US"/>
        </a:p>
      </dgm:t>
    </dgm:pt>
    <dgm:pt modelId="{4C64F11A-8AFD-44C6-9042-5299F6B95943}" type="pres">
      <dgm:prSet presAssocID="{F8DFBD5C-AF45-4EFD-9E82-2A926D8F9FC8}" presName="root" presStyleCnt="0">
        <dgm:presLayoutVars>
          <dgm:dir/>
          <dgm:resizeHandles val="exact"/>
        </dgm:presLayoutVars>
      </dgm:prSet>
      <dgm:spPr/>
    </dgm:pt>
    <dgm:pt modelId="{38255743-1C88-4506-AA67-7BB1F05ED717}" type="pres">
      <dgm:prSet presAssocID="{FCFCE33A-0394-4F5D-8065-9BC55BEB58A4}" presName="compNode" presStyleCnt="0"/>
      <dgm:spPr/>
    </dgm:pt>
    <dgm:pt modelId="{F5C075A0-27D4-4C3C-9295-88D50CA1D4C2}" type="pres">
      <dgm:prSet presAssocID="{FCFCE33A-0394-4F5D-8065-9BC55BEB58A4}" presName="bgRect" presStyleLbl="bgShp" presStyleIdx="0" presStyleCnt="2"/>
      <dgm:spPr/>
    </dgm:pt>
    <dgm:pt modelId="{86C5C3BE-0DEA-4CD8-93FD-D005EEA826D0}" type="pres">
      <dgm:prSet presAssocID="{FCFCE33A-0394-4F5D-8065-9BC55BEB58A4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ter"/>
        </a:ext>
      </dgm:extLst>
    </dgm:pt>
    <dgm:pt modelId="{8092642A-86B2-4A1B-8C74-0334CA47B741}" type="pres">
      <dgm:prSet presAssocID="{FCFCE33A-0394-4F5D-8065-9BC55BEB58A4}" presName="spaceRect" presStyleCnt="0"/>
      <dgm:spPr/>
    </dgm:pt>
    <dgm:pt modelId="{68200D52-4397-4EDB-AF59-9D6667D02653}" type="pres">
      <dgm:prSet presAssocID="{FCFCE33A-0394-4F5D-8065-9BC55BEB58A4}" presName="parTx" presStyleLbl="revTx" presStyleIdx="0" presStyleCnt="2">
        <dgm:presLayoutVars>
          <dgm:chMax val="0"/>
          <dgm:chPref val="0"/>
        </dgm:presLayoutVars>
      </dgm:prSet>
      <dgm:spPr/>
    </dgm:pt>
    <dgm:pt modelId="{803BACA8-0FF2-462C-8BBF-4D6EE74EEF78}" type="pres">
      <dgm:prSet presAssocID="{9992AD1C-A2BE-433A-8222-A65F77AB1516}" presName="sibTrans" presStyleCnt="0"/>
      <dgm:spPr/>
    </dgm:pt>
    <dgm:pt modelId="{8C83E80E-9F4F-446C-803D-874B198266F0}" type="pres">
      <dgm:prSet presAssocID="{A306333C-6D71-4F67-A872-3A34AB469A3E}" presName="compNode" presStyleCnt="0"/>
      <dgm:spPr/>
    </dgm:pt>
    <dgm:pt modelId="{A9D7D2DE-8499-4FB4-B440-C44C901F805E}" type="pres">
      <dgm:prSet presAssocID="{A306333C-6D71-4F67-A872-3A34AB469A3E}" presName="bgRect" presStyleLbl="bgShp" presStyleIdx="1" presStyleCnt="2"/>
      <dgm:spPr/>
    </dgm:pt>
    <dgm:pt modelId="{20A7D579-3344-4A30-927B-8CF1C39B9EB5}" type="pres">
      <dgm:prSet presAssocID="{A306333C-6D71-4F67-A872-3A34AB469A3E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 Bubble"/>
        </a:ext>
      </dgm:extLst>
    </dgm:pt>
    <dgm:pt modelId="{7CF7D03F-9EEC-4749-A804-1F6954545FB4}" type="pres">
      <dgm:prSet presAssocID="{A306333C-6D71-4F67-A872-3A34AB469A3E}" presName="spaceRect" presStyleCnt="0"/>
      <dgm:spPr/>
    </dgm:pt>
    <dgm:pt modelId="{2B10700E-0ACF-43EF-8C46-65B215A97AB4}" type="pres">
      <dgm:prSet presAssocID="{A306333C-6D71-4F67-A872-3A34AB469A3E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025C4553-94DF-42A0-9BEA-304C45077C14}" type="presOf" srcId="{F8DFBD5C-AF45-4EFD-9E82-2A926D8F9FC8}" destId="{4C64F11A-8AFD-44C6-9042-5299F6B95943}" srcOrd="0" destOrd="0" presId="urn:microsoft.com/office/officeart/2018/2/layout/IconVerticalSolidList"/>
    <dgm:cxn modelId="{4A34F4A6-1A25-4E9A-B805-A9C6B4E61A36}" srcId="{F8DFBD5C-AF45-4EFD-9E82-2A926D8F9FC8}" destId="{FCFCE33A-0394-4F5D-8065-9BC55BEB58A4}" srcOrd="0" destOrd="0" parTransId="{D8DBF74A-8293-4BD2-8813-6A97E2B1537E}" sibTransId="{9992AD1C-A2BE-433A-8222-A65F77AB1516}"/>
    <dgm:cxn modelId="{89F4B7CB-6C3E-4B36-8263-DDBC333EBBAF}" type="presOf" srcId="{FCFCE33A-0394-4F5D-8065-9BC55BEB58A4}" destId="{68200D52-4397-4EDB-AF59-9D6667D02653}" srcOrd="0" destOrd="0" presId="urn:microsoft.com/office/officeart/2018/2/layout/IconVerticalSolidList"/>
    <dgm:cxn modelId="{01E0A5EA-F8FD-4B5E-9455-2809F250CB9A}" type="presOf" srcId="{A306333C-6D71-4F67-A872-3A34AB469A3E}" destId="{2B10700E-0ACF-43EF-8C46-65B215A97AB4}" srcOrd="0" destOrd="0" presId="urn:microsoft.com/office/officeart/2018/2/layout/IconVerticalSolidList"/>
    <dgm:cxn modelId="{D17888F1-330B-4A30-A58D-BE6514C0D81E}" srcId="{F8DFBD5C-AF45-4EFD-9E82-2A926D8F9FC8}" destId="{A306333C-6D71-4F67-A872-3A34AB469A3E}" srcOrd="1" destOrd="0" parTransId="{EEDDF7AD-D20A-43F6-9262-A3DDB6C10201}" sibTransId="{2D7CCA04-A102-43FA-ACDF-EFA6A13EAF8C}"/>
    <dgm:cxn modelId="{92C4BCD4-38B4-40E6-99F2-99276D4F1601}" type="presParOf" srcId="{4C64F11A-8AFD-44C6-9042-5299F6B95943}" destId="{38255743-1C88-4506-AA67-7BB1F05ED717}" srcOrd="0" destOrd="0" presId="urn:microsoft.com/office/officeart/2018/2/layout/IconVerticalSolidList"/>
    <dgm:cxn modelId="{FE1CCFD4-58D7-4854-8382-CB55EEB4A35C}" type="presParOf" srcId="{38255743-1C88-4506-AA67-7BB1F05ED717}" destId="{F5C075A0-27D4-4C3C-9295-88D50CA1D4C2}" srcOrd="0" destOrd="0" presId="urn:microsoft.com/office/officeart/2018/2/layout/IconVerticalSolidList"/>
    <dgm:cxn modelId="{386C864E-6285-4990-84D9-7AF930183E41}" type="presParOf" srcId="{38255743-1C88-4506-AA67-7BB1F05ED717}" destId="{86C5C3BE-0DEA-4CD8-93FD-D005EEA826D0}" srcOrd="1" destOrd="0" presId="urn:microsoft.com/office/officeart/2018/2/layout/IconVerticalSolidList"/>
    <dgm:cxn modelId="{944CB136-971A-49CF-AA08-6DF9922E9C5F}" type="presParOf" srcId="{38255743-1C88-4506-AA67-7BB1F05ED717}" destId="{8092642A-86B2-4A1B-8C74-0334CA47B741}" srcOrd="2" destOrd="0" presId="urn:microsoft.com/office/officeart/2018/2/layout/IconVerticalSolidList"/>
    <dgm:cxn modelId="{58B4068B-CE5B-4275-BD17-10A0A3AAC088}" type="presParOf" srcId="{38255743-1C88-4506-AA67-7BB1F05ED717}" destId="{68200D52-4397-4EDB-AF59-9D6667D02653}" srcOrd="3" destOrd="0" presId="urn:microsoft.com/office/officeart/2018/2/layout/IconVerticalSolidList"/>
    <dgm:cxn modelId="{1EB121E3-99A2-45EC-A7CC-2B8F814C6B48}" type="presParOf" srcId="{4C64F11A-8AFD-44C6-9042-5299F6B95943}" destId="{803BACA8-0FF2-462C-8BBF-4D6EE74EEF78}" srcOrd="1" destOrd="0" presId="urn:microsoft.com/office/officeart/2018/2/layout/IconVerticalSolidList"/>
    <dgm:cxn modelId="{4132F3FD-1E68-4C06-B5CB-BD0284392499}" type="presParOf" srcId="{4C64F11A-8AFD-44C6-9042-5299F6B95943}" destId="{8C83E80E-9F4F-446C-803D-874B198266F0}" srcOrd="2" destOrd="0" presId="urn:microsoft.com/office/officeart/2018/2/layout/IconVerticalSolidList"/>
    <dgm:cxn modelId="{76768792-29F0-4883-BA7F-BD30B4A1655B}" type="presParOf" srcId="{8C83E80E-9F4F-446C-803D-874B198266F0}" destId="{A9D7D2DE-8499-4FB4-B440-C44C901F805E}" srcOrd="0" destOrd="0" presId="urn:microsoft.com/office/officeart/2018/2/layout/IconVerticalSolidList"/>
    <dgm:cxn modelId="{FFE19212-4EA3-4A3B-A37E-D93C1F1CBF91}" type="presParOf" srcId="{8C83E80E-9F4F-446C-803D-874B198266F0}" destId="{20A7D579-3344-4A30-927B-8CF1C39B9EB5}" srcOrd="1" destOrd="0" presId="urn:microsoft.com/office/officeart/2018/2/layout/IconVerticalSolidList"/>
    <dgm:cxn modelId="{E1088773-BE96-4E9A-BE46-8FDEB92DBE42}" type="presParOf" srcId="{8C83E80E-9F4F-446C-803D-874B198266F0}" destId="{7CF7D03F-9EEC-4749-A804-1F6954545FB4}" srcOrd="2" destOrd="0" presId="urn:microsoft.com/office/officeart/2018/2/layout/IconVerticalSolidList"/>
    <dgm:cxn modelId="{6CA95958-766B-4F5A-A166-95563E62BDE7}" type="presParOf" srcId="{8C83E80E-9F4F-446C-803D-874B198266F0}" destId="{2B10700E-0ACF-43EF-8C46-65B215A97AB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C39465-A065-45FE-98F8-7D4BB24B82EA}">
      <dsp:nvSpPr>
        <dsp:cNvPr id="0" name=""/>
        <dsp:cNvSpPr/>
      </dsp:nvSpPr>
      <dsp:spPr>
        <a:xfrm>
          <a:off x="349565" y="1075"/>
          <a:ext cx="4272471" cy="130310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>
              <a:solidFill>
                <a:schemeClr val="tx1"/>
              </a:solidFill>
            </a:rPr>
            <a:t>Est-</a:t>
          </a:r>
          <a:r>
            <a:rPr lang="en-US" sz="3100" kern="1200" dirty="0" err="1">
              <a:solidFill>
                <a:schemeClr val="tx1"/>
              </a:solidFill>
            </a:rPr>
            <a:t>ce</a:t>
          </a:r>
          <a:r>
            <a:rPr lang="en-US" sz="3100" kern="1200" dirty="0">
              <a:solidFill>
                <a:schemeClr val="tx1"/>
              </a:solidFill>
            </a:rPr>
            <a:t> que </a:t>
          </a:r>
          <a:r>
            <a:rPr lang="en-US" sz="3100" kern="1200" dirty="0" err="1">
              <a:solidFill>
                <a:schemeClr val="tx1"/>
              </a:solidFill>
            </a:rPr>
            <a:t>tu</a:t>
          </a:r>
          <a:r>
            <a:rPr lang="en-US" sz="3100" kern="1200" dirty="0">
              <a:solidFill>
                <a:schemeClr val="tx1"/>
              </a:solidFill>
            </a:rPr>
            <a:t> </a:t>
          </a:r>
          <a:r>
            <a:rPr lang="en-US" sz="3100" kern="1200" dirty="0" err="1">
              <a:solidFill>
                <a:schemeClr val="tx1"/>
              </a:solidFill>
            </a:rPr>
            <a:t>aimes</a:t>
          </a:r>
          <a:r>
            <a:rPr lang="en-US" sz="3100" kern="1200" dirty="0">
              <a:solidFill>
                <a:schemeClr val="tx1"/>
              </a:solidFill>
            </a:rPr>
            <a:t> </a:t>
          </a:r>
          <a:r>
            <a:rPr lang="en-US" sz="3100" kern="1200" dirty="0" err="1">
              <a:solidFill>
                <a:schemeClr val="tx1"/>
              </a:solidFill>
            </a:rPr>
            <a:t>l’université</a:t>
          </a:r>
          <a:r>
            <a:rPr lang="en-US" sz="3100" kern="1200" dirty="0">
              <a:solidFill>
                <a:schemeClr val="tx1"/>
              </a:solidFill>
            </a:rPr>
            <a:t>?</a:t>
          </a:r>
        </a:p>
      </dsp:txBody>
      <dsp:txXfrm>
        <a:off x="349565" y="1075"/>
        <a:ext cx="4272471" cy="1303103"/>
      </dsp:txXfrm>
    </dsp:sp>
    <dsp:sp modelId="{2CC20238-CDC4-4E24-8A2D-707C557A06DB}">
      <dsp:nvSpPr>
        <dsp:cNvPr id="0" name=""/>
        <dsp:cNvSpPr/>
      </dsp:nvSpPr>
      <dsp:spPr>
        <a:xfrm>
          <a:off x="349565" y="1838238"/>
          <a:ext cx="4272471" cy="130310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20000"/>
              <a:lumOff val="80000"/>
            </a:schemeClr>
          </a:solidFill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>
              <a:solidFill>
                <a:schemeClr val="tx1"/>
              </a:solidFill>
            </a:rPr>
            <a:t>Est-</a:t>
          </a:r>
          <a:r>
            <a:rPr lang="en-US" sz="3100" kern="1200" dirty="0" err="1">
              <a:solidFill>
                <a:schemeClr val="tx1"/>
              </a:solidFill>
            </a:rPr>
            <a:t>ce</a:t>
          </a:r>
          <a:r>
            <a:rPr lang="en-US" sz="3100" kern="1200" dirty="0">
              <a:solidFill>
                <a:schemeClr val="tx1"/>
              </a:solidFill>
            </a:rPr>
            <a:t> que </a:t>
          </a:r>
          <a:r>
            <a:rPr lang="en-US" sz="3100" kern="1200" dirty="0" err="1">
              <a:solidFill>
                <a:schemeClr val="tx1"/>
              </a:solidFill>
            </a:rPr>
            <a:t>tes</a:t>
          </a:r>
          <a:r>
            <a:rPr lang="en-US" sz="3100" kern="1200" dirty="0">
              <a:solidFill>
                <a:schemeClr val="tx1"/>
              </a:solidFill>
            </a:rPr>
            <a:t> parents </a:t>
          </a:r>
          <a:r>
            <a:rPr lang="en-US" sz="3100" kern="1200" dirty="0" err="1">
              <a:solidFill>
                <a:schemeClr val="tx1"/>
              </a:solidFill>
            </a:rPr>
            <a:t>habitent</a:t>
          </a:r>
          <a:r>
            <a:rPr lang="en-US" sz="3100" kern="1200" dirty="0">
              <a:solidFill>
                <a:schemeClr val="tx1"/>
              </a:solidFill>
            </a:rPr>
            <a:t> à NY?</a:t>
          </a:r>
        </a:p>
      </dsp:txBody>
      <dsp:txXfrm>
        <a:off x="349565" y="1838238"/>
        <a:ext cx="4272471" cy="1303103"/>
      </dsp:txXfrm>
    </dsp:sp>
    <dsp:sp modelId="{6A233DF9-BB65-49A3-A055-6EBBE99F6AC2}">
      <dsp:nvSpPr>
        <dsp:cNvPr id="0" name=""/>
        <dsp:cNvSpPr/>
      </dsp:nvSpPr>
      <dsp:spPr>
        <a:xfrm>
          <a:off x="349565" y="3675401"/>
          <a:ext cx="4272471" cy="130310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>
              <a:solidFill>
                <a:schemeClr val="tx1"/>
              </a:solidFill>
            </a:rPr>
            <a:t>Est-</a:t>
          </a:r>
          <a:r>
            <a:rPr lang="en-US" sz="3100" kern="1200" dirty="0" err="1">
              <a:solidFill>
                <a:schemeClr val="tx1"/>
              </a:solidFill>
            </a:rPr>
            <a:t>ce</a:t>
          </a:r>
          <a:r>
            <a:rPr lang="en-US" sz="3100" kern="1200" dirty="0">
              <a:solidFill>
                <a:schemeClr val="tx1"/>
              </a:solidFill>
            </a:rPr>
            <a:t> que les </a:t>
          </a:r>
          <a:r>
            <a:rPr lang="en-US" sz="3100" kern="1200" dirty="0" err="1">
              <a:solidFill>
                <a:schemeClr val="tx1"/>
              </a:solidFill>
            </a:rPr>
            <a:t>étudiantes</a:t>
          </a:r>
          <a:r>
            <a:rPr lang="en-US" sz="3100" kern="1200" dirty="0">
              <a:solidFill>
                <a:schemeClr val="tx1"/>
              </a:solidFill>
            </a:rPr>
            <a:t> </a:t>
          </a:r>
          <a:r>
            <a:rPr lang="en-US" sz="3100" kern="1200" dirty="0" err="1">
              <a:solidFill>
                <a:schemeClr val="tx1"/>
              </a:solidFill>
            </a:rPr>
            <a:t>étudient</a:t>
          </a:r>
          <a:r>
            <a:rPr lang="en-US" sz="3100" kern="1200" dirty="0">
              <a:solidFill>
                <a:schemeClr val="tx1"/>
              </a:solidFill>
            </a:rPr>
            <a:t> à la </a:t>
          </a:r>
          <a:r>
            <a:rPr lang="en-US" sz="3100" kern="1200" dirty="0" err="1">
              <a:solidFill>
                <a:schemeClr val="tx1"/>
              </a:solidFill>
            </a:rPr>
            <a:t>bibliothèque</a:t>
          </a:r>
          <a:endParaRPr lang="en-US" sz="3100" kern="1200" dirty="0">
            <a:solidFill>
              <a:schemeClr val="tx1"/>
            </a:solidFill>
          </a:endParaRPr>
        </a:p>
      </dsp:txBody>
      <dsp:txXfrm>
        <a:off x="349565" y="3675401"/>
        <a:ext cx="4272471" cy="13031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CBF66A-5FE5-4822-97EB-28D77C943BA2}">
      <dsp:nvSpPr>
        <dsp:cNvPr id="0" name=""/>
        <dsp:cNvSpPr/>
      </dsp:nvSpPr>
      <dsp:spPr>
        <a:xfrm>
          <a:off x="0" y="607"/>
          <a:ext cx="4971603" cy="142239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1A2177-7371-4F2C-98A6-1D1F1B3A9F73}">
      <dsp:nvSpPr>
        <dsp:cNvPr id="0" name=""/>
        <dsp:cNvSpPr/>
      </dsp:nvSpPr>
      <dsp:spPr>
        <a:xfrm>
          <a:off x="430272" y="320645"/>
          <a:ext cx="782314" cy="7823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DB114F-828E-4DD0-AAE9-C7FDB4CD6950}">
      <dsp:nvSpPr>
        <dsp:cNvPr id="0" name=""/>
        <dsp:cNvSpPr/>
      </dsp:nvSpPr>
      <dsp:spPr>
        <a:xfrm>
          <a:off x="1642860" y="607"/>
          <a:ext cx="3328742" cy="14223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536" tIns="150536" rIns="150536" bIns="15053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Est-</a:t>
          </a:r>
          <a:r>
            <a:rPr lang="en-US" sz="1800" kern="1200" dirty="0" err="1"/>
            <a:t>ce</a:t>
          </a:r>
          <a:r>
            <a:rPr lang="en-US" sz="1800" kern="1200" dirty="0"/>
            <a:t> que </a:t>
          </a:r>
          <a:r>
            <a:rPr lang="en-US" sz="1800" kern="1200" dirty="0" err="1"/>
            <a:t>tu</a:t>
          </a:r>
          <a:r>
            <a:rPr lang="en-US" sz="1800" kern="1200" dirty="0"/>
            <a:t> </a:t>
          </a:r>
          <a:r>
            <a:rPr lang="en-US" sz="1800" kern="1200" dirty="0" err="1"/>
            <a:t>aimes</a:t>
          </a:r>
          <a:r>
            <a:rPr lang="en-US" sz="1800" kern="1200" dirty="0"/>
            <a:t> </a:t>
          </a:r>
          <a:r>
            <a:rPr lang="en-US" sz="1800" kern="1200" dirty="0" err="1"/>
            <a:t>l’université</a:t>
          </a:r>
          <a:r>
            <a:rPr lang="en-US" sz="1800" kern="1200" dirty="0"/>
            <a:t>? </a:t>
          </a:r>
          <a:r>
            <a:rPr lang="en-US" sz="1800" kern="1200" dirty="0">
              <a:sym typeface="Wingdings" panose="05000000000000000000" pitchFamily="2" charset="2"/>
            </a:rPr>
            <a:t></a:t>
          </a:r>
          <a:r>
            <a:rPr lang="en-US" sz="1800" kern="1200" dirty="0"/>
            <a:t> </a:t>
          </a:r>
          <a:r>
            <a:rPr lang="en-US" sz="1800" kern="1200" dirty="0" err="1"/>
            <a:t>aimes-tu</a:t>
          </a:r>
          <a:r>
            <a:rPr lang="en-US" sz="1800" kern="1200" dirty="0"/>
            <a:t> </a:t>
          </a:r>
          <a:r>
            <a:rPr lang="en-US" sz="1800" kern="1200" dirty="0" err="1"/>
            <a:t>l’université</a:t>
          </a:r>
          <a:r>
            <a:rPr lang="en-US" sz="1800" kern="1200" dirty="0"/>
            <a:t>?</a:t>
          </a:r>
        </a:p>
      </dsp:txBody>
      <dsp:txXfrm>
        <a:off x="1642860" y="607"/>
        <a:ext cx="3328742" cy="1422390"/>
      </dsp:txXfrm>
    </dsp:sp>
    <dsp:sp modelId="{77EC1941-9223-42A1-B04C-DAF8E6108DE9}">
      <dsp:nvSpPr>
        <dsp:cNvPr id="0" name=""/>
        <dsp:cNvSpPr/>
      </dsp:nvSpPr>
      <dsp:spPr>
        <a:xfrm>
          <a:off x="0" y="1778595"/>
          <a:ext cx="4971603" cy="142239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8265DF-0D8A-4AF6-ADEB-4C69F80F84C5}">
      <dsp:nvSpPr>
        <dsp:cNvPr id="0" name=""/>
        <dsp:cNvSpPr/>
      </dsp:nvSpPr>
      <dsp:spPr>
        <a:xfrm>
          <a:off x="430272" y="2098633"/>
          <a:ext cx="782314" cy="7823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3C6BC8-57E5-4D10-94B4-3BDCD1BA8AA7}">
      <dsp:nvSpPr>
        <dsp:cNvPr id="0" name=""/>
        <dsp:cNvSpPr/>
      </dsp:nvSpPr>
      <dsp:spPr>
        <a:xfrm>
          <a:off x="1642860" y="1778595"/>
          <a:ext cx="3328742" cy="14223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536" tIns="150536" rIns="150536" bIns="15053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1642860" y="1778595"/>
        <a:ext cx="3328742" cy="1422390"/>
      </dsp:txXfrm>
    </dsp:sp>
    <dsp:sp modelId="{B6F7A65C-50E2-4336-89F0-6D4A2A73896E}">
      <dsp:nvSpPr>
        <dsp:cNvPr id="0" name=""/>
        <dsp:cNvSpPr/>
      </dsp:nvSpPr>
      <dsp:spPr>
        <a:xfrm>
          <a:off x="0" y="3556583"/>
          <a:ext cx="4971603" cy="142239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43FA1B-E90B-4699-9DDE-736813FD8938}">
      <dsp:nvSpPr>
        <dsp:cNvPr id="0" name=""/>
        <dsp:cNvSpPr/>
      </dsp:nvSpPr>
      <dsp:spPr>
        <a:xfrm>
          <a:off x="430272" y="3876620"/>
          <a:ext cx="782314" cy="7823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B08DF7-18E4-45EE-97EB-34E9312C4491}">
      <dsp:nvSpPr>
        <dsp:cNvPr id="0" name=""/>
        <dsp:cNvSpPr/>
      </dsp:nvSpPr>
      <dsp:spPr>
        <a:xfrm>
          <a:off x="1642860" y="3556583"/>
          <a:ext cx="3328742" cy="14223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536" tIns="150536" rIns="150536" bIns="15053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Est-</a:t>
          </a:r>
          <a:r>
            <a:rPr lang="en-US" sz="1800" kern="1200" dirty="0" err="1"/>
            <a:t>ce</a:t>
          </a:r>
          <a:r>
            <a:rPr lang="en-US" sz="1800" kern="1200" dirty="0"/>
            <a:t> que les </a:t>
          </a:r>
          <a:r>
            <a:rPr lang="en-US" sz="1800" kern="1200" dirty="0" err="1"/>
            <a:t>étudiantes</a:t>
          </a:r>
          <a:r>
            <a:rPr lang="en-US" sz="1800" kern="1200" dirty="0"/>
            <a:t> </a:t>
          </a:r>
          <a:r>
            <a:rPr lang="en-US" sz="1800" kern="1200" dirty="0" err="1"/>
            <a:t>étudient</a:t>
          </a:r>
          <a:r>
            <a:rPr lang="en-US" sz="1800" kern="1200" dirty="0"/>
            <a:t> à la </a:t>
          </a:r>
          <a:r>
            <a:rPr lang="en-US" sz="1800" kern="1200" dirty="0" err="1"/>
            <a:t>bibliothèque</a:t>
          </a:r>
          <a:r>
            <a:rPr lang="en-US" sz="1800" kern="1200" dirty="0"/>
            <a:t>? </a:t>
          </a:r>
          <a:r>
            <a:rPr lang="en-US" sz="1800" kern="1200" dirty="0">
              <a:sym typeface="Wingdings" panose="05000000000000000000" pitchFamily="2" charset="2"/>
            </a:rPr>
            <a:t></a:t>
          </a:r>
          <a:r>
            <a:rPr lang="en-US" sz="1800" kern="1200" dirty="0"/>
            <a:t> Les </a:t>
          </a:r>
          <a:r>
            <a:rPr lang="en-US" sz="1800" kern="1200" dirty="0" err="1"/>
            <a:t>étudiantes</a:t>
          </a:r>
          <a:r>
            <a:rPr lang="en-US" sz="1800" kern="1200" dirty="0"/>
            <a:t>, </a:t>
          </a:r>
          <a:r>
            <a:rPr lang="en-US" sz="1800" kern="1200" dirty="0" err="1"/>
            <a:t>étudient-elles</a:t>
          </a:r>
          <a:r>
            <a:rPr lang="en-US" sz="1800" kern="1200" dirty="0"/>
            <a:t> à la </a:t>
          </a:r>
          <a:r>
            <a:rPr lang="en-US" sz="1800" kern="1200" dirty="0" err="1"/>
            <a:t>bibliothèque</a:t>
          </a:r>
          <a:r>
            <a:rPr lang="en-US" sz="1800" kern="1200" dirty="0"/>
            <a:t>?</a:t>
          </a:r>
        </a:p>
      </dsp:txBody>
      <dsp:txXfrm>
        <a:off x="1642860" y="3556583"/>
        <a:ext cx="3328742" cy="14223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C075A0-27D4-4C3C-9295-88D50CA1D4C2}">
      <dsp:nvSpPr>
        <dsp:cNvPr id="0" name=""/>
        <dsp:cNvSpPr/>
      </dsp:nvSpPr>
      <dsp:spPr>
        <a:xfrm>
          <a:off x="0" y="809181"/>
          <a:ext cx="4971603" cy="149387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C5C3BE-0DEA-4CD8-93FD-D005EEA826D0}">
      <dsp:nvSpPr>
        <dsp:cNvPr id="0" name=""/>
        <dsp:cNvSpPr/>
      </dsp:nvSpPr>
      <dsp:spPr>
        <a:xfrm>
          <a:off x="451896" y="1145303"/>
          <a:ext cx="821630" cy="8216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200D52-4397-4EDB-AF59-9D6667D02653}">
      <dsp:nvSpPr>
        <dsp:cNvPr id="0" name=""/>
        <dsp:cNvSpPr/>
      </dsp:nvSpPr>
      <dsp:spPr>
        <a:xfrm>
          <a:off x="1725424" y="809181"/>
          <a:ext cx="3246178" cy="14938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102" tIns="158102" rIns="158102" bIns="15810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Forme</a:t>
          </a:r>
          <a:r>
            <a:rPr lang="en-US" sz="2500" kern="1200" dirty="0"/>
            <a:t> longue:</a:t>
          </a:r>
        </a:p>
      </dsp:txBody>
      <dsp:txXfrm>
        <a:off x="1725424" y="809181"/>
        <a:ext cx="3246178" cy="1493874"/>
      </dsp:txXfrm>
    </dsp:sp>
    <dsp:sp modelId="{A9D7D2DE-8499-4FB4-B440-C44C901F805E}">
      <dsp:nvSpPr>
        <dsp:cNvPr id="0" name=""/>
        <dsp:cNvSpPr/>
      </dsp:nvSpPr>
      <dsp:spPr>
        <a:xfrm>
          <a:off x="0" y="2676524"/>
          <a:ext cx="4971603" cy="149387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A7D579-3344-4A30-927B-8CF1C39B9EB5}">
      <dsp:nvSpPr>
        <dsp:cNvPr id="0" name=""/>
        <dsp:cNvSpPr/>
      </dsp:nvSpPr>
      <dsp:spPr>
        <a:xfrm>
          <a:off x="451896" y="3012646"/>
          <a:ext cx="821630" cy="82163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10700E-0ACF-43EF-8C46-65B215A97AB4}">
      <dsp:nvSpPr>
        <dsp:cNvPr id="0" name=""/>
        <dsp:cNvSpPr/>
      </dsp:nvSpPr>
      <dsp:spPr>
        <a:xfrm>
          <a:off x="1725424" y="2676524"/>
          <a:ext cx="3246178" cy="14938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102" tIns="158102" rIns="158102" bIns="15810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Forme</a:t>
          </a:r>
          <a:r>
            <a:rPr lang="en-US" sz="2500" kern="1200" dirty="0"/>
            <a:t> </a:t>
          </a:r>
          <a:r>
            <a:rPr lang="en-US" sz="2500" kern="1200" dirty="0" err="1"/>
            <a:t>courte</a:t>
          </a:r>
          <a:r>
            <a:rPr lang="en-US" sz="2500" kern="1200" dirty="0"/>
            <a:t> (inversion  </a:t>
          </a:r>
          <a:r>
            <a:rPr lang="en-US" sz="2500" kern="1200" dirty="0" err="1"/>
            <a:t>sujet-verbe</a:t>
          </a:r>
          <a:r>
            <a:rPr lang="en-US" sz="2500" kern="1200" dirty="0"/>
            <a:t>)</a:t>
          </a:r>
        </a:p>
      </dsp:txBody>
      <dsp:txXfrm>
        <a:off x="1725424" y="2676524"/>
        <a:ext cx="3246178" cy="14938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E62AD-729C-44AD-B7C2-79B4A6819E8D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8628-AD21-4954-A340-D3679666B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273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E62AD-729C-44AD-B7C2-79B4A6819E8D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8628-AD21-4954-A340-D3679666B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810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E62AD-729C-44AD-B7C2-79B4A6819E8D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8628-AD21-4954-A340-D3679666BD6B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9917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E62AD-729C-44AD-B7C2-79B4A6819E8D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8628-AD21-4954-A340-D3679666B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7845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E62AD-729C-44AD-B7C2-79B4A6819E8D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8628-AD21-4954-A340-D3679666BD6B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40138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E62AD-729C-44AD-B7C2-79B4A6819E8D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8628-AD21-4954-A340-D3679666B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2622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E62AD-729C-44AD-B7C2-79B4A6819E8D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8628-AD21-4954-A340-D3679666B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0060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E62AD-729C-44AD-B7C2-79B4A6819E8D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8628-AD21-4954-A340-D3679666B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881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E62AD-729C-44AD-B7C2-79B4A6819E8D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8628-AD21-4954-A340-D3679666B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611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E62AD-729C-44AD-B7C2-79B4A6819E8D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8628-AD21-4954-A340-D3679666B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373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E62AD-729C-44AD-B7C2-79B4A6819E8D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8628-AD21-4954-A340-D3679666B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631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E62AD-729C-44AD-B7C2-79B4A6819E8D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8628-AD21-4954-A340-D3679666B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015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E62AD-729C-44AD-B7C2-79B4A6819E8D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8628-AD21-4954-A340-D3679666B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861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E62AD-729C-44AD-B7C2-79B4A6819E8D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8628-AD21-4954-A340-D3679666B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909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E62AD-729C-44AD-B7C2-79B4A6819E8D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8628-AD21-4954-A340-D3679666B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690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E62AD-729C-44AD-B7C2-79B4A6819E8D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8628-AD21-4954-A340-D3679666B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033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E62AD-729C-44AD-B7C2-79B4A6819E8D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EAD8628-AD21-4954-A340-D3679666B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268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  <p:sldLayoutId id="2147483787" r:id="rId15"/>
    <p:sldLayoutId id="21474837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F57DB1C-6494-4CC4-A5E8-931957565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FFFB778B-5206-4BB0-A468-327E71367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0"/>
            <a:ext cx="336549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6C0471D-BE03-4D81-BDB5-D510BC0D8A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65034" y="-1"/>
            <a:ext cx="4078966" cy="6857999"/>
          </a:xfrm>
          <a:custGeom>
            <a:avLst/>
            <a:gdLst>
              <a:gd name="connsiteX0" fmla="*/ 0 w 5438621"/>
              <a:gd name="connsiteY0" fmla="*/ 0 h 6857999"/>
              <a:gd name="connsiteX1" fmla="*/ 573774 w 5438621"/>
              <a:gd name="connsiteY1" fmla="*/ 0 h 6857999"/>
              <a:gd name="connsiteX2" fmla="*/ 1182808 w 5438621"/>
              <a:gd name="connsiteY2" fmla="*/ 0 h 6857999"/>
              <a:gd name="connsiteX3" fmla="*/ 4537195 w 5438621"/>
              <a:gd name="connsiteY3" fmla="*/ 0 h 6857999"/>
              <a:gd name="connsiteX4" fmla="*/ 5187609 w 5438621"/>
              <a:gd name="connsiteY4" fmla="*/ 0 h 6857999"/>
              <a:gd name="connsiteX5" fmla="*/ 5438621 w 5438621"/>
              <a:gd name="connsiteY5" fmla="*/ 0 h 6857999"/>
              <a:gd name="connsiteX6" fmla="*/ 5438621 w 5438621"/>
              <a:gd name="connsiteY6" fmla="*/ 6857999 h 6857999"/>
              <a:gd name="connsiteX7" fmla="*/ 4802807 w 5438621"/>
              <a:gd name="connsiteY7" fmla="*/ 6857999 h 6857999"/>
              <a:gd name="connsiteX8" fmla="*/ 4537195 w 5438621"/>
              <a:gd name="connsiteY8" fmla="*/ 6857999 h 6857999"/>
              <a:gd name="connsiteX9" fmla="*/ 1182808 w 5438621"/>
              <a:gd name="connsiteY9" fmla="*/ 6857999 h 6857999"/>
              <a:gd name="connsiteX10" fmla="*/ 1049897 w 5438621"/>
              <a:gd name="connsiteY10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38621" h="6857999">
                <a:moveTo>
                  <a:pt x="0" y="0"/>
                </a:moveTo>
                <a:lnTo>
                  <a:pt x="573774" y="0"/>
                </a:lnTo>
                <a:lnTo>
                  <a:pt x="1182808" y="0"/>
                </a:lnTo>
                <a:lnTo>
                  <a:pt x="4537195" y="0"/>
                </a:lnTo>
                <a:lnTo>
                  <a:pt x="5187609" y="0"/>
                </a:lnTo>
                <a:lnTo>
                  <a:pt x="5438621" y="0"/>
                </a:lnTo>
                <a:lnTo>
                  <a:pt x="5438621" y="6857999"/>
                </a:lnTo>
                <a:lnTo>
                  <a:pt x="4802807" y="6857999"/>
                </a:lnTo>
                <a:lnTo>
                  <a:pt x="4537195" y="6857999"/>
                </a:lnTo>
                <a:lnTo>
                  <a:pt x="1182808" y="6857999"/>
                </a:lnTo>
                <a:lnTo>
                  <a:pt x="1049897" y="6857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5E836EB-03CD-4BA5-A751-21D2ACC2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4090307" y="3483429"/>
            <a:ext cx="5053693" cy="3374570"/>
          </a:xfrm>
          <a:prstGeom prst="line">
            <a:avLst/>
          </a:prstGeom>
          <a:ln w="9525">
            <a:solidFill>
              <a:schemeClr val="accent1">
                <a:lumMod val="60000"/>
                <a:lumOff val="4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2721A85-1EA4-4D87-97AB-0BB4AB78F9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08607" y="0"/>
            <a:ext cx="645472" cy="6857999"/>
          </a:xfrm>
          <a:prstGeom prst="line">
            <a:avLst/>
          </a:prstGeom>
          <a:ln w="15875" cap="sq">
            <a:solidFill>
              <a:schemeClr val="accent1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50990" y="1892300"/>
            <a:ext cx="2569084" cy="3073400"/>
          </a:xfrm>
        </p:spPr>
        <p:txBody>
          <a:bodyPr anchor="ctr">
            <a:normAutofit/>
          </a:bodyPr>
          <a:lstStyle/>
          <a:p>
            <a:pPr algn="l"/>
            <a:endParaRPr lang="en-US" sz="1700">
              <a:solidFill>
                <a:srgbClr val="FFFFFF"/>
              </a:solidFill>
            </a:endParaRPr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A27691EB-14CF-4237-B5EB-C94B92677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512053" y="0"/>
            <a:ext cx="631947" cy="5666154"/>
          </a:xfrm>
          <a:prstGeom prst="triangle">
            <a:avLst>
              <a:gd name="adj" fmla="val 100000"/>
            </a:avLst>
          </a:prstGeom>
          <a:solidFill>
            <a:schemeClr val="accent2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2300" y="854529"/>
            <a:ext cx="4349749" cy="5148943"/>
          </a:xfrm>
        </p:spPr>
        <p:txBody>
          <a:bodyPr anchor="ctr">
            <a:normAutofit/>
          </a:bodyPr>
          <a:lstStyle/>
          <a:p>
            <a:r>
              <a:rPr lang="en-US" sz="5200" dirty="0">
                <a:solidFill>
                  <a:schemeClr val="tx1"/>
                </a:solidFill>
              </a:rPr>
              <a:t>LES QUESTIONS ET L’INVERSION</a:t>
            </a:r>
          </a:p>
        </p:txBody>
      </p:sp>
    </p:spTree>
    <p:extLst>
      <p:ext uri="{BB962C8B-B14F-4D97-AF65-F5344CB8AC3E}">
        <p14:creationId xmlns:p14="http://schemas.microsoft.com/office/powerpoint/2010/main" val="4152013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360" y="1382486"/>
            <a:ext cx="2660686" cy="4093028"/>
          </a:xfrm>
        </p:spPr>
        <p:txBody>
          <a:bodyPr anchor="ctr">
            <a:normAutofit/>
          </a:bodyPr>
          <a:lstStyle/>
          <a:p>
            <a:r>
              <a:rPr lang="en-US" sz="3800" b="1" dirty="0">
                <a:solidFill>
                  <a:schemeClr val="tx1"/>
                </a:solidFill>
              </a:rPr>
              <a:t>EST-CE QUE</a:t>
            </a:r>
            <a:br>
              <a:rPr lang="en-US" sz="3800" b="1" dirty="0">
                <a:solidFill>
                  <a:schemeClr val="tx1"/>
                </a:solidFill>
              </a:rPr>
            </a:br>
            <a:r>
              <a:rPr lang="en-US" sz="3800" b="1" dirty="0">
                <a:solidFill>
                  <a:schemeClr val="tx1"/>
                </a:solidFill>
              </a:rPr>
              <a:t>et la </a:t>
            </a:r>
            <a:r>
              <a:rPr lang="en-US" sz="3800" b="1" dirty="0" err="1">
                <a:solidFill>
                  <a:schemeClr val="tx1"/>
                </a:solidFill>
              </a:rPr>
              <a:t>forme</a:t>
            </a:r>
            <a:r>
              <a:rPr lang="en-US" sz="3800" b="1" dirty="0">
                <a:solidFill>
                  <a:schemeClr val="tx1"/>
                </a:solidFill>
              </a:rPr>
              <a:t> longue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FFB4057-2B4C-474C-88F3-1AEC81F8B5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6485209"/>
              </p:ext>
            </p:extLst>
          </p:nvPr>
        </p:nvGraphicFramePr>
        <p:xfrm>
          <a:off x="3687414" y="944563"/>
          <a:ext cx="4971603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15549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360" y="1382486"/>
            <a:ext cx="2660686" cy="4093028"/>
          </a:xfrm>
        </p:spPr>
        <p:txBody>
          <a:bodyPr anchor="ctr">
            <a:normAutofit/>
          </a:bodyPr>
          <a:lstStyle/>
          <a:p>
            <a:r>
              <a:rPr lang="en-US" sz="3800" dirty="0" err="1">
                <a:solidFill>
                  <a:schemeClr val="tx1"/>
                </a:solidFill>
              </a:rPr>
              <a:t>forme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courte</a:t>
            </a:r>
            <a:br>
              <a:rPr lang="en-US" sz="3800" dirty="0">
                <a:solidFill>
                  <a:schemeClr val="tx1"/>
                </a:solidFill>
              </a:rPr>
            </a:br>
            <a:r>
              <a:rPr lang="en-US" sz="3800" dirty="0">
                <a:solidFill>
                  <a:schemeClr val="tx1"/>
                </a:solidFill>
              </a:rPr>
              <a:t>Inversion du </a:t>
            </a:r>
            <a:r>
              <a:rPr lang="en-US" sz="3800" dirty="0" err="1">
                <a:solidFill>
                  <a:schemeClr val="tx1"/>
                </a:solidFill>
              </a:rPr>
              <a:t>sujet</a:t>
            </a:r>
            <a:endParaRPr lang="en-US" sz="3800" dirty="0">
              <a:solidFill>
                <a:schemeClr val="tx1"/>
              </a:solidFill>
            </a:endParaRPr>
          </a:p>
        </p:txBody>
      </p:sp>
      <p:graphicFrame>
        <p:nvGraphicFramePr>
          <p:cNvPr id="5" name="Content Placeholder 2" descr="Est-ce que tu aimes l’université?  aimes-tu l’université?&#10;Est-ce que tes parents habitent à NY?  tes parents, habitent-ils à NY? &#10;Est-ce que les étudiantes étudient à la bibliothèque?  Les étudiantes, étudient-elles à la bibliothèque&#10;">
            <a:extLst>
              <a:ext uri="{FF2B5EF4-FFF2-40B4-BE49-F238E27FC236}">
                <a16:creationId xmlns:a16="http://schemas.microsoft.com/office/drawing/2014/main" id="{1FE50CB4-25CC-4901-8627-ACE5FF384B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6167515"/>
              </p:ext>
            </p:extLst>
          </p:nvPr>
        </p:nvGraphicFramePr>
        <p:xfrm>
          <a:off x="3687414" y="944563"/>
          <a:ext cx="4971603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36252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600" y="816638"/>
            <a:ext cx="2525519" cy="5224724"/>
          </a:xfrm>
        </p:spPr>
        <p:txBody>
          <a:bodyPr anchor="ctr">
            <a:normAutofit/>
          </a:bodyPr>
          <a:lstStyle/>
          <a:p>
            <a:r>
              <a:rPr lang="en-US" sz="3300" dirty="0"/>
              <a:t>Les mots </a:t>
            </a:r>
            <a:r>
              <a:rPr lang="en-US" sz="3300" dirty="0" err="1"/>
              <a:t>interrogatifs</a:t>
            </a:r>
            <a:endParaRPr lang="en-US" sz="3300" dirty="0"/>
          </a:p>
        </p:txBody>
      </p:sp>
      <p:sp>
        <p:nvSpPr>
          <p:cNvPr id="3" name="Content Placeholder 2" descr="Où&#10;Quand&#10;Pourquoi&#10;Comment&#10;Combien de &#10;&#10;Où est-ce que tu habites? Où habites-tu?&#10;Quand est-ce que tu étudies? Quand étudies-tu?&#10;Comment est-ce que tu vas à Philadelphie? Comment vas-tu à Phila?&#10;Combien de frères et soeurs est-ce que tu as? Combien de frères et soeurs as-tu?&#10;"/>
          <p:cNvSpPr>
            <a:spLocks noGrp="1"/>
          </p:cNvSpPr>
          <p:nvPr>
            <p:ph idx="1"/>
          </p:nvPr>
        </p:nvSpPr>
        <p:spPr>
          <a:xfrm>
            <a:off x="3490721" y="816638"/>
            <a:ext cx="3464779" cy="522472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700" dirty="0" err="1"/>
              <a:t>Où</a:t>
            </a:r>
            <a:endParaRPr lang="en-US" sz="1700" dirty="0"/>
          </a:p>
          <a:p>
            <a:pPr>
              <a:lnSpc>
                <a:spcPct val="90000"/>
              </a:lnSpc>
            </a:pPr>
            <a:r>
              <a:rPr lang="en-US" sz="1700" dirty="0" err="1"/>
              <a:t>Quand</a:t>
            </a:r>
            <a:endParaRPr lang="en-US" sz="1700" dirty="0"/>
          </a:p>
          <a:p>
            <a:pPr>
              <a:lnSpc>
                <a:spcPct val="90000"/>
              </a:lnSpc>
            </a:pPr>
            <a:r>
              <a:rPr lang="en-US" sz="1700" dirty="0" err="1"/>
              <a:t>Pourquoi</a:t>
            </a:r>
            <a:endParaRPr lang="en-US" sz="1700" dirty="0"/>
          </a:p>
          <a:p>
            <a:pPr>
              <a:lnSpc>
                <a:spcPct val="90000"/>
              </a:lnSpc>
            </a:pPr>
            <a:r>
              <a:rPr lang="en-US" sz="1700" dirty="0"/>
              <a:t>Comment</a:t>
            </a:r>
          </a:p>
          <a:p>
            <a:pPr>
              <a:lnSpc>
                <a:spcPct val="90000"/>
              </a:lnSpc>
            </a:pPr>
            <a:r>
              <a:rPr lang="en-US" sz="1700" dirty="0" err="1"/>
              <a:t>Combien</a:t>
            </a:r>
            <a:r>
              <a:rPr lang="en-US" sz="1700" dirty="0"/>
              <a:t> de </a:t>
            </a:r>
          </a:p>
          <a:p>
            <a:pPr indent="0">
              <a:lnSpc>
                <a:spcPct val="90000"/>
              </a:lnSpc>
              <a:buNone/>
            </a:pPr>
            <a:r>
              <a:rPr lang="en-US" sz="1700" dirty="0"/>
              <a:t>                                              --------------------</a:t>
            </a:r>
          </a:p>
          <a:p>
            <a:pPr indent="0">
              <a:lnSpc>
                <a:spcPct val="90000"/>
              </a:lnSpc>
              <a:buNone/>
            </a:pPr>
            <a:r>
              <a:rPr lang="en-US" sz="1700" dirty="0" err="1"/>
              <a:t>Où</a:t>
            </a:r>
            <a:r>
              <a:rPr lang="en-US" sz="1700" dirty="0"/>
              <a:t> </a:t>
            </a:r>
            <a:r>
              <a:rPr lang="en-US" sz="1700" dirty="0" err="1"/>
              <a:t>est-ce</a:t>
            </a:r>
            <a:r>
              <a:rPr lang="en-US" sz="1700" dirty="0"/>
              <a:t> que </a:t>
            </a:r>
            <a:r>
              <a:rPr lang="en-US" sz="1700" dirty="0" err="1"/>
              <a:t>tu</a:t>
            </a:r>
            <a:r>
              <a:rPr lang="en-US" sz="1700" dirty="0"/>
              <a:t> </a:t>
            </a:r>
            <a:r>
              <a:rPr lang="en-US" sz="1700" dirty="0" err="1"/>
              <a:t>habites</a:t>
            </a:r>
            <a:r>
              <a:rPr lang="en-US" sz="1700" dirty="0"/>
              <a:t>?  ---- </a:t>
            </a:r>
            <a:r>
              <a:rPr lang="en-US" sz="1700" dirty="0" err="1"/>
              <a:t>Où</a:t>
            </a:r>
            <a:r>
              <a:rPr lang="en-US" sz="1700" dirty="0"/>
              <a:t> </a:t>
            </a:r>
            <a:r>
              <a:rPr lang="en-US" sz="1700" dirty="0" err="1"/>
              <a:t>habites-tu</a:t>
            </a:r>
            <a:r>
              <a:rPr lang="en-US" sz="1700" dirty="0"/>
              <a:t>?</a:t>
            </a:r>
          </a:p>
          <a:p>
            <a:pPr indent="0">
              <a:lnSpc>
                <a:spcPct val="90000"/>
              </a:lnSpc>
              <a:buNone/>
            </a:pPr>
            <a:r>
              <a:rPr lang="en-US" sz="1700" dirty="0" err="1"/>
              <a:t>Quand</a:t>
            </a:r>
            <a:r>
              <a:rPr lang="en-US" sz="1700" dirty="0"/>
              <a:t> </a:t>
            </a:r>
            <a:r>
              <a:rPr lang="en-US" sz="1700" dirty="0" err="1"/>
              <a:t>est-ce</a:t>
            </a:r>
            <a:r>
              <a:rPr lang="en-US" sz="1700" dirty="0"/>
              <a:t> que </a:t>
            </a:r>
            <a:r>
              <a:rPr lang="en-US" sz="1700" dirty="0" err="1"/>
              <a:t>tu</a:t>
            </a:r>
            <a:r>
              <a:rPr lang="en-US" sz="1700" dirty="0"/>
              <a:t> </a:t>
            </a:r>
            <a:r>
              <a:rPr lang="en-US" sz="1700" dirty="0" err="1"/>
              <a:t>étudies</a:t>
            </a:r>
            <a:r>
              <a:rPr lang="en-US" sz="1700" dirty="0"/>
              <a:t>? --- </a:t>
            </a:r>
            <a:r>
              <a:rPr lang="en-US" sz="1700" dirty="0" err="1"/>
              <a:t>Quand</a:t>
            </a:r>
            <a:r>
              <a:rPr lang="en-US" sz="1700" dirty="0"/>
              <a:t> </a:t>
            </a:r>
            <a:r>
              <a:rPr lang="en-US" sz="1700" dirty="0" err="1"/>
              <a:t>étudies-tu</a:t>
            </a:r>
            <a:r>
              <a:rPr lang="en-US" sz="1700" dirty="0"/>
              <a:t>?</a:t>
            </a:r>
          </a:p>
          <a:p>
            <a:pPr indent="0">
              <a:lnSpc>
                <a:spcPct val="90000"/>
              </a:lnSpc>
              <a:buNone/>
            </a:pPr>
            <a:r>
              <a:rPr lang="en-US" sz="1700" dirty="0"/>
              <a:t>Comment </a:t>
            </a:r>
            <a:r>
              <a:rPr lang="en-US" sz="1700" dirty="0" err="1"/>
              <a:t>est-ce</a:t>
            </a:r>
            <a:r>
              <a:rPr lang="en-US" sz="1700" dirty="0"/>
              <a:t> que </a:t>
            </a:r>
            <a:r>
              <a:rPr lang="en-US" sz="1700" dirty="0" err="1"/>
              <a:t>tu</a:t>
            </a:r>
            <a:r>
              <a:rPr lang="en-US" sz="1700" dirty="0"/>
              <a:t> vas à </a:t>
            </a:r>
            <a:r>
              <a:rPr lang="en-US" sz="1700" dirty="0" err="1"/>
              <a:t>Philadelphie</a:t>
            </a:r>
            <a:r>
              <a:rPr lang="en-US" sz="1700" dirty="0"/>
              <a:t>?  ---- Comment vas-</a:t>
            </a:r>
            <a:r>
              <a:rPr lang="en-US" sz="1700" dirty="0" err="1"/>
              <a:t>tu</a:t>
            </a:r>
            <a:r>
              <a:rPr lang="en-US" sz="1700" dirty="0"/>
              <a:t> à Phila?</a:t>
            </a:r>
          </a:p>
          <a:p>
            <a:pPr indent="0">
              <a:lnSpc>
                <a:spcPct val="90000"/>
              </a:lnSpc>
              <a:buNone/>
            </a:pPr>
            <a:r>
              <a:rPr lang="en-US" sz="1700" dirty="0" err="1"/>
              <a:t>Combien</a:t>
            </a:r>
            <a:r>
              <a:rPr lang="en-US" sz="1700" dirty="0"/>
              <a:t> de frères et </a:t>
            </a:r>
            <a:r>
              <a:rPr lang="en-US" sz="1700" dirty="0" err="1"/>
              <a:t>soeurs</a:t>
            </a:r>
            <a:r>
              <a:rPr lang="en-US" sz="1700" dirty="0"/>
              <a:t> </a:t>
            </a:r>
            <a:r>
              <a:rPr lang="en-US" sz="1700" dirty="0" err="1"/>
              <a:t>est-ce</a:t>
            </a:r>
            <a:r>
              <a:rPr lang="en-US" sz="1700" dirty="0"/>
              <a:t> que </a:t>
            </a:r>
            <a:r>
              <a:rPr lang="en-US" sz="1700" dirty="0" err="1"/>
              <a:t>tu</a:t>
            </a:r>
            <a:r>
              <a:rPr lang="en-US" sz="1700" dirty="0"/>
              <a:t> as?  --- </a:t>
            </a:r>
            <a:r>
              <a:rPr lang="en-US" sz="1700" dirty="0" err="1"/>
              <a:t>Combien</a:t>
            </a:r>
            <a:r>
              <a:rPr lang="en-US" sz="1700" dirty="0"/>
              <a:t> de frères et </a:t>
            </a:r>
            <a:r>
              <a:rPr lang="en-US" sz="1700" dirty="0" err="1"/>
              <a:t>soeurs</a:t>
            </a:r>
            <a:r>
              <a:rPr lang="en-US" sz="1700" dirty="0"/>
              <a:t> as-</a:t>
            </a:r>
            <a:r>
              <a:rPr lang="en-US" sz="1700" dirty="0" err="1"/>
              <a:t>tu</a:t>
            </a:r>
            <a:r>
              <a:rPr lang="en-US" sz="17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99913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360" y="1382486"/>
            <a:ext cx="2660686" cy="4093028"/>
          </a:xfrm>
        </p:spPr>
        <p:txBody>
          <a:bodyPr anchor="ctr">
            <a:normAutofit/>
          </a:bodyPr>
          <a:lstStyle/>
          <a:p>
            <a:r>
              <a:rPr lang="en-US" sz="3500" dirty="0">
                <a:solidFill>
                  <a:schemeClr val="tx1"/>
                </a:solidFill>
              </a:rPr>
              <a:t>FAITES VOS QUESTIONS:</a:t>
            </a:r>
            <a:br>
              <a:rPr lang="en-US" sz="3500" dirty="0">
                <a:solidFill>
                  <a:schemeClr val="tx1"/>
                </a:solidFill>
              </a:rPr>
            </a:br>
            <a:r>
              <a:rPr lang="en-US" sz="3500" dirty="0" err="1">
                <a:solidFill>
                  <a:schemeClr val="tx1"/>
                </a:solidFill>
              </a:rPr>
              <a:t>Forme</a:t>
            </a:r>
            <a:r>
              <a:rPr lang="en-US" sz="3500" dirty="0">
                <a:solidFill>
                  <a:schemeClr val="tx1"/>
                </a:solidFill>
              </a:rPr>
              <a:t> longue et </a:t>
            </a:r>
            <a:r>
              <a:rPr lang="en-US" sz="3500" dirty="0" err="1">
                <a:solidFill>
                  <a:schemeClr val="tx1"/>
                </a:solidFill>
              </a:rPr>
              <a:t>courte</a:t>
            </a:r>
            <a:endParaRPr lang="en-US" sz="3500" dirty="0">
              <a:solidFill>
                <a:schemeClr val="tx1"/>
              </a:solidFill>
            </a:endParaRPr>
          </a:p>
        </p:txBody>
      </p:sp>
      <p:graphicFrame>
        <p:nvGraphicFramePr>
          <p:cNvPr id="27" name="Content Placeholder 2">
            <a:extLst>
              <a:ext uri="{FF2B5EF4-FFF2-40B4-BE49-F238E27FC236}">
                <a16:creationId xmlns:a16="http://schemas.microsoft.com/office/drawing/2014/main" id="{E9555A9E-D766-4777-8836-6F4C9F173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8801771"/>
              </p:ext>
            </p:extLst>
          </p:nvPr>
        </p:nvGraphicFramePr>
        <p:xfrm>
          <a:off x="3687414" y="944563"/>
          <a:ext cx="4971603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0082093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</TotalTime>
  <Words>148</Words>
  <Application>Microsoft Office PowerPoint</Application>
  <PresentationFormat>On-screen Show (4:3)</PresentationFormat>
  <Paragraphs>22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Trebuchet MS</vt:lpstr>
      <vt:lpstr>Wingdings</vt:lpstr>
      <vt:lpstr>Wingdings 3</vt:lpstr>
      <vt:lpstr>Facet</vt:lpstr>
      <vt:lpstr>LES QUESTIONS ET L’INVERSION</vt:lpstr>
      <vt:lpstr>EST-CE QUE et la forme longue</vt:lpstr>
      <vt:lpstr>forme courte Inversion du sujet</vt:lpstr>
      <vt:lpstr>Les mots interrogatifs</vt:lpstr>
      <vt:lpstr>FAITES VOS QUESTIONS: Forme longue et courte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QUESTIONS ET L’INVERSION</dc:title>
  <dc:creator>Agnès C Peysson-Zeiss</dc:creator>
  <cp:lastModifiedBy>Coleman, Jacob</cp:lastModifiedBy>
  <cp:revision>5</cp:revision>
  <dcterms:created xsi:type="dcterms:W3CDTF">2020-09-28T12:37:59Z</dcterms:created>
  <dcterms:modified xsi:type="dcterms:W3CDTF">2021-08-13T01:52:52Z</dcterms:modified>
</cp:coreProperties>
</file>