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0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smtClean="0">
                <a:solidFill>
                  <a:schemeClr val="bg2"/>
                </a:solidFill>
                <a:latin typeface="Century Gothic"/>
              </a:rPr>
              <a:t> 4:</a:t>
            </a:r>
            <a:endParaRPr lang="en-US" sz="2800" b="1" dirty="0" smtClean="0">
              <a:solidFill>
                <a:schemeClr val="bg2"/>
              </a:solidFill>
              <a:latin typeface="Century Gothic"/>
            </a:endParaRPr>
          </a:p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Century Gothic"/>
              </a:rPr>
              <a:t>Vocabulary Transparencies</a:t>
            </a:r>
            <a:endParaRPr lang="en-US" sz="2800" b="1" dirty="0">
              <a:solidFill>
                <a:schemeClr val="bg2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Les </a:t>
            </a:r>
            <a:r>
              <a:rPr lang="en-US" sz="2800" dirty="0" err="1" smtClean="0">
                <a:latin typeface="Century Gothic"/>
              </a:rPr>
              <a:t>pièces</a:t>
            </a:r>
            <a:r>
              <a:rPr lang="en-US" sz="2800" dirty="0" smtClean="0">
                <a:latin typeface="Century Gothic"/>
              </a:rPr>
              <a:t> et les </a:t>
            </a:r>
            <a:r>
              <a:rPr lang="en-US" sz="2800" dirty="0" err="1" smtClean="0">
                <a:latin typeface="Century Gothic"/>
              </a:rPr>
              <a:t>meubles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4, page 130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T-1</a:t>
            </a:r>
            <a:endParaRPr lang="en-US" dirty="0">
              <a:latin typeface="Century Gothic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39038"/>
            <a:ext cx="4572000" cy="50743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 </a:t>
            </a:r>
            <a:r>
              <a:rPr lang="en-US" sz="2800" dirty="0" err="1" smtClean="0">
                <a:latin typeface="Century Gothic"/>
              </a:rPr>
              <a:t>logement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4, page 133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T-2</a:t>
            </a:r>
            <a:endParaRPr lang="en-US" dirty="0">
              <a:latin typeface="Century Gothic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143000"/>
            <a:ext cx="2971800" cy="26109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130300"/>
            <a:ext cx="3581400" cy="2222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810000"/>
            <a:ext cx="2527775" cy="2362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2300" y="3581400"/>
            <a:ext cx="40259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Les </a:t>
            </a:r>
            <a:r>
              <a:rPr lang="en-US" sz="2800" dirty="0" err="1" smtClean="0">
                <a:latin typeface="Century Gothic"/>
              </a:rPr>
              <a:t>tâches</a:t>
            </a:r>
            <a:r>
              <a:rPr lang="en-US" sz="2800" dirty="0" smtClean="0">
                <a:latin typeface="Century Gothic"/>
              </a:rPr>
              <a:t> et les </a:t>
            </a:r>
            <a:r>
              <a:rPr lang="en-US" sz="2800" dirty="0" err="1" smtClean="0">
                <a:latin typeface="Century Gothic"/>
              </a:rPr>
              <a:t>loisirs</a:t>
            </a:r>
            <a:endParaRPr lang="en-US" sz="2800" dirty="0" smtClean="0">
              <a:latin typeface="Century Gothic"/>
            </a:endParaRPr>
          </a:p>
          <a:p>
            <a:pPr algn="ctr"/>
            <a:r>
              <a:rPr lang="en-US" sz="2800" dirty="0" smtClean="0">
                <a:latin typeface="Century Gothic"/>
              </a:rPr>
              <a:t>Le week-end chez les </a:t>
            </a:r>
            <a:r>
              <a:rPr lang="en-US" sz="2800" dirty="0" err="1" smtClean="0">
                <a:latin typeface="Century Gothic"/>
              </a:rPr>
              <a:t>Lasalle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4, page 136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T-3a</a:t>
            </a:r>
            <a:endParaRPr lang="en-US" dirty="0">
              <a:latin typeface="Century Gothic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695450"/>
            <a:ext cx="5125575" cy="3562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Les </a:t>
            </a:r>
            <a:r>
              <a:rPr lang="en-US" sz="2800" dirty="0" err="1" smtClean="0">
                <a:latin typeface="Century Gothic"/>
              </a:rPr>
              <a:t>tâches</a:t>
            </a:r>
            <a:r>
              <a:rPr lang="en-US" sz="2800" dirty="0" smtClean="0">
                <a:latin typeface="Century Gothic"/>
              </a:rPr>
              <a:t> et les </a:t>
            </a:r>
            <a:r>
              <a:rPr lang="en-US" sz="2800" dirty="0" err="1" smtClean="0">
                <a:latin typeface="Century Gothic"/>
              </a:rPr>
              <a:t>loisirs</a:t>
            </a:r>
            <a:endParaRPr lang="en-US" sz="2800" dirty="0" smtClean="0">
              <a:latin typeface="Century Gothic"/>
            </a:endParaRPr>
          </a:p>
          <a:p>
            <a:pPr algn="ctr"/>
            <a:r>
              <a:rPr lang="en-US" sz="2800" dirty="0" smtClean="0">
                <a:latin typeface="Century Gothic"/>
              </a:rPr>
              <a:t>Le week-end chez les </a:t>
            </a:r>
            <a:r>
              <a:rPr lang="en-US" sz="2800" dirty="0" err="1" smtClean="0">
                <a:latin typeface="Century Gothic"/>
              </a:rPr>
              <a:t>Lasalle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4, page 137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T-3b</a:t>
            </a:r>
            <a:endParaRPr lang="en-US" dirty="0">
              <a:latin typeface="Century Gothic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371600"/>
            <a:ext cx="1841500" cy="2667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612900"/>
            <a:ext cx="5372100" cy="21971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700" y="3810000"/>
            <a:ext cx="3441700" cy="2565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La vie de </a:t>
            </a:r>
            <a:r>
              <a:rPr lang="en-US" sz="2800" dirty="0" err="1" smtClean="0">
                <a:latin typeface="Century Gothic"/>
              </a:rPr>
              <a:t>quartier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4, page 140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T-4</a:t>
            </a:r>
            <a:endParaRPr lang="en-US" dirty="0">
              <a:latin typeface="Century Gothic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143000"/>
            <a:ext cx="4831483" cy="4940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66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108</cp:revision>
  <dcterms:created xsi:type="dcterms:W3CDTF">2012-01-25T01:30:22Z</dcterms:created>
  <dcterms:modified xsi:type="dcterms:W3CDTF">2020-10-05T13:30:49Z</dcterms:modified>
</cp:coreProperties>
</file>