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4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D529-2E70-47CF-A292-6926C5FF3CF9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4CE2-0AC4-42B5-BD78-F6DA89DFDB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D529-2E70-47CF-A292-6926C5FF3CF9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4CE2-0AC4-42B5-BD78-F6DA89DFDB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D529-2E70-47CF-A292-6926C5FF3CF9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4CE2-0AC4-42B5-BD78-F6DA89DFDB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D529-2E70-47CF-A292-6926C5FF3CF9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4CE2-0AC4-42B5-BD78-F6DA89DFDB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D529-2E70-47CF-A292-6926C5FF3CF9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4CE2-0AC4-42B5-BD78-F6DA89DFDB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D529-2E70-47CF-A292-6926C5FF3CF9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4CE2-0AC4-42B5-BD78-F6DA89DFDB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D529-2E70-47CF-A292-6926C5FF3CF9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4CE2-0AC4-42B5-BD78-F6DA89DFDB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D529-2E70-47CF-A292-6926C5FF3CF9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4CE2-0AC4-42B5-BD78-F6DA89DFDB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D529-2E70-47CF-A292-6926C5FF3CF9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4CE2-0AC4-42B5-BD78-F6DA89DFDB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D529-2E70-47CF-A292-6926C5FF3CF9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4CE2-0AC4-42B5-BD78-F6DA89DFDB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D529-2E70-47CF-A292-6926C5FF3CF9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4CE2-0AC4-42B5-BD78-F6DA89DFDB25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A4D529-2E70-47CF-A292-6926C5FF3CF9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3014CE2-0AC4-42B5-BD78-F6DA89DFDB2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Les </a:t>
            </a:r>
            <a:r>
              <a:rPr lang="en-US" dirty="0" err="1" smtClean="0"/>
              <a:t>pronoms</a:t>
            </a:r>
            <a:r>
              <a:rPr lang="en-US" dirty="0" smtClean="0"/>
              <a:t> COD: </a:t>
            </a:r>
            <a:br>
              <a:rPr lang="en-US" dirty="0" smtClean="0"/>
            </a:br>
            <a:r>
              <a:rPr lang="en-US" dirty="0" smtClean="0"/>
              <a:t>le, la, l’ et 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Je l’ </a:t>
            </a:r>
            <a:r>
              <a:rPr lang="en-US" dirty="0" err="1" smtClean="0"/>
              <a:t>aime</a:t>
            </a:r>
            <a:r>
              <a:rPr lang="en-US" dirty="0" smtClean="0"/>
              <a:t>, je le </a:t>
            </a:r>
            <a:r>
              <a:rPr lang="en-US" dirty="0" err="1" smtClean="0"/>
              <a:t>vois</a:t>
            </a:r>
            <a:r>
              <a:rPr lang="en-US" dirty="0" smtClean="0"/>
              <a:t>, je la </a:t>
            </a:r>
            <a:r>
              <a:rPr lang="en-US" dirty="0" err="1" smtClean="0"/>
              <a:t>regarde</a:t>
            </a:r>
            <a:r>
              <a:rPr lang="en-US" dirty="0" smtClean="0"/>
              <a:t>, je les invite etc…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048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75724"/>
            <a:ext cx="8610600" cy="924475"/>
          </a:xfrm>
        </p:spPr>
        <p:txBody>
          <a:bodyPr/>
          <a:lstStyle/>
          <a:p>
            <a:r>
              <a:rPr lang="en-US" dirty="0" smtClean="0"/>
              <a:t>Au </a:t>
            </a:r>
            <a:r>
              <a:rPr lang="en-US" dirty="0" err="1" smtClean="0"/>
              <a:t>présent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07361"/>
            <a:ext cx="8686800" cy="4822039"/>
          </a:xfrm>
        </p:spPr>
        <p:txBody>
          <a:bodyPr/>
          <a:lstStyle/>
          <a:p>
            <a:r>
              <a:rPr lang="en-US" dirty="0" err="1" smtClean="0"/>
              <a:t>J’étudie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les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</a:rPr>
              <a:t>maths</a:t>
            </a:r>
            <a:r>
              <a:rPr lang="en-US" dirty="0" smtClean="0"/>
              <a:t> et </a:t>
            </a:r>
            <a:r>
              <a:rPr lang="en-US" dirty="0" err="1" smtClean="0"/>
              <a:t>toi</a:t>
            </a:r>
            <a:r>
              <a:rPr lang="en-US" dirty="0" smtClean="0"/>
              <a:t>? Je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les </a:t>
            </a:r>
            <a:r>
              <a:rPr lang="en-US" dirty="0" err="1" smtClean="0">
                <a:solidFill>
                  <a:schemeClr val="tx1"/>
                </a:solidFill>
              </a:rPr>
              <a:t>étudies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Je </a:t>
            </a:r>
            <a:r>
              <a:rPr lang="en-US" dirty="0" err="1" smtClean="0">
                <a:solidFill>
                  <a:schemeClr val="tx1"/>
                </a:solidFill>
              </a:rPr>
              <a:t>regarde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la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</a:rPr>
              <a:t>télé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et </a:t>
            </a:r>
            <a:r>
              <a:rPr lang="en-US" dirty="0" err="1" smtClean="0">
                <a:solidFill>
                  <a:schemeClr val="tx1"/>
                </a:solidFill>
              </a:rPr>
              <a:t>toi</a:t>
            </a:r>
            <a:r>
              <a:rPr lang="en-US" dirty="0" smtClean="0">
                <a:solidFill>
                  <a:schemeClr val="tx1"/>
                </a:solidFill>
              </a:rPr>
              <a:t>? Je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la</a:t>
            </a:r>
            <a:r>
              <a:rPr lang="en-US" dirty="0" smtClean="0"/>
              <a:t> </a:t>
            </a:r>
            <a:r>
              <a:rPr lang="en-US" dirty="0" err="1" smtClean="0"/>
              <a:t>regarde</a:t>
            </a:r>
            <a:endParaRPr lang="en-US" dirty="0" smtClean="0"/>
          </a:p>
          <a:p>
            <a:r>
              <a:rPr lang="en-US" dirty="0" smtClean="0"/>
              <a:t>Ma </a:t>
            </a:r>
            <a:r>
              <a:rPr lang="en-US" dirty="0" err="1" smtClean="0"/>
              <a:t>famille</a:t>
            </a:r>
            <a:r>
              <a:rPr lang="en-US" dirty="0" smtClean="0"/>
              <a:t> fait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la cuisine </a:t>
            </a:r>
            <a:r>
              <a:rPr lang="en-US" dirty="0" smtClean="0"/>
              <a:t>et ta </a:t>
            </a:r>
            <a:r>
              <a:rPr lang="en-US" dirty="0" err="1" smtClean="0"/>
              <a:t>famille</a:t>
            </a:r>
            <a:r>
              <a:rPr lang="en-US" dirty="0" smtClean="0"/>
              <a:t>? Elle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la</a:t>
            </a:r>
            <a:r>
              <a:rPr lang="en-US" dirty="0" smtClean="0"/>
              <a:t> fait</a:t>
            </a:r>
          </a:p>
          <a:p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amies</a:t>
            </a:r>
            <a:r>
              <a:rPr lang="en-US" dirty="0" smtClean="0"/>
              <a:t> font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le ménage</a:t>
            </a:r>
            <a:r>
              <a:rPr lang="en-US" dirty="0" smtClean="0"/>
              <a:t>? </a:t>
            </a:r>
            <a:r>
              <a:rPr lang="en-US" dirty="0" err="1" smtClean="0"/>
              <a:t>Elles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le</a:t>
            </a:r>
            <a:r>
              <a:rPr lang="en-US" dirty="0" smtClean="0"/>
              <a:t> font</a:t>
            </a:r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faites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les courses</a:t>
            </a:r>
            <a:r>
              <a:rPr lang="en-US" dirty="0" smtClean="0"/>
              <a:t>? Nous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les</a:t>
            </a:r>
            <a:r>
              <a:rPr lang="en-US" dirty="0" smtClean="0"/>
              <a:t> </a:t>
            </a:r>
            <a:r>
              <a:rPr lang="en-US" dirty="0" err="1" smtClean="0"/>
              <a:t>faisons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589105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TC102455596[[fn=Spring]]</Template>
  <TotalTime>15</TotalTime>
  <Words>72</Words>
  <Application>Microsoft Office PowerPoint</Application>
  <PresentationFormat>On-screen Show 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Courier New</vt:lpstr>
      <vt:lpstr>Trebuchet MS</vt:lpstr>
      <vt:lpstr>Verdana</vt:lpstr>
      <vt:lpstr>Wingdings 2</vt:lpstr>
      <vt:lpstr>Spring</vt:lpstr>
      <vt:lpstr>Les pronoms COD:  le, la, l’ et les</vt:lpstr>
      <vt:lpstr>Au présent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pronoms COD:  le, la, l’ et les</dc:title>
  <dc:creator>Agnès Peysson-Zeiss</dc:creator>
  <cp:lastModifiedBy>Agnès C Peysson-Zeiss</cp:lastModifiedBy>
  <cp:revision>4</cp:revision>
  <dcterms:created xsi:type="dcterms:W3CDTF">2014-10-07T14:16:48Z</dcterms:created>
  <dcterms:modified xsi:type="dcterms:W3CDTF">2020-10-07T13:29:25Z</dcterms:modified>
</cp:coreProperties>
</file>