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7DA93DB-4DC7-406B-8ED1-C0C68E1F8209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81C5F88-746A-4D34-BA9D-9BC28535BF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Grand / Grand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Christiane</a:t>
            </a:r>
            <a:r>
              <a:rPr lang="en-US" dirty="0" smtClean="0"/>
              <a:t> </a:t>
            </a:r>
            <a:r>
              <a:rPr lang="en-US" dirty="0" err="1" smtClean="0"/>
              <a:t>Amanpour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</a:t>
            </a:r>
            <a:r>
              <a:rPr lang="en-US" dirty="0" err="1" smtClean="0">
                <a:solidFill>
                  <a:srgbClr val="002060"/>
                </a:solidFill>
              </a:rPr>
              <a:t>e</a:t>
            </a:r>
            <a:r>
              <a:rPr lang="en-US" dirty="0" smtClean="0"/>
              <a:t> </a:t>
            </a:r>
            <a:r>
              <a:rPr lang="en-US" dirty="0" err="1" smtClean="0"/>
              <a:t>grand</a:t>
            </a:r>
            <a:r>
              <a:rPr lang="en-US" dirty="0" err="1" smtClean="0">
                <a:solidFill>
                  <a:srgbClr val="002060"/>
                </a:solidFill>
              </a:rPr>
              <a:t>e</a:t>
            </a:r>
            <a:r>
              <a:rPr lang="en-US" dirty="0" smtClean="0"/>
              <a:t> </a:t>
            </a:r>
            <a:r>
              <a:rPr lang="en-US" dirty="0" err="1" smtClean="0"/>
              <a:t>journaliste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Voici</a:t>
            </a:r>
            <a:r>
              <a:rPr lang="en-US" dirty="0" smtClean="0"/>
              <a:t> un </a:t>
            </a:r>
            <a:r>
              <a:rPr lang="en-US" dirty="0" err="1" smtClean="0"/>
              <a:t>gran</a:t>
            </a:r>
            <a:r>
              <a:rPr lang="en-US" dirty="0" err="1" smtClean="0">
                <a:solidFill>
                  <a:srgbClr val="002060"/>
                </a:solidFill>
              </a:rPr>
              <a:t>D</a:t>
            </a:r>
            <a:r>
              <a:rPr lang="en-US" dirty="0" smtClean="0"/>
              <a:t> </a:t>
            </a:r>
            <a:r>
              <a:rPr lang="en-US" dirty="0" err="1" smtClean="0"/>
              <a:t>journaliste</a:t>
            </a:r>
            <a:r>
              <a:rPr lang="en-US" dirty="0" smtClean="0"/>
              <a:t> </a:t>
            </a:r>
            <a:r>
              <a:rPr lang="en-US" dirty="0" err="1" smtClean="0"/>
              <a:t>français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0944" y="2520156"/>
            <a:ext cx="25527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6225" y="2543969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Intéressant</a:t>
            </a:r>
            <a:r>
              <a:rPr lang="en-US" dirty="0" smtClean="0"/>
              <a:t> / </a:t>
            </a:r>
            <a:r>
              <a:rPr lang="en-US" dirty="0" err="1" smtClean="0"/>
              <a:t>Intéressante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Amélie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un</a:t>
            </a:r>
            <a:r>
              <a:rPr lang="en-US" dirty="0" smtClean="0"/>
              <a:t> film </a:t>
            </a:r>
            <a:r>
              <a:rPr lang="en-US" dirty="0" err="1" smtClean="0"/>
              <a:t>intéressan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pour </a:t>
            </a:r>
            <a:r>
              <a:rPr lang="en-US" dirty="0" smtClean="0"/>
              <a:t>les </a:t>
            </a:r>
            <a:r>
              <a:rPr lang="en-US" dirty="0" err="1" smtClean="0"/>
              <a:t>jeunes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L’ </a:t>
            </a:r>
            <a:r>
              <a:rPr lang="en-US" smtClean="0"/>
              <a:t>ancienne </a:t>
            </a:r>
            <a:r>
              <a:rPr lang="en-US" dirty="0" err="1" smtClean="0"/>
              <a:t>présidente</a:t>
            </a:r>
            <a:r>
              <a:rPr lang="en-US" dirty="0" smtClean="0"/>
              <a:t> de BMC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un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dirty="0" smtClean="0"/>
              <a:t> femme </a:t>
            </a:r>
            <a:r>
              <a:rPr lang="en-US" dirty="0" err="1" smtClean="0"/>
              <a:t>intéressant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199" y="1444625"/>
            <a:ext cx="3276601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1" y="1447800"/>
            <a:ext cx="3276600" cy="361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Dynamique</a:t>
            </a:r>
            <a:r>
              <a:rPr lang="en-US" dirty="0" smtClean="0"/>
              <a:t> et </a:t>
            </a:r>
            <a:r>
              <a:rPr lang="en-US" dirty="0" err="1" smtClean="0"/>
              <a:t>énergique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dynamiqu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smtClean="0"/>
              <a:t>– 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dynamiqu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dirty="0" smtClean="0"/>
              <a:t>- 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dynamiqu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énergiqu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à </a:t>
            </a:r>
            <a:r>
              <a:rPr lang="en-US" dirty="0" smtClean="0"/>
              <a:t>la </a:t>
            </a:r>
            <a:r>
              <a:rPr lang="en-US" dirty="0" err="1" smtClean="0"/>
              <a:t>télévision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1952"/>
            <a:ext cx="4040188" cy="302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905000"/>
            <a:ext cx="3429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amusan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dans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i="1" dirty="0" smtClean="0"/>
              <a:t>Men in  Black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amusant</a:t>
            </a:r>
            <a:r>
              <a:rPr lang="en-US" dirty="0" err="1" smtClean="0">
                <a:solidFill>
                  <a:schemeClr val="accent4">
                    <a:lumMod val="75000"/>
                  </a:schemeClr>
                </a:solidFill>
              </a:rPr>
              <a:t>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avec</a:t>
            </a:r>
            <a:r>
              <a:rPr lang="en-US" dirty="0" smtClean="0"/>
              <a:t> Jude Law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i="1" dirty="0" smtClean="0"/>
              <a:t>The Holiday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3306" y="1520031"/>
            <a:ext cx="284797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1" y="16764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Difficile</a:t>
            </a:r>
            <a:r>
              <a:rPr lang="en-US" dirty="0" smtClean="0"/>
              <a:t> et ridicule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ridicule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“gaga” et ridicul</a:t>
            </a:r>
            <a:r>
              <a:rPr lang="en-US" dirty="0" smtClean="0">
                <a:solidFill>
                  <a:srgbClr val="0070C0"/>
                </a:solidFill>
              </a:rPr>
              <a:t>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3657600" cy="3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828800"/>
            <a:ext cx="3352799" cy="304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Super!  Formidable!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r>
              <a:rPr lang="en-US" dirty="0" smtClean="0"/>
              <a:t> formidable!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super </a:t>
            </a:r>
            <a:r>
              <a:rPr lang="en-US" dirty="0" err="1" smtClean="0"/>
              <a:t>dans</a:t>
            </a:r>
            <a:r>
              <a:rPr lang="en-US" dirty="0" smtClean="0"/>
              <a:t> Le </a:t>
            </a:r>
            <a:r>
              <a:rPr lang="en-US" i="1" dirty="0" err="1" smtClean="0"/>
              <a:t>Da</a:t>
            </a:r>
            <a:r>
              <a:rPr lang="en-US" i="1" dirty="0" smtClean="0"/>
              <a:t> Vinci Code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00200"/>
            <a:ext cx="3428999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1600200"/>
            <a:ext cx="4041775" cy="322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Magnifique</a:t>
            </a:r>
            <a:r>
              <a:rPr lang="en-US" dirty="0" smtClean="0"/>
              <a:t> et </a:t>
            </a:r>
            <a:r>
              <a:rPr lang="en-US" dirty="0" err="1" smtClean="0"/>
              <a:t>vrai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volcan</a:t>
            </a:r>
            <a:r>
              <a:rPr lang="en-US" dirty="0" smtClean="0"/>
              <a:t> de </a:t>
            </a:r>
            <a:r>
              <a:rPr lang="en-US" dirty="0" err="1" smtClean="0"/>
              <a:t>l’Ile</a:t>
            </a:r>
            <a:r>
              <a:rPr lang="en-US" dirty="0" smtClean="0"/>
              <a:t> de la </a:t>
            </a:r>
            <a:r>
              <a:rPr lang="en-US" dirty="0" err="1" smtClean="0"/>
              <a:t>Réunion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magnifique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C’est</a:t>
            </a:r>
            <a:r>
              <a:rPr lang="en-US" dirty="0" smtClean="0"/>
              <a:t> un </a:t>
            </a:r>
            <a:r>
              <a:rPr lang="en-US" dirty="0" err="1" smtClean="0"/>
              <a:t>vrai</a:t>
            </a:r>
            <a:r>
              <a:rPr lang="en-US" dirty="0" smtClean="0"/>
              <a:t> croissant. </a:t>
            </a:r>
            <a:r>
              <a:rPr lang="en-US" dirty="0" err="1" smtClean="0"/>
              <a:t>Miam</a:t>
            </a:r>
            <a:r>
              <a:rPr lang="en-US" dirty="0" smtClean="0"/>
              <a:t>, </a:t>
            </a:r>
            <a:r>
              <a:rPr lang="en-US" dirty="0" err="1" smtClean="0"/>
              <a:t>miam</a:t>
            </a:r>
            <a:r>
              <a:rPr lang="en-US" dirty="0" smtClean="0"/>
              <a:t>! 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0845" y="1444625"/>
            <a:ext cx="3812898" cy="394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524000"/>
            <a:ext cx="411479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Les </a:t>
            </a:r>
            <a:r>
              <a:rPr lang="en-US" sz="2400" dirty="0" err="1" smtClean="0"/>
              <a:t>adjectifs</a:t>
            </a:r>
            <a:r>
              <a:rPr lang="en-US" sz="2400" dirty="0" smtClean="0"/>
              <a:t> BAGS (beauty – age – goodness – size) et les </a:t>
            </a:r>
            <a:r>
              <a:rPr lang="en-US" sz="2400" dirty="0" err="1" smtClean="0"/>
              <a:t>adjectifs</a:t>
            </a:r>
            <a:r>
              <a:rPr lang="en-US" sz="2400" dirty="0" smtClean="0"/>
              <a:t> LONGS (3 </a:t>
            </a:r>
            <a:r>
              <a:rPr lang="en-US" sz="2400" dirty="0" err="1" smtClean="0"/>
              <a:t>syllabes</a:t>
            </a:r>
            <a:r>
              <a:rPr lang="en-US" sz="2400" dirty="0" smtClean="0"/>
              <a:t>/</a:t>
            </a:r>
            <a:r>
              <a:rPr lang="en-US" sz="2400" dirty="0" err="1" smtClean="0"/>
              <a:t>nationalités</a:t>
            </a:r>
            <a:r>
              <a:rPr lang="en-US" sz="2400" dirty="0" smtClean="0"/>
              <a:t>/ </a:t>
            </a:r>
            <a:r>
              <a:rPr lang="en-US" sz="2400" dirty="0" err="1" smtClean="0"/>
              <a:t>couleurs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Beau / belle</a:t>
            </a:r>
          </a:p>
          <a:p>
            <a:r>
              <a:rPr lang="en-US" sz="1400" dirty="0" err="1" smtClean="0"/>
              <a:t>Joli</a:t>
            </a:r>
            <a:r>
              <a:rPr lang="en-US" sz="1400" dirty="0" smtClean="0"/>
              <a:t>(e)</a:t>
            </a:r>
          </a:p>
          <a:p>
            <a:r>
              <a:rPr lang="en-US" sz="1400" dirty="0" err="1" smtClean="0"/>
              <a:t>Jeune</a:t>
            </a:r>
            <a:endParaRPr lang="en-US" sz="1400" dirty="0" smtClean="0"/>
          </a:p>
          <a:p>
            <a:r>
              <a:rPr lang="en-US" sz="1400" dirty="0" smtClean="0"/>
              <a:t>Vieux / </a:t>
            </a:r>
            <a:r>
              <a:rPr lang="en-US" sz="1400" dirty="0" err="1" smtClean="0"/>
              <a:t>vieille</a:t>
            </a:r>
            <a:r>
              <a:rPr lang="en-US" sz="1400" dirty="0" smtClean="0"/>
              <a:t>(s)</a:t>
            </a:r>
          </a:p>
          <a:p>
            <a:r>
              <a:rPr lang="en-US" sz="1400" dirty="0" smtClean="0"/>
              <a:t>Bon/ </a:t>
            </a:r>
            <a:r>
              <a:rPr lang="en-US" sz="1400" dirty="0" err="1" smtClean="0"/>
              <a:t>bonne</a:t>
            </a:r>
            <a:r>
              <a:rPr lang="en-US" sz="1400" dirty="0" smtClean="0"/>
              <a:t>/ </a:t>
            </a:r>
            <a:r>
              <a:rPr lang="en-US" sz="1400" dirty="0" err="1" smtClean="0"/>
              <a:t>mauvais</a:t>
            </a:r>
            <a:r>
              <a:rPr lang="en-US" sz="1400" dirty="0" smtClean="0"/>
              <a:t>(e)(s)</a:t>
            </a:r>
          </a:p>
          <a:p>
            <a:r>
              <a:rPr lang="en-US" sz="1400" dirty="0" smtClean="0"/>
              <a:t>Grand(s) / </a:t>
            </a:r>
            <a:r>
              <a:rPr lang="en-US" sz="1400" dirty="0" err="1" smtClean="0"/>
              <a:t>grande</a:t>
            </a:r>
            <a:r>
              <a:rPr lang="en-US" sz="1400" dirty="0" smtClean="0"/>
              <a:t>(s)</a:t>
            </a:r>
          </a:p>
          <a:p>
            <a:r>
              <a:rPr lang="en-US" sz="1400" dirty="0" smtClean="0"/>
              <a:t>Petit(s) / petite(s)</a:t>
            </a:r>
          </a:p>
          <a:p>
            <a:endParaRPr lang="en-US" sz="1400" dirty="0" smtClean="0"/>
          </a:p>
          <a:p>
            <a:r>
              <a:rPr lang="en-US" sz="1800" dirty="0" smtClean="0"/>
              <a:t>Ex. </a:t>
            </a:r>
            <a:r>
              <a:rPr lang="en-US" sz="1800" dirty="0" err="1" smtClean="0"/>
              <a:t>C’est</a:t>
            </a:r>
            <a:r>
              <a:rPr lang="en-US" sz="1800" dirty="0" smtClean="0"/>
              <a:t> un </a:t>
            </a:r>
            <a:r>
              <a:rPr lang="en-US" sz="1800" dirty="0" err="1" smtClean="0">
                <a:solidFill>
                  <a:schemeClr val="bg2">
                    <a:lumMod val="50000"/>
                  </a:schemeClr>
                </a:solidFill>
              </a:rPr>
              <a:t>joli</a:t>
            </a:r>
            <a:r>
              <a:rPr lang="en-US" sz="1800" dirty="0" smtClean="0"/>
              <a:t> crayon</a:t>
            </a:r>
          </a:p>
          <a:p>
            <a:r>
              <a:rPr lang="en-US" sz="1800" dirty="0" err="1" smtClean="0"/>
              <a:t>C’est</a:t>
            </a:r>
            <a:r>
              <a:rPr lang="en-US" sz="1800" dirty="0" smtClean="0"/>
              <a:t> </a:t>
            </a:r>
            <a:r>
              <a:rPr lang="en-US" sz="1800" dirty="0" err="1" smtClean="0"/>
              <a:t>une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rgbClr val="92D050"/>
                </a:solidFill>
              </a:rPr>
              <a:t>vieille</a:t>
            </a:r>
            <a:r>
              <a:rPr lang="en-US" sz="1800" dirty="0" smtClean="0"/>
              <a:t> chaise</a:t>
            </a:r>
          </a:p>
          <a:p>
            <a:r>
              <a:rPr lang="en-US" sz="1800" dirty="0" err="1" smtClean="0"/>
              <a:t>C’est</a:t>
            </a:r>
            <a:r>
              <a:rPr lang="en-US" sz="1800" dirty="0" smtClean="0"/>
              <a:t> un 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grand</a:t>
            </a:r>
            <a:r>
              <a:rPr lang="en-US" sz="1800" dirty="0" smtClean="0"/>
              <a:t> </a:t>
            </a:r>
            <a:r>
              <a:rPr lang="en-US" sz="1800" dirty="0" err="1" smtClean="0"/>
              <a:t>appartement</a:t>
            </a:r>
            <a:endParaRPr lang="en-US" sz="1800" dirty="0" smtClean="0"/>
          </a:p>
          <a:p>
            <a:r>
              <a:rPr lang="en-US" sz="1800" dirty="0" err="1" smtClean="0"/>
              <a:t>C’est</a:t>
            </a:r>
            <a:r>
              <a:rPr lang="en-US" sz="1800" dirty="0" smtClean="0"/>
              <a:t> un 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bon</a:t>
            </a:r>
            <a:r>
              <a:rPr lang="en-US" sz="1800" dirty="0" smtClean="0"/>
              <a:t> </a:t>
            </a:r>
            <a:r>
              <a:rPr lang="en-US" sz="1800" dirty="0" err="1" smtClean="0"/>
              <a:t>journaliste</a:t>
            </a:r>
            <a:endParaRPr lang="en-US" sz="1800" dirty="0" smtClean="0"/>
          </a:p>
          <a:p>
            <a:r>
              <a:rPr lang="en-US" sz="1800" dirty="0" err="1" smtClean="0"/>
              <a:t>Ce</a:t>
            </a:r>
            <a:r>
              <a:rPr lang="en-US" sz="1800" dirty="0" smtClean="0"/>
              <a:t> </a:t>
            </a:r>
            <a:r>
              <a:rPr lang="en-US" sz="1800" dirty="0" err="1" smtClean="0"/>
              <a:t>sont</a:t>
            </a:r>
            <a:r>
              <a:rPr lang="en-US" sz="1800" dirty="0" smtClean="0"/>
              <a:t> de </a:t>
            </a:r>
            <a:r>
              <a:rPr lang="en-US" sz="1800" dirty="0" err="1" smtClean="0">
                <a:solidFill>
                  <a:srgbClr val="7030A0"/>
                </a:solidFill>
              </a:rPr>
              <a:t>petits</a:t>
            </a:r>
            <a:r>
              <a:rPr lang="en-US" sz="1800" dirty="0" smtClean="0"/>
              <a:t> </a:t>
            </a:r>
            <a:r>
              <a:rPr lang="en-US" sz="1800" dirty="0" err="1" smtClean="0"/>
              <a:t>stylos</a:t>
            </a:r>
            <a:endParaRPr lang="en-US" sz="1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400" dirty="0" err="1" smtClean="0"/>
              <a:t>Sympathique</a:t>
            </a:r>
            <a:r>
              <a:rPr lang="en-US" sz="1400" dirty="0" smtClean="0"/>
              <a:t> –formidable - </a:t>
            </a:r>
            <a:r>
              <a:rPr lang="en-US" sz="1400" dirty="0" err="1" smtClean="0"/>
              <a:t>intellectuel</a:t>
            </a:r>
            <a:r>
              <a:rPr lang="en-US" sz="1400" dirty="0" smtClean="0"/>
              <a:t> /</a:t>
            </a:r>
            <a:r>
              <a:rPr lang="en-US" sz="1400" dirty="0" err="1" smtClean="0"/>
              <a:t>elle</a:t>
            </a:r>
            <a:r>
              <a:rPr lang="en-US" sz="1400" dirty="0" smtClean="0"/>
              <a:t> – </a:t>
            </a:r>
            <a:r>
              <a:rPr lang="en-US" sz="1400" dirty="0" err="1" smtClean="0"/>
              <a:t>gentil</a:t>
            </a:r>
            <a:r>
              <a:rPr lang="en-US" sz="1400" dirty="0" smtClean="0"/>
              <a:t> / </a:t>
            </a:r>
            <a:r>
              <a:rPr lang="en-US" sz="1400" dirty="0" err="1" smtClean="0"/>
              <a:t>gentille</a:t>
            </a:r>
            <a:r>
              <a:rPr lang="en-US" sz="1400" dirty="0" smtClean="0"/>
              <a:t> – </a:t>
            </a:r>
            <a:r>
              <a:rPr lang="en-US" sz="1400" dirty="0" err="1" smtClean="0"/>
              <a:t>triste</a:t>
            </a:r>
            <a:r>
              <a:rPr lang="en-US" sz="1400" dirty="0" smtClean="0"/>
              <a:t> / </a:t>
            </a:r>
            <a:r>
              <a:rPr lang="en-US" sz="1400" dirty="0" err="1" smtClean="0"/>
              <a:t>énergique</a:t>
            </a:r>
            <a:r>
              <a:rPr lang="en-US" sz="1400" dirty="0" smtClean="0"/>
              <a:t> / intelligent – </a:t>
            </a:r>
            <a:r>
              <a:rPr lang="en-US" sz="1400" dirty="0" err="1" smtClean="0"/>
              <a:t>intelligente</a:t>
            </a:r>
            <a:r>
              <a:rPr lang="en-US" sz="1400" dirty="0" smtClean="0"/>
              <a:t> / </a:t>
            </a:r>
            <a:r>
              <a:rPr lang="en-US" sz="1400" dirty="0" err="1" smtClean="0"/>
              <a:t>français</a:t>
            </a:r>
            <a:r>
              <a:rPr lang="en-US" sz="1400" dirty="0" smtClean="0"/>
              <a:t> – </a:t>
            </a:r>
            <a:r>
              <a:rPr lang="en-US" sz="1400" dirty="0" err="1" smtClean="0"/>
              <a:t>française</a:t>
            </a:r>
            <a:r>
              <a:rPr lang="en-US" sz="1400" dirty="0" smtClean="0"/>
              <a:t> / </a:t>
            </a:r>
            <a:r>
              <a:rPr lang="en-US" sz="1400" dirty="0" err="1" smtClean="0"/>
              <a:t>canadien</a:t>
            </a:r>
            <a:r>
              <a:rPr lang="en-US" sz="1400" dirty="0" smtClean="0"/>
              <a:t> – </a:t>
            </a:r>
            <a:r>
              <a:rPr lang="en-US" sz="1400" dirty="0" err="1" smtClean="0"/>
              <a:t>canadienne</a:t>
            </a:r>
            <a:r>
              <a:rPr lang="en-US" sz="1400" dirty="0" smtClean="0"/>
              <a:t> / </a:t>
            </a:r>
            <a:r>
              <a:rPr lang="en-US" sz="1400" dirty="0" err="1" smtClean="0"/>
              <a:t>américain</a:t>
            </a:r>
            <a:r>
              <a:rPr lang="en-US" sz="1400" dirty="0" smtClean="0"/>
              <a:t> –</a:t>
            </a:r>
            <a:r>
              <a:rPr lang="en-US" sz="1400" dirty="0" err="1" smtClean="0"/>
              <a:t>américaine</a:t>
            </a:r>
            <a:r>
              <a:rPr lang="en-US" sz="1400" dirty="0" smtClean="0"/>
              <a:t> / </a:t>
            </a:r>
            <a:r>
              <a:rPr lang="en-US" sz="1400" dirty="0" err="1" smtClean="0"/>
              <a:t>chinois</a:t>
            </a:r>
            <a:r>
              <a:rPr lang="en-US" sz="1400" dirty="0" smtClean="0"/>
              <a:t> – </a:t>
            </a:r>
            <a:r>
              <a:rPr lang="en-US" sz="1400" dirty="0" err="1" smtClean="0"/>
              <a:t>chinoise</a:t>
            </a:r>
            <a:r>
              <a:rPr lang="en-US" sz="1400" dirty="0" smtClean="0"/>
              <a:t> / </a:t>
            </a:r>
            <a:r>
              <a:rPr lang="en-US" sz="1400" dirty="0" err="1" smtClean="0"/>
              <a:t>vietnamien</a:t>
            </a:r>
            <a:r>
              <a:rPr lang="en-US" sz="1400" dirty="0" smtClean="0"/>
              <a:t> – </a:t>
            </a:r>
            <a:r>
              <a:rPr lang="en-US" sz="1400" dirty="0" err="1" smtClean="0"/>
              <a:t>vietnamienne</a:t>
            </a:r>
            <a:r>
              <a:rPr lang="en-US" sz="1400" dirty="0" smtClean="0"/>
              <a:t>  / bleu – </a:t>
            </a:r>
            <a:r>
              <a:rPr lang="en-US" sz="1400" dirty="0" err="1" smtClean="0"/>
              <a:t>bleue</a:t>
            </a:r>
            <a:r>
              <a:rPr lang="en-US" sz="1400" dirty="0" smtClean="0"/>
              <a:t> / </a:t>
            </a:r>
            <a:r>
              <a:rPr lang="en-US" sz="1400" dirty="0" err="1" smtClean="0"/>
              <a:t>vert</a:t>
            </a:r>
            <a:r>
              <a:rPr lang="en-US" sz="1400" dirty="0" smtClean="0"/>
              <a:t> – </a:t>
            </a:r>
            <a:r>
              <a:rPr lang="en-US" sz="1400" dirty="0" err="1" smtClean="0"/>
              <a:t>verte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Ex. Bruno </a:t>
            </a:r>
            <a:r>
              <a:rPr lang="en-US" sz="1400" dirty="0" err="1" smtClean="0"/>
              <a:t>est</a:t>
            </a:r>
            <a:r>
              <a:rPr lang="en-US" sz="1400" dirty="0" smtClean="0"/>
              <a:t> un </a:t>
            </a:r>
            <a:r>
              <a:rPr lang="en-US" sz="1400" dirty="0" err="1" smtClean="0"/>
              <a:t>journaliste</a:t>
            </a:r>
            <a:r>
              <a:rPr lang="en-US" sz="1400" dirty="0" smtClean="0"/>
              <a:t> </a:t>
            </a:r>
            <a:r>
              <a:rPr lang="en-US" sz="1400" u="sng" dirty="0" smtClean="0">
                <a:solidFill>
                  <a:srgbClr val="FFC000"/>
                </a:solidFill>
              </a:rPr>
              <a:t>intelligent</a:t>
            </a:r>
          </a:p>
          <a:p>
            <a:r>
              <a:rPr lang="en-US" sz="1400" dirty="0" smtClean="0"/>
              <a:t>Camille </a:t>
            </a:r>
            <a:r>
              <a:rPr lang="en-US" sz="1400" dirty="0" err="1" smtClean="0"/>
              <a:t>est</a:t>
            </a:r>
            <a:r>
              <a:rPr lang="en-US" sz="1400" dirty="0" smtClean="0"/>
              <a:t> </a:t>
            </a:r>
            <a:r>
              <a:rPr lang="en-US" sz="1400" dirty="0" err="1" smtClean="0"/>
              <a:t>une</a:t>
            </a:r>
            <a:r>
              <a:rPr lang="en-US" sz="1400" dirty="0" smtClean="0"/>
              <a:t> femme </a:t>
            </a:r>
            <a:r>
              <a:rPr lang="en-US" sz="1400" u="sng" dirty="0" err="1" smtClean="0">
                <a:solidFill>
                  <a:srgbClr val="FFC000"/>
                </a:solidFill>
              </a:rPr>
              <a:t>énergique</a:t>
            </a:r>
            <a:endParaRPr lang="en-US" sz="1400" u="sng" dirty="0" smtClean="0">
              <a:solidFill>
                <a:srgbClr val="FFC000"/>
              </a:solidFill>
            </a:endParaRPr>
          </a:p>
          <a:p>
            <a:r>
              <a:rPr lang="en-US" sz="1400" dirty="0" smtClean="0"/>
              <a:t>Martine </a:t>
            </a:r>
            <a:r>
              <a:rPr lang="en-US" sz="1400" dirty="0" err="1" smtClean="0"/>
              <a:t>est</a:t>
            </a:r>
            <a:r>
              <a:rPr lang="en-US" sz="1400" dirty="0" smtClean="0"/>
              <a:t> </a:t>
            </a:r>
            <a:r>
              <a:rPr lang="en-US" sz="1400" dirty="0" err="1" smtClean="0"/>
              <a:t>une</a:t>
            </a:r>
            <a:r>
              <a:rPr lang="en-US" sz="1400" dirty="0" smtClean="0"/>
              <a:t> </a:t>
            </a:r>
            <a:r>
              <a:rPr lang="en-US" sz="1400" dirty="0" err="1" smtClean="0"/>
              <a:t>productrice</a:t>
            </a:r>
            <a:r>
              <a:rPr lang="en-US" sz="1400" dirty="0" smtClean="0"/>
              <a:t> </a:t>
            </a:r>
            <a:r>
              <a:rPr lang="en-US" sz="1400" u="sng" dirty="0" err="1" smtClean="0">
                <a:solidFill>
                  <a:srgbClr val="FFC000"/>
                </a:solidFill>
              </a:rPr>
              <a:t>sympathique</a:t>
            </a:r>
            <a:endParaRPr lang="en-US" sz="1400" u="sng" dirty="0" smtClean="0">
              <a:solidFill>
                <a:srgbClr val="FFC000"/>
              </a:solidFill>
            </a:endParaRPr>
          </a:p>
          <a:p>
            <a:endParaRPr lang="en-US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</TotalTime>
  <Words>259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Lucida Sans Unicode</vt:lpstr>
      <vt:lpstr>Verdana</vt:lpstr>
      <vt:lpstr>Wingdings 2</vt:lpstr>
      <vt:lpstr>Wingdings 3</vt:lpstr>
      <vt:lpstr>Concourse</vt:lpstr>
      <vt:lpstr>Les adjectifs</vt:lpstr>
      <vt:lpstr>Grand / Grande</vt:lpstr>
      <vt:lpstr>Intéressant / Intéressante</vt:lpstr>
      <vt:lpstr>Dynamique et énergique</vt:lpstr>
      <vt:lpstr>PowerPoint Presentation</vt:lpstr>
      <vt:lpstr>Difficile et ridicule</vt:lpstr>
      <vt:lpstr>Super!  Formidable! </vt:lpstr>
      <vt:lpstr>Magnifique et vrai</vt:lpstr>
      <vt:lpstr>Les adjectifs BAGS (beauty – age – goodness – size) et les adjectifs LONGS (3 syllabes/nationalités/ couleurs)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adjectifs</dc:title>
  <dc:creator>apeyssonze</dc:creator>
  <cp:lastModifiedBy>Agnès C Peysson-Zeiss</cp:lastModifiedBy>
  <cp:revision>8</cp:revision>
  <dcterms:created xsi:type="dcterms:W3CDTF">2010-09-07T15:53:49Z</dcterms:created>
  <dcterms:modified xsi:type="dcterms:W3CDTF">2020-10-05T13:39:23Z</dcterms:modified>
</cp:coreProperties>
</file>