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32" r:id="rId2"/>
    <p:sldId id="333" r:id="rId3"/>
    <p:sldId id="334" r:id="rId4"/>
    <p:sldId id="335" r:id="rId5"/>
    <p:sldId id="336" r:id="rId6"/>
    <p:sldId id="337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4CC2"/>
    <a:srgbClr val="772C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34A59-C683-4678-9145-5EC69824ED91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08D30-2D55-4C01-9057-E1154029BC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003A5-C076-4A38-8940-5A8BA65736E8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A8F90-C001-4ED1-938E-7CEFBA770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FBFC5-9475-45BC-96A4-CC8F3CACE136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87EC2-EEDF-44B3-8E2E-F0E74A8B58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BA994-2830-40F7-9033-09823E339E3D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14151-C4EB-40DC-B155-2CFC44D2E8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C41E3-C948-4706-8178-1D39DC1A4F4B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CDE0A-9132-4D16-BF5A-366DF18D81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A6FAB-FFF6-4F30-A729-3365A7BD1610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D70CB-5CDB-44E8-A556-8F4C4A854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CD08B-D1FA-44E6-84BB-E8E40FCF17F3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6C471-9860-43CE-A793-A91E2945F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B82C8-1807-4FC0-9005-38E20C9D7FE9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EF94F-909A-45B0-8EEA-FAF8BB58A1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A3ABB-56AA-47C9-B50B-3C45994483B7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BED89-4F7F-437F-931C-07E3ED203F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ED5E4-772B-42EE-A53E-E0F75FF1A2BA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62350-86FC-4A8B-90A4-06AF4E7EE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19CB9-E2FD-4F41-B81E-201A4B190933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471E7-3B14-4478-8CC3-64A7815DDC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4974D3-2B13-447C-95B7-BE175978EC66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87B62C-9F82-4292-9DDD-E1828DC45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4CC2">
            <a:alpha val="6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M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219200"/>
            <a:ext cx="4287563" cy="5486400"/>
          </a:xfrm>
          <a:prstGeom prst="rect">
            <a:avLst/>
          </a:prstGeom>
          <a:ln>
            <a:solidFill>
              <a:srgbClr val="660066">
                <a:alpha val="82000"/>
              </a:srgb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04800" y="2286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2"/>
                </a:solidFill>
                <a:latin typeface="Century Gothic"/>
              </a:rPr>
              <a:t>Chapitre</a:t>
            </a:r>
            <a:r>
              <a:rPr lang="en-US" sz="2800" b="1" dirty="0">
                <a:solidFill>
                  <a:schemeClr val="bg2"/>
                </a:solidFill>
                <a:latin typeface="Century Gothic"/>
              </a:rPr>
              <a:t> 5:</a:t>
            </a:r>
          </a:p>
          <a:p>
            <a:pPr algn="ctr"/>
            <a:r>
              <a:rPr lang="en-US" sz="2800" b="1" dirty="0">
                <a:solidFill>
                  <a:schemeClr val="bg2"/>
                </a:solidFill>
                <a:latin typeface="Century Gothic"/>
              </a:rPr>
              <a:t>Vocabulary Transparencies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La vie </a:t>
            </a:r>
            <a:r>
              <a:rPr lang="en-US" sz="2800" dirty="0" err="1">
                <a:latin typeface="Century Gothic"/>
              </a:rPr>
              <a:t>quotidienne</a:t>
            </a:r>
            <a:endParaRPr lang="en-US" sz="2800" dirty="0">
              <a:latin typeface="Century Gothic"/>
            </a:endParaRPr>
          </a:p>
          <a:p>
            <a:pPr algn="ctr"/>
            <a:r>
              <a:rPr lang="en-US" sz="2800" dirty="0" err="1">
                <a:latin typeface="Century Gothic"/>
              </a:rPr>
              <a:t>Hier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soir</a:t>
            </a:r>
            <a:r>
              <a:rPr lang="en-US" sz="2800" dirty="0">
                <a:latin typeface="Century Gothic"/>
              </a:rPr>
              <a:t>, chez les Colin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5, page 162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T-1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077" y="1295400"/>
            <a:ext cx="2297723" cy="18288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2900" y="1219200"/>
            <a:ext cx="1485900" cy="16510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3800" y="1219200"/>
            <a:ext cx="1498600" cy="16129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3600" y="3124200"/>
            <a:ext cx="1514693" cy="16002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2400" y="2971800"/>
            <a:ext cx="1625600" cy="17907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9800" y="2895600"/>
            <a:ext cx="1524000" cy="26035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00300" y="4660900"/>
            <a:ext cx="1490553" cy="15875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18000" y="5054600"/>
            <a:ext cx="1549400" cy="1422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Les </a:t>
            </a:r>
            <a:r>
              <a:rPr lang="en-US" sz="2800" dirty="0" err="1">
                <a:latin typeface="Century Gothic"/>
              </a:rPr>
              <a:t>expériences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5, page 165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T-2a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905000"/>
            <a:ext cx="2984500" cy="228600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1524000"/>
            <a:ext cx="1346200" cy="32639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1905000"/>
            <a:ext cx="3022600" cy="2311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Les </a:t>
            </a:r>
            <a:r>
              <a:rPr lang="en-US" sz="2800" dirty="0" err="1">
                <a:latin typeface="Century Gothic"/>
              </a:rPr>
              <a:t>expériences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5, page 166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T-2b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828800"/>
            <a:ext cx="1574800" cy="21590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1143000"/>
            <a:ext cx="1511300" cy="440690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1676400"/>
            <a:ext cx="1866900" cy="266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Le week-end et les </a:t>
            </a:r>
            <a:r>
              <a:rPr lang="en-US" sz="2800" dirty="0" err="1">
                <a:latin typeface="Century Gothic"/>
              </a:rPr>
              <a:t>loisirs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5, page 169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T-3</a:t>
            </a: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143000"/>
            <a:ext cx="1143000" cy="165886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150" y="1066800"/>
            <a:ext cx="1238250" cy="171450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2176" y="1143000"/>
            <a:ext cx="1063424" cy="160020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3600" y="2832100"/>
            <a:ext cx="1412240" cy="176530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2400" y="2819400"/>
            <a:ext cx="1271477" cy="177800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2602" y="2705100"/>
            <a:ext cx="929762" cy="194310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9800" y="4648200"/>
            <a:ext cx="1222597" cy="145415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7600" y="4572000"/>
            <a:ext cx="1524000" cy="1725084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4001" y="4724400"/>
            <a:ext cx="1295399" cy="168607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914400"/>
            <a:ext cx="1663700" cy="330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Century Gothic"/>
              </a:rPr>
              <a:t>Faits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personnels</a:t>
            </a:r>
            <a:r>
              <a:rPr lang="en-US" sz="2800" dirty="0">
                <a:latin typeface="Century Gothic"/>
              </a:rPr>
              <a:t> et </a:t>
            </a:r>
            <a:r>
              <a:rPr lang="en-US" sz="2800" dirty="0" err="1">
                <a:latin typeface="Century Gothic"/>
              </a:rPr>
              <a:t>historiques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5, page 172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T-4</a:t>
            </a: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50" y="1066800"/>
            <a:ext cx="7556500" cy="2159000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50" y="3289300"/>
            <a:ext cx="7454900" cy="21209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748</TotalTime>
  <Words>57</Words>
  <Application>Microsoft Office PowerPoint</Application>
  <PresentationFormat>On-screen Show (4:3)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McGraw-Hill Companies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sara_jaeger</dc:creator>
  <cp:lastModifiedBy>Agnès C Peysson-Zeiss</cp:lastModifiedBy>
  <cp:revision>109</cp:revision>
  <dcterms:created xsi:type="dcterms:W3CDTF">2012-01-25T01:33:36Z</dcterms:created>
  <dcterms:modified xsi:type="dcterms:W3CDTF">2020-10-12T12:14:56Z</dcterms:modified>
</cp:coreProperties>
</file>