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58" r:id="rId3"/>
    <p:sldId id="257" r:id="rId4"/>
    <p:sldId id="260" r:id="rId5"/>
    <p:sldId id="263" r:id="rId6"/>
    <p:sldId id="261" r:id="rId7"/>
    <p:sldId id="264" r:id="rId8"/>
    <p:sldId id="266" r:id="rId9"/>
    <p:sldId id="271" r:id="rId10"/>
    <p:sldId id="259" r:id="rId11"/>
    <p:sldId id="262" r:id="rId12"/>
    <p:sldId id="265" r:id="rId13"/>
    <p:sldId id="270" r:id="rId14"/>
    <p:sldId id="267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6" autoAdjust="0"/>
  </p:normalViewPr>
  <p:slideViewPr>
    <p:cSldViewPr>
      <p:cViewPr varScale="1">
        <p:scale>
          <a:sx n="62" d="100"/>
          <a:sy n="62" d="100"/>
        </p:scale>
        <p:origin x="1400" y="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3A72B-C834-48D2-AE67-FCE60EA23874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B8538-5655-4A4E-A51E-FE3EAAE52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CB8538-5655-4A4E-A51E-FE3EAAE5263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C84D-94DE-4D8C-A3E4-C71CC0D4331A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C84D-94DE-4D8C-A3E4-C71CC0D4331A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C84D-94DE-4D8C-A3E4-C71CC0D4331A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C84D-94DE-4D8C-A3E4-C71CC0D4331A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C84D-94DE-4D8C-A3E4-C71CC0D4331A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C84D-94DE-4D8C-A3E4-C71CC0D4331A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C84D-94DE-4D8C-A3E4-C71CC0D4331A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C84D-94DE-4D8C-A3E4-C71CC0D4331A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C84D-94DE-4D8C-A3E4-C71CC0D4331A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C84D-94DE-4D8C-A3E4-C71CC0D4331A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C84D-94DE-4D8C-A3E4-C71CC0D4331A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B45C84D-94DE-4D8C-A3E4-C71CC0D4331A}" type="datetimeFigureOut">
              <a:rPr lang="en-US" smtClean="0"/>
              <a:pPr/>
              <a:t>10/15/2020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F53AD5A-8A84-4532-BA73-D85CE0D03E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Les </a:t>
            </a:r>
            <a:r>
              <a:rPr lang="en-US" dirty="0" err="1"/>
              <a:t>verbes</a:t>
            </a:r>
            <a:r>
              <a:rPr lang="en-US" dirty="0"/>
              <a:t> </a:t>
            </a:r>
            <a:r>
              <a:rPr lang="en-US" dirty="0" err="1"/>
              <a:t>pronominaux</a:t>
            </a:r>
            <a:br>
              <a:rPr lang="en-US" dirty="0"/>
            </a:br>
            <a:r>
              <a:rPr lang="en-US" dirty="0"/>
              <a:t>au passé </a:t>
            </a:r>
            <a:r>
              <a:rPr lang="en-US" dirty="0" err="1"/>
              <a:t>composé</a:t>
            </a:r>
            <a:r>
              <a:rPr lang="en-US" dirty="0"/>
              <a:t>   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Se </a:t>
            </a:r>
            <a:r>
              <a:rPr lang="en-US" dirty="0" err="1"/>
              <a:t>brosser</a:t>
            </a:r>
            <a:r>
              <a:rPr lang="en-US" dirty="0"/>
              <a:t> les dents</a:t>
            </a:r>
            <a:br>
              <a:rPr lang="en-US" dirty="0"/>
            </a:br>
            <a:r>
              <a:rPr lang="en-US" dirty="0" err="1">
                <a:solidFill>
                  <a:srgbClr val="00B050"/>
                </a:solidFill>
              </a:rPr>
              <a:t>Ils</a:t>
            </a:r>
            <a:r>
              <a:rPr lang="en-US" dirty="0"/>
              <a:t> </a:t>
            </a:r>
            <a:r>
              <a:rPr lang="en-US" u="sng" dirty="0"/>
              <a:t>se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bross</a:t>
            </a:r>
            <a:r>
              <a:rPr lang="en-US" dirty="0" err="1">
                <a:solidFill>
                  <a:srgbClr val="00B050"/>
                </a:solidFill>
              </a:rPr>
              <a:t>é</a:t>
            </a:r>
            <a:r>
              <a:rPr lang="en-US" dirty="0"/>
              <a:t> </a:t>
            </a:r>
            <a:r>
              <a:rPr lang="en-US" u="sng" dirty="0"/>
              <a:t>les dents </a:t>
            </a:r>
            <a:r>
              <a:rPr lang="en-US" dirty="0"/>
              <a:t>et </a:t>
            </a:r>
            <a:r>
              <a:rPr lang="en-US" dirty="0" err="1">
                <a:solidFill>
                  <a:srgbClr val="00B050"/>
                </a:solidFill>
              </a:rPr>
              <a:t>elles</a:t>
            </a:r>
            <a:r>
              <a:rPr lang="en-US" dirty="0"/>
              <a:t> </a:t>
            </a:r>
            <a:r>
              <a:rPr lang="en-US" u="sng" dirty="0"/>
              <a:t>se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bross</a:t>
            </a:r>
            <a:r>
              <a:rPr lang="en-US" dirty="0" err="1">
                <a:solidFill>
                  <a:srgbClr val="00B050"/>
                </a:solidFill>
              </a:rPr>
              <a:t>é</a:t>
            </a:r>
            <a:r>
              <a:rPr lang="en-US" dirty="0"/>
              <a:t> les dents</a:t>
            </a:r>
          </a:p>
        </p:txBody>
      </p:sp>
      <p:pic>
        <p:nvPicPr>
          <p:cNvPr id="4" name="Content Placeholder 3" descr="se brosser les dent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1552575"/>
            <a:ext cx="5410200" cy="3019425"/>
          </a:xfr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Se </a:t>
            </a:r>
            <a:r>
              <a:rPr lang="en-US" dirty="0" err="1"/>
              <a:t>raser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>
                <a:solidFill>
                  <a:srgbClr val="00B050"/>
                </a:solidFill>
              </a:rPr>
              <a:t>Il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</a:t>
            </a:r>
            <a:r>
              <a:rPr lang="en-US" dirty="0" err="1"/>
              <a:t>ras</a:t>
            </a:r>
            <a:r>
              <a:rPr lang="en-US" dirty="0" err="1">
                <a:solidFill>
                  <a:srgbClr val="00B050"/>
                </a:solidFill>
              </a:rPr>
              <a:t>é</a:t>
            </a:r>
            <a:r>
              <a:rPr lang="en-US" dirty="0"/>
              <a:t> et </a:t>
            </a:r>
            <a:r>
              <a:rPr lang="en-US" dirty="0" err="1">
                <a:solidFill>
                  <a:srgbClr val="00B050"/>
                </a:solidFill>
              </a:rPr>
              <a:t>elle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</a:t>
            </a:r>
            <a:r>
              <a:rPr lang="en-US" dirty="0" err="1"/>
              <a:t>rasée</a:t>
            </a:r>
            <a:r>
              <a:rPr lang="en-US" dirty="0"/>
              <a:t>.  </a:t>
            </a:r>
            <a:r>
              <a:rPr lang="en-US" dirty="0">
                <a:solidFill>
                  <a:srgbClr val="00B050"/>
                </a:solidFill>
              </a:rPr>
              <a:t>Elle</a:t>
            </a:r>
            <a:r>
              <a:rPr lang="en-US" dirty="0"/>
              <a:t> </a:t>
            </a:r>
            <a:r>
              <a:rPr lang="en-US" u="sng" dirty="0" err="1"/>
              <a:t>s</a:t>
            </a:r>
            <a:r>
              <a:rPr lang="en-US" dirty="0" err="1"/>
              <a:t>’est</a:t>
            </a:r>
            <a:r>
              <a:rPr lang="en-US" dirty="0"/>
              <a:t> </a:t>
            </a:r>
            <a:r>
              <a:rPr lang="en-US" dirty="0" err="1"/>
              <a:t>ras</a:t>
            </a:r>
            <a:r>
              <a:rPr lang="en-US" dirty="0" err="1">
                <a:solidFill>
                  <a:srgbClr val="00B050"/>
                </a:solidFill>
              </a:rPr>
              <a:t>é</a:t>
            </a:r>
            <a:r>
              <a:rPr lang="en-US" dirty="0"/>
              <a:t> </a:t>
            </a:r>
            <a:r>
              <a:rPr lang="en-US" u="sng" dirty="0"/>
              <a:t>les </a:t>
            </a:r>
            <a:r>
              <a:rPr lang="en-US" u="sng" dirty="0" err="1"/>
              <a:t>jambes</a:t>
            </a:r>
            <a:r>
              <a:rPr lang="en-US" u="sng" dirty="0"/>
              <a:t> </a:t>
            </a:r>
            <a:endParaRPr lang="en-US" u="sng" dirty="0">
              <a:solidFill>
                <a:srgbClr val="00B050"/>
              </a:solidFill>
            </a:endParaRPr>
          </a:p>
        </p:txBody>
      </p:sp>
      <p:pic>
        <p:nvPicPr>
          <p:cNvPr id="4" name="Content Placeholder 3" descr="se_ras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5600" y="838200"/>
            <a:ext cx="3581399" cy="3124200"/>
          </a:xfr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Se </a:t>
            </a:r>
            <a:r>
              <a:rPr lang="en-US" dirty="0" err="1"/>
              <a:t>maquiller</a:t>
            </a:r>
            <a:br>
              <a:rPr lang="en-US" dirty="0"/>
            </a:br>
            <a:r>
              <a:rPr lang="en-US" dirty="0">
                <a:solidFill>
                  <a:srgbClr val="00B050"/>
                </a:solidFill>
              </a:rPr>
              <a:t>Elle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</a:t>
            </a:r>
            <a:r>
              <a:rPr lang="en-US" dirty="0" err="1"/>
              <a:t>maquillée</a:t>
            </a:r>
            <a:r>
              <a:rPr lang="en-US" dirty="0"/>
              <a:t>.  </a:t>
            </a:r>
            <a:r>
              <a:rPr lang="en-US" dirty="0">
                <a:solidFill>
                  <a:srgbClr val="00B050"/>
                </a:solidFill>
              </a:rPr>
              <a:t>Elle</a:t>
            </a:r>
            <a:r>
              <a:rPr lang="en-US" dirty="0"/>
              <a:t> </a:t>
            </a:r>
            <a:r>
              <a:rPr lang="en-US" u="sng" dirty="0" err="1"/>
              <a:t>s</a:t>
            </a:r>
            <a:r>
              <a:rPr lang="en-US" dirty="0" err="1"/>
              <a:t>’est</a:t>
            </a:r>
            <a:r>
              <a:rPr lang="en-US" dirty="0"/>
              <a:t> </a:t>
            </a:r>
            <a:r>
              <a:rPr lang="en-US" dirty="0" err="1"/>
              <a:t>maquill</a:t>
            </a:r>
            <a:r>
              <a:rPr lang="en-US" dirty="0" err="1">
                <a:solidFill>
                  <a:srgbClr val="00B050"/>
                </a:solidFill>
              </a:rPr>
              <a:t>é</a:t>
            </a:r>
            <a:r>
              <a:rPr lang="en-US" dirty="0"/>
              <a:t> </a:t>
            </a:r>
            <a:r>
              <a:rPr lang="en-US" u="sng" dirty="0"/>
              <a:t>les </a:t>
            </a:r>
            <a:r>
              <a:rPr lang="en-US" u="sng" dirty="0" err="1"/>
              <a:t>lèvres</a:t>
            </a:r>
            <a:r>
              <a:rPr lang="en-US" dirty="0"/>
              <a:t>.</a:t>
            </a:r>
            <a:br>
              <a:rPr lang="en-US" dirty="0">
                <a:solidFill>
                  <a:srgbClr val="00B050"/>
                </a:solidFill>
              </a:rPr>
            </a:b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4" name="Content Placeholder 3" descr="maquill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8319" y="1296987"/>
            <a:ext cx="3073400" cy="2654300"/>
          </a:xfr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Ils</a:t>
            </a:r>
            <a:r>
              <a:rPr lang="en-US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se </a:t>
            </a:r>
            <a:r>
              <a:rPr lang="en-US" sz="3200" b="1" dirty="0" err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sont</a:t>
            </a:r>
            <a:r>
              <a:rPr lang="en-US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parlé</a:t>
            </a:r>
            <a:r>
              <a:rPr lang="en-US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</a:t>
            </a:r>
            <a:r>
              <a:rPr lang="en-US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pas de S</a:t>
            </a:r>
            <a:br>
              <a:rPr lang="en-US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</a:br>
            <a:r>
              <a:rPr lang="en-US" sz="3200" b="1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Ils</a:t>
            </a:r>
            <a:r>
              <a:rPr lang="en-US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</a:t>
            </a:r>
            <a:r>
              <a:rPr lang="en-U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se </a:t>
            </a:r>
            <a:r>
              <a:rPr lang="en-US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sont</a:t>
            </a:r>
            <a:r>
              <a:rPr lang="en-U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téléphon</a:t>
            </a:r>
            <a:r>
              <a:rPr lang="en-US" sz="3200" b="1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é</a:t>
            </a:r>
            <a:r>
              <a:rPr lang="en-U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et </a:t>
            </a:r>
            <a:r>
              <a:rPr lang="en-US" sz="3200" b="1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ils</a:t>
            </a:r>
            <a:r>
              <a:rPr lang="en-U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se </a:t>
            </a:r>
            <a:r>
              <a:rPr lang="en-US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sont</a:t>
            </a:r>
            <a:r>
              <a:rPr lang="en-U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écri</a:t>
            </a:r>
            <a:r>
              <a:rPr lang="en-US" sz="3200" b="1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t</a:t>
            </a:r>
            <a:endParaRPr lang="en-US" sz="3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462712" y="533400"/>
            <a:ext cx="2240280" cy="220980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Les </a:t>
            </a:r>
            <a:r>
              <a:rPr lang="en-US" b="1" dirty="0" err="1">
                <a:solidFill>
                  <a:schemeClr val="accent1"/>
                </a:solidFill>
              </a:rPr>
              <a:t>verbes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comme</a:t>
            </a:r>
            <a:r>
              <a:rPr lang="en-US" b="1" dirty="0">
                <a:solidFill>
                  <a:schemeClr val="accent1"/>
                </a:solidFill>
              </a:rPr>
              <a:t> :</a:t>
            </a:r>
          </a:p>
          <a:p>
            <a:r>
              <a:rPr lang="en-US" b="1" dirty="0">
                <a:solidFill>
                  <a:schemeClr val="accent1"/>
                </a:solidFill>
              </a:rPr>
              <a:t>se </a:t>
            </a:r>
            <a:r>
              <a:rPr lang="en-US" b="1" dirty="0" err="1">
                <a:solidFill>
                  <a:schemeClr val="accent1"/>
                </a:solidFill>
              </a:rPr>
              <a:t>parler</a:t>
            </a:r>
            <a:r>
              <a:rPr lang="en-US" b="1" dirty="0">
                <a:solidFill>
                  <a:schemeClr val="accent1"/>
                </a:solidFill>
              </a:rPr>
              <a:t> (à), </a:t>
            </a:r>
          </a:p>
          <a:p>
            <a:r>
              <a:rPr lang="en-US" b="1" dirty="0">
                <a:solidFill>
                  <a:schemeClr val="accent1"/>
                </a:solidFill>
              </a:rPr>
              <a:t>se </a:t>
            </a:r>
            <a:r>
              <a:rPr lang="en-US" b="1" dirty="0" err="1">
                <a:solidFill>
                  <a:schemeClr val="accent1"/>
                </a:solidFill>
              </a:rPr>
              <a:t>téléphoner</a:t>
            </a:r>
            <a:r>
              <a:rPr lang="en-US" b="1" dirty="0">
                <a:solidFill>
                  <a:schemeClr val="accent1"/>
                </a:solidFill>
              </a:rPr>
              <a:t> (à), </a:t>
            </a:r>
            <a:r>
              <a:rPr lang="en-US" b="1" dirty="0" err="1">
                <a:solidFill>
                  <a:schemeClr val="accent1"/>
                </a:solidFill>
              </a:rPr>
              <a:t>s’écrire</a:t>
            </a:r>
            <a:r>
              <a:rPr lang="en-US" b="1" dirty="0">
                <a:solidFill>
                  <a:schemeClr val="accent1"/>
                </a:solidFill>
              </a:rPr>
              <a:t> (à)</a:t>
            </a:r>
          </a:p>
          <a:p>
            <a:r>
              <a:rPr lang="en-US" b="1" dirty="0">
                <a:solidFill>
                  <a:schemeClr val="accent1"/>
                </a:solidFill>
              </a:rPr>
              <a:t>Se </a:t>
            </a:r>
            <a:r>
              <a:rPr lang="en-US" b="1" dirty="0" err="1">
                <a:solidFill>
                  <a:schemeClr val="accent1"/>
                </a:solidFill>
              </a:rPr>
              <a:t>donner</a:t>
            </a:r>
            <a:r>
              <a:rPr lang="en-US" b="1" dirty="0">
                <a:solidFill>
                  <a:schemeClr val="accent1"/>
                </a:solidFill>
              </a:rPr>
              <a:t> (à)</a:t>
            </a:r>
            <a:endParaRPr lang="en-US" dirty="0"/>
          </a:p>
        </p:txBody>
      </p:sp>
      <p:pic>
        <p:nvPicPr>
          <p:cNvPr id="5" name="Picture Placeholder 4" descr="se parler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8751" r="8751"/>
          <a:stretch>
            <a:fillRect/>
          </a:stretch>
        </p:blipFill>
        <p:spPr>
          <a:xfrm>
            <a:off x="421480" y="435768"/>
            <a:ext cx="5925312" cy="3450432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/>
              <a:t>Qu’est-ce</a:t>
            </a:r>
            <a:r>
              <a:rPr lang="en-US" dirty="0"/>
              <a:t> </a:t>
            </a:r>
            <a:r>
              <a:rPr lang="en-US" dirty="0" err="1"/>
              <a:t>qu’il</a:t>
            </a:r>
            <a:r>
              <a:rPr lang="en-US" dirty="0"/>
              <a:t> a fait? </a:t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451894" y="614362"/>
            <a:ext cx="4286250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Qu’est-ce</a:t>
            </a:r>
            <a:r>
              <a:rPr lang="en-US" dirty="0"/>
              <a:t> </a:t>
            </a:r>
            <a:r>
              <a:rPr lang="en-US" dirty="0" err="1"/>
              <a:t>qu’ils</a:t>
            </a:r>
            <a:r>
              <a:rPr lang="en-US" dirty="0"/>
              <a:t> </a:t>
            </a:r>
            <a:r>
              <a:rPr lang="en-US" dirty="0" err="1"/>
              <a:t>ont</a:t>
            </a:r>
            <a:r>
              <a:rPr lang="en-US" dirty="0"/>
              <a:t> fait?</a:t>
            </a:r>
          </a:p>
        </p:txBody>
      </p:sp>
      <p:pic>
        <p:nvPicPr>
          <p:cNvPr id="4" name="Content Placeholder 3" descr="Sembrasserapari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530225"/>
            <a:ext cx="5410199" cy="4575175"/>
          </a:xfr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Se </a:t>
            </a:r>
            <a:r>
              <a:rPr lang="en-US" dirty="0" err="1"/>
              <a:t>réveiller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matin</a:t>
            </a:r>
            <a:r>
              <a:rPr lang="en-US" dirty="0"/>
              <a:t>, </a:t>
            </a:r>
            <a:r>
              <a:rPr lang="en-US" dirty="0" err="1">
                <a:solidFill>
                  <a:srgbClr val="00B050"/>
                </a:solidFill>
              </a:rPr>
              <a:t>il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</a:t>
            </a:r>
            <a:r>
              <a:rPr lang="en-US" dirty="0" err="1"/>
              <a:t>réveill</a:t>
            </a:r>
            <a:r>
              <a:rPr lang="en-US" dirty="0" err="1">
                <a:solidFill>
                  <a:srgbClr val="00B050"/>
                </a:solidFill>
              </a:rPr>
              <a:t>é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/>
              <a:t>difficilement</a:t>
            </a:r>
            <a:r>
              <a:rPr lang="en-US" dirty="0"/>
              <a:t> et </a:t>
            </a:r>
            <a:r>
              <a:rPr lang="en-US" dirty="0" err="1">
                <a:solidFill>
                  <a:srgbClr val="00B050"/>
                </a:solidFill>
              </a:rPr>
              <a:t>elle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</a:t>
            </a:r>
            <a:r>
              <a:rPr lang="en-US" dirty="0" err="1"/>
              <a:t>réveill</a:t>
            </a:r>
            <a:r>
              <a:rPr lang="en-US" dirty="0" err="1">
                <a:solidFill>
                  <a:srgbClr val="00B050"/>
                </a:solidFill>
              </a:rPr>
              <a:t>ée</a:t>
            </a:r>
            <a:r>
              <a:rPr lang="en-US" dirty="0"/>
              <a:t> </a:t>
            </a:r>
            <a:r>
              <a:rPr lang="en-US" dirty="0" err="1"/>
              <a:t>vite</a:t>
            </a:r>
            <a:endParaRPr lang="en-US" dirty="0"/>
          </a:p>
        </p:txBody>
      </p:sp>
      <p:pic>
        <p:nvPicPr>
          <p:cNvPr id="4" name="Content Placeholder 3" descr="seReveill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5019" y="719137"/>
            <a:ext cx="5080000" cy="3810000"/>
          </a:xfr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i="1" dirty="0"/>
              <a:t>Se lever</a:t>
            </a:r>
            <a:br>
              <a:rPr lang="en-US" i="1" dirty="0"/>
            </a:br>
            <a:r>
              <a:rPr lang="en-US" i="1" dirty="0">
                <a:solidFill>
                  <a:srgbClr val="00B050"/>
                </a:solidFill>
              </a:rPr>
              <a:t>Il</a:t>
            </a:r>
            <a:r>
              <a:rPr lang="en-US" i="1" dirty="0"/>
              <a:t> </a:t>
            </a:r>
            <a:r>
              <a:rPr lang="en-US" i="1" dirty="0" err="1"/>
              <a:t>s’est</a:t>
            </a:r>
            <a:r>
              <a:rPr lang="en-US" i="1" dirty="0"/>
              <a:t> </a:t>
            </a:r>
            <a:r>
              <a:rPr lang="en-US" i="1" dirty="0" err="1"/>
              <a:t>lev</a:t>
            </a:r>
            <a:r>
              <a:rPr lang="en-US" i="1" dirty="0" err="1">
                <a:solidFill>
                  <a:srgbClr val="00B050"/>
                </a:solidFill>
              </a:rPr>
              <a:t>é</a:t>
            </a:r>
            <a:r>
              <a:rPr lang="en-US" i="1" dirty="0"/>
              <a:t> </a:t>
            </a:r>
            <a:r>
              <a:rPr lang="en-US" i="1" dirty="0" err="1"/>
              <a:t>vite</a:t>
            </a:r>
            <a:r>
              <a:rPr lang="en-US" i="1" dirty="0"/>
              <a:t> et </a:t>
            </a:r>
            <a:r>
              <a:rPr lang="en-US" i="1" dirty="0" err="1">
                <a:solidFill>
                  <a:srgbClr val="00B050"/>
                </a:solidFill>
              </a:rPr>
              <a:t>elle</a:t>
            </a:r>
            <a:r>
              <a:rPr lang="en-US" i="1" dirty="0"/>
              <a:t> </a:t>
            </a:r>
            <a:r>
              <a:rPr lang="en-US" i="1" dirty="0" err="1"/>
              <a:t>s’est</a:t>
            </a:r>
            <a:r>
              <a:rPr lang="en-US" i="1" dirty="0"/>
              <a:t> </a:t>
            </a:r>
            <a:r>
              <a:rPr lang="en-US" i="1" dirty="0" err="1"/>
              <a:t>lev</a:t>
            </a:r>
            <a:r>
              <a:rPr lang="en-US" i="1" dirty="0" err="1">
                <a:solidFill>
                  <a:srgbClr val="00B050"/>
                </a:solidFill>
              </a:rPr>
              <a:t>ée</a:t>
            </a:r>
            <a:endParaRPr lang="en-US" i="1" dirty="0">
              <a:solidFill>
                <a:srgbClr val="00B050"/>
              </a:solidFill>
            </a:endParaRPr>
          </a:p>
        </p:txBody>
      </p:sp>
      <p:pic>
        <p:nvPicPr>
          <p:cNvPr id="4" name="Content Placeholder 3" descr="se lev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5669" y="709612"/>
            <a:ext cx="4838700" cy="3829050"/>
          </a:xfr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/>
              <a:t>S’habiller</a:t>
            </a:r>
            <a:br>
              <a:rPr lang="en-US" dirty="0"/>
            </a:br>
            <a:r>
              <a:rPr lang="en-US" dirty="0">
                <a:solidFill>
                  <a:srgbClr val="00B050"/>
                </a:solidFill>
              </a:rPr>
              <a:t>Elle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</a:t>
            </a:r>
            <a:r>
              <a:rPr lang="en-US" dirty="0" err="1"/>
              <a:t>habill</a:t>
            </a:r>
            <a:r>
              <a:rPr lang="en-US" dirty="0" err="1">
                <a:solidFill>
                  <a:srgbClr val="00B050"/>
                </a:solidFill>
              </a:rPr>
              <a:t>ée</a:t>
            </a:r>
            <a:r>
              <a:rPr lang="en-US" dirty="0"/>
              <a:t> </a:t>
            </a:r>
            <a:r>
              <a:rPr lang="en-US" dirty="0" err="1"/>
              <a:t>seule</a:t>
            </a:r>
            <a:r>
              <a:rPr lang="en-US" dirty="0"/>
              <a:t> et </a:t>
            </a:r>
            <a:r>
              <a:rPr lang="en-US" dirty="0" err="1">
                <a:solidFill>
                  <a:srgbClr val="00B050"/>
                </a:solidFill>
              </a:rPr>
              <a:t>il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</a:t>
            </a:r>
            <a:r>
              <a:rPr lang="en-US" dirty="0" err="1"/>
              <a:t>habill</a:t>
            </a:r>
            <a:r>
              <a:rPr lang="en-US" dirty="0" err="1">
                <a:solidFill>
                  <a:srgbClr val="00B050"/>
                </a:solidFill>
              </a:rPr>
              <a:t>é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6" name="Content Placeholder 5" descr="s'habiller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6269" y="909637"/>
            <a:ext cx="2857500" cy="3429000"/>
          </a:xfr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/>
              <a:t>S’embrasser</a:t>
            </a:r>
            <a:br>
              <a:rPr lang="en-US" dirty="0"/>
            </a:br>
            <a:r>
              <a:rPr lang="en-US" dirty="0" err="1">
                <a:solidFill>
                  <a:srgbClr val="00B050"/>
                </a:solidFill>
              </a:rPr>
              <a:t>Ils</a:t>
            </a:r>
            <a:r>
              <a:rPr lang="en-US" dirty="0"/>
              <a:t> se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embrass</a:t>
            </a:r>
            <a:r>
              <a:rPr lang="en-US" dirty="0" err="1">
                <a:solidFill>
                  <a:srgbClr val="00B050"/>
                </a:solidFill>
              </a:rPr>
              <a:t>és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/>
              <a:t>passionément</a:t>
            </a:r>
            <a:endParaRPr lang="en-US" dirty="0"/>
          </a:p>
        </p:txBody>
      </p:sp>
      <p:pic>
        <p:nvPicPr>
          <p:cNvPr id="4" name="Content Placeholder 3" descr="S'embrass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8144" y="1023937"/>
            <a:ext cx="3333750" cy="3200400"/>
          </a:xfr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Se laver – se </a:t>
            </a:r>
            <a:r>
              <a:rPr lang="en-US" dirty="0" err="1"/>
              <a:t>doucher</a:t>
            </a:r>
            <a:br>
              <a:rPr lang="en-US" dirty="0"/>
            </a:br>
            <a:r>
              <a:rPr lang="en-US" dirty="0">
                <a:solidFill>
                  <a:srgbClr val="00B050"/>
                </a:solidFill>
              </a:rPr>
              <a:t>Il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</a:t>
            </a:r>
            <a:r>
              <a:rPr lang="en-US" dirty="0" err="1"/>
              <a:t>douch</a:t>
            </a:r>
            <a:r>
              <a:rPr lang="en-US" dirty="0" err="1">
                <a:solidFill>
                  <a:srgbClr val="00B050"/>
                </a:solidFill>
              </a:rPr>
              <a:t>é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et </a:t>
            </a:r>
            <a:r>
              <a:rPr lang="en-US" dirty="0" err="1">
                <a:solidFill>
                  <a:srgbClr val="00B050"/>
                </a:solidFill>
              </a:rPr>
              <a:t>elle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</a:t>
            </a:r>
            <a:r>
              <a:rPr lang="en-US" dirty="0" err="1"/>
              <a:t>douch</a:t>
            </a:r>
            <a:r>
              <a:rPr lang="en-US" dirty="0" err="1">
                <a:solidFill>
                  <a:srgbClr val="00B050"/>
                </a:solidFill>
              </a:rPr>
              <a:t>ée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4" name="Content Placeholder 3" descr="selaver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0519" y="904875"/>
            <a:ext cx="3429000" cy="3438525"/>
          </a:xfr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 Se </a:t>
            </a:r>
            <a:r>
              <a:rPr lang="en-US" dirty="0" err="1"/>
              <a:t>peigner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>
                <a:solidFill>
                  <a:srgbClr val="00B050"/>
                </a:solidFill>
              </a:rPr>
              <a:t>Max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</a:t>
            </a:r>
            <a:r>
              <a:rPr lang="en-US" dirty="0" err="1"/>
              <a:t>peign</a:t>
            </a:r>
            <a:r>
              <a:rPr lang="en-US" dirty="0" err="1">
                <a:solidFill>
                  <a:srgbClr val="00B050"/>
                </a:solidFill>
              </a:rPr>
              <a:t>é</a:t>
            </a:r>
            <a:br>
              <a:rPr lang="en-US" dirty="0"/>
            </a:br>
            <a:r>
              <a:rPr lang="en-US" dirty="0"/>
              <a:t>et </a:t>
            </a:r>
            <a:r>
              <a:rPr lang="en-US" dirty="0" err="1">
                <a:solidFill>
                  <a:srgbClr val="00B050"/>
                </a:solidFill>
              </a:rPr>
              <a:t>Chloé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</a:t>
            </a:r>
            <a:r>
              <a:rPr lang="en-US" dirty="0" err="1"/>
              <a:t>peign</a:t>
            </a:r>
            <a:r>
              <a:rPr lang="en-US" dirty="0" err="1">
                <a:solidFill>
                  <a:srgbClr val="00B050"/>
                </a:solidFill>
              </a:rPr>
              <a:t>ée</a:t>
            </a:r>
            <a:r>
              <a:rPr lang="en-US" dirty="0"/>
              <a:t> </a:t>
            </a:r>
          </a:p>
        </p:txBody>
      </p:sp>
      <p:pic>
        <p:nvPicPr>
          <p:cNvPr id="5" name="Content Placeholder 4" descr="sepeign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1428750"/>
            <a:ext cx="4343400" cy="3143250"/>
          </a:xfr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Se </a:t>
            </a:r>
            <a:r>
              <a:rPr lang="en-US" dirty="0" err="1"/>
              <a:t>promener</a:t>
            </a:r>
            <a:br>
              <a:rPr lang="en-US" dirty="0"/>
            </a:br>
            <a:r>
              <a:rPr lang="en-US" dirty="0">
                <a:solidFill>
                  <a:srgbClr val="00B050"/>
                </a:solidFill>
              </a:rPr>
              <a:t>Il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</a:t>
            </a:r>
            <a:r>
              <a:rPr lang="en-US" dirty="0" err="1"/>
              <a:t>promen</a:t>
            </a:r>
            <a:r>
              <a:rPr lang="en-US" dirty="0" err="1">
                <a:solidFill>
                  <a:srgbClr val="00B050"/>
                </a:solidFill>
              </a:rPr>
              <a:t>é</a:t>
            </a:r>
            <a:r>
              <a:rPr lang="en-US" dirty="0"/>
              <a:t> et </a:t>
            </a:r>
            <a:r>
              <a:rPr lang="en-US" dirty="0" err="1">
                <a:solidFill>
                  <a:srgbClr val="00B050"/>
                </a:solidFill>
              </a:rPr>
              <a:t>elle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</a:t>
            </a:r>
            <a:r>
              <a:rPr lang="en-US" dirty="0" err="1"/>
              <a:t>promen</a:t>
            </a:r>
            <a:r>
              <a:rPr lang="en-US" dirty="0" err="1">
                <a:solidFill>
                  <a:srgbClr val="00B050"/>
                </a:solidFill>
              </a:rPr>
              <a:t>ée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4" name="Content Placeholder 3" descr="sepromener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1894" y="614362"/>
            <a:ext cx="4286250" cy="4019550"/>
          </a:xfr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DEF69-0297-4A23-81C7-ACAEBC650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Les </a:t>
            </a:r>
            <a:r>
              <a:rPr lang="en-US" dirty="0" err="1"/>
              <a:t>verbes</a:t>
            </a:r>
            <a:r>
              <a:rPr lang="en-US" dirty="0"/>
              <a:t> + COD: les dents, les </a:t>
            </a:r>
            <a:r>
              <a:rPr lang="en-US" dirty="0" err="1"/>
              <a:t>cheveux</a:t>
            </a:r>
            <a:r>
              <a:rPr lang="en-US" dirty="0"/>
              <a:t>, les </a:t>
            </a:r>
            <a:r>
              <a:rPr lang="en-US" dirty="0" err="1"/>
              <a:t>doigts</a:t>
            </a:r>
            <a:r>
              <a:rPr lang="en-US" dirty="0"/>
              <a:t>, les mains </a:t>
            </a:r>
            <a:r>
              <a:rPr lang="en-US" dirty="0" err="1"/>
              <a:t>etc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B26AC-3B4A-4A9A-B3DA-EDF29B17D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ATTENTION AVEC CES VERBES  + QUOI?</a:t>
            </a:r>
          </a:p>
          <a:p>
            <a:r>
              <a:rPr lang="en-US" dirty="0" err="1"/>
              <a:t>Ils</a:t>
            </a:r>
            <a:r>
              <a:rPr lang="en-US" dirty="0"/>
              <a:t> se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brossé</a:t>
            </a:r>
            <a:r>
              <a:rPr lang="en-US" dirty="0"/>
              <a:t> QUOI?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ils</a:t>
            </a:r>
            <a:r>
              <a:rPr lang="en-US" dirty="0">
                <a:sym typeface="Wingdings" panose="05000000000000000000" pitchFamily="2" charset="2"/>
              </a:rPr>
              <a:t> se </a:t>
            </a:r>
            <a:r>
              <a:rPr lang="en-US" dirty="0" err="1">
                <a:sym typeface="Wingdings" panose="05000000000000000000" pitchFamily="2" charset="2"/>
              </a:rPr>
              <a:t>sont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bross</a:t>
            </a:r>
            <a:r>
              <a:rPr lang="en-US" dirty="0" err="1">
                <a:solidFill>
                  <a:srgbClr val="FF0000"/>
                </a:solidFill>
                <a:sym typeface="Wingdings" panose="05000000000000000000" pitchFamily="2" charset="2"/>
              </a:rPr>
              <a:t>é</a:t>
            </a:r>
            <a:r>
              <a:rPr lang="en-US" dirty="0">
                <a:sym typeface="Wingdings" panose="05000000000000000000" pitchFamily="2" charset="2"/>
              </a:rPr>
              <a:t> LES DENTS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Vs </a:t>
            </a:r>
          </a:p>
          <a:p>
            <a:r>
              <a:rPr lang="en-US" dirty="0" err="1">
                <a:sym typeface="Wingdings" panose="05000000000000000000" pitchFamily="2" charset="2"/>
              </a:rPr>
              <a:t>Ils</a:t>
            </a:r>
            <a:r>
              <a:rPr lang="en-US" dirty="0">
                <a:sym typeface="Wingdings" panose="05000000000000000000" pitchFamily="2" charset="2"/>
              </a:rPr>
              <a:t> se </a:t>
            </a:r>
            <a:r>
              <a:rPr lang="en-US" dirty="0" err="1">
                <a:sym typeface="Wingdings" panose="05000000000000000000" pitchFamily="2" charset="2"/>
              </a:rPr>
              <a:t>sont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bross</a:t>
            </a:r>
            <a:r>
              <a:rPr lang="en-US" dirty="0" err="1">
                <a:solidFill>
                  <a:srgbClr val="FF0000"/>
                </a:solidFill>
                <a:sym typeface="Wingdings" panose="05000000000000000000" pitchFamily="2" charset="2"/>
              </a:rPr>
              <a:t>és</a:t>
            </a:r>
            <a:r>
              <a:rPr lang="en-US" dirty="0">
                <a:sym typeface="Wingdings" panose="05000000000000000000" pitchFamily="2" charset="2"/>
              </a:rPr>
              <a:t> dans la salle de </a:t>
            </a:r>
            <a:r>
              <a:rPr lang="en-US" dirty="0" err="1">
                <a:sym typeface="Wingdings" panose="05000000000000000000" pitchFamily="2" charset="2"/>
              </a:rPr>
              <a:t>bains</a:t>
            </a:r>
            <a:r>
              <a:rPr lang="en-US" dirty="0">
                <a:sym typeface="Wingdings" panose="05000000000000000000" pitchFamily="2" charset="2"/>
              </a:rPr>
              <a:t>  </a:t>
            </a:r>
            <a:r>
              <a:rPr lang="en-US" dirty="0" err="1">
                <a:sym typeface="Wingdings" panose="05000000000000000000" pitchFamily="2" charset="2"/>
              </a:rPr>
              <a:t>Où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est-ce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qu’ils</a:t>
            </a:r>
            <a:r>
              <a:rPr lang="en-US" dirty="0">
                <a:sym typeface="Wingdings" panose="05000000000000000000" pitchFamily="2" charset="2"/>
              </a:rPr>
              <a:t> se </a:t>
            </a:r>
            <a:r>
              <a:rPr lang="en-US" dirty="0" err="1">
                <a:sym typeface="Wingdings" panose="05000000000000000000" pitchFamily="2" charset="2"/>
              </a:rPr>
              <a:t>sont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brossés</a:t>
            </a:r>
            <a:r>
              <a:rPr lang="en-US" dirty="0">
                <a:sym typeface="Wingdings" panose="05000000000000000000" pitchFamily="2" charset="2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1736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98</TotalTime>
  <Words>248</Words>
  <Application>Microsoft Office PowerPoint</Application>
  <PresentationFormat>On-screen Show (4:3)</PresentationFormat>
  <Paragraphs>26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Verdana</vt:lpstr>
      <vt:lpstr>Wingdings 2</vt:lpstr>
      <vt:lpstr>Aspect</vt:lpstr>
      <vt:lpstr>Les verbes pronominaux au passé composé    </vt:lpstr>
      <vt:lpstr>Se réveiller  Ce matin, il s’est réveillé difficilement et elle s’est réveillée vite</vt:lpstr>
      <vt:lpstr>Se lever Il s’est levé vite et elle s’est levée</vt:lpstr>
      <vt:lpstr>S’habiller Elle s’est habillée seule et il s’est habillé</vt:lpstr>
      <vt:lpstr>S’embrasser Ils se sont embrassés passionément</vt:lpstr>
      <vt:lpstr>Se laver – se doucher Il s’est douché et elle s’est douchée</vt:lpstr>
      <vt:lpstr>      Se peigner  Max s’est peigné et Chloé s’est peignée </vt:lpstr>
      <vt:lpstr>Se promener Il s’est promené et elle s’est promenée</vt:lpstr>
      <vt:lpstr>Les verbes + COD: les dents, les cheveux, les doigts, les mains etc…</vt:lpstr>
      <vt:lpstr>Se brosser les dents Ils se sont brossé les dents et elles se sont brossé les dents</vt:lpstr>
      <vt:lpstr>Se raser  Il s’est rasé et elle s’est rasée.  Elle s’est rasé les jambes </vt:lpstr>
      <vt:lpstr>Se maquiller Elle s’est maquillée.  Elle s’est maquillé les lèvres. </vt:lpstr>
      <vt:lpstr>Ils se sont parlé pas de S Ils se sont téléphoné et ils se sont écrit</vt:lpstr>
      <vt:lpstr>Qu’est-ce qu’il a fait?  </vt:lpstr>
      <vt:lpstr>Qu’est-ce qu’ils ont fait?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verbes pronominaux</dc:title>
  <dc:creator>apeyssonze</dc:creator>
  <cp:lastModifiedBy>Agnès C Peysson-Zeiss</cp:lastModifiedBy>
  <cp:revision>17</cp:revision>
  <dcterms:created xsi:type="dcterms:W3CDTF">2007-10-11T12:25:01Z</dcterms:created>
  <dcterms:modified xsi:type="dcterms:W3CDTF">2020-10-15T13:32:44Z</dcterms:modified>
</cp:coreProperties>
</file>