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DB055-3F2B-406F-BC00-672F32DA3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92E6E9-22E9-4C0B-9B8D-DD0320368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9555D-CFC2-409B-8D15-F20DB0DF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639F2-9899-4577-94D7-8891C7001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9D284-5F25-42B0-8A78-797CCA8C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7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C73A-0FAA-4FED-A2F2-86D725AF6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3472C-8827-49A5-8D9D-43B4494F0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62278-4B13-432F-9A2B-AB67FD91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8C8B2-3F84-43A9-8BF1-5B0504BC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29760-B542-4B32-BDBB-B95A180B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3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6D6A4E-CCA6-480C-AE3B-D1E07081B0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C9A59-EC01-4A86-9888-B63CC6619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9A3A-51AB-405B-A6EA-914AC0B83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8BA4B-5054-48BD-A78C-EE39EB634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DB79B-6F84-458C-B9BD-F9A1D55EC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90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C0931-58DE-4290-9332-9DB8EDEB0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D153E-DE75-46DE-B52C-AAEA3E543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53BFE-B817-459D-A817-50E470A6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14C49-9777-4431-9DED-E62E61E8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51E5D-0E55-44B9-BA75-2AB4D69C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8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B19E-6FAD-4A5E-9A9D-A4D3FF545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65EEF-A231-4FA6-9B37-76133D2C1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A4EDE-3506-408A-8D27-3B17779C8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E6819-3B20-42EC-BC7D-051FDCEDC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49299-A04A-4057-980B-5937C33D3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2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2B339-F564-4D3D-98F4-D401F877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2AA70-0373-441A-B01C-BC5CB2738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EB8139-7389-412E-BEBE-3AE7F5A539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9978C-EA8F-42EE-808D-C062A2AA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549C8-281F-4763-B692-19FD5B25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DA65B-8F1F-42B5-9BC8-F7EA55939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1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94934-8B2E-48B8-8095-39FE0F80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B7027-05BB-4A67-BEC5-233A7E4EC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88146-949C-4763-98C3-8AF584955D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1D7A25-1F64-40CF-B561-D19E89DAC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5A71A4-0777-4AF1-9F25-2ADB7D64A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47ADD3-2337-44F9-9714-902903E54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B58329-C9F9-4BB2-8E12-349D3526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CF583D-95A4-4114-8853-E5CAAF65A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5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15FE6-4C96-4200-A316-44B9FA848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81DC69-6F1B-41C0-9D5E-7C2AEC26E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CA9BC-7D4B-496C-B58A-85382E936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B7F83-0874-4945-A71B-088C11DE3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48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DCC421-3D2F-4FA5-8994-F19D85F26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86B070-CBD8-466C-B612-E4420AD78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4D481-11D5-47AE-A318-601C9243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8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20A8A-B7FC-4287-AB2F-074648936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0199A-EC1B-4430-BED9-11C81CA49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44E3C-EE97-4930-8F99-BA831473B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C9A34-3BE0-4C3F-A6B5-BFC3ACB62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53EE6-1D8C-4EA8-A022-E0FE81597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047560-EF7A-4D13-AABC-BA9CD1517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1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3D64C-D9E6-4B00-873A-CACD1DD0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BA0C03-9038-4E89-B798-9F891A30EC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24415-B89D-4B45-8222-CB07B827E4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37FA6-B7BD-4F43-8D52-B66E12850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EB4235-316C-4F84-9EF8-34E1CF8C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8C1631-0554-4179-B14C-9CC6B988C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50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253407-BD4F-4BB4-ACE5-AAE5AD740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BC9CC-ED5E-4855-A5BC-6E42EBB97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29E87-3461-4208-9DA5-7A869E55A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CA8D3-09BB-4DDC-914C-BD33A53F9B68}" type="datetimeFigureOut">
              <a:rPr lang="en-US" smtClean="0"/>
              <a:t>10/20/2020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55BEA-3104-48B1-92D4-504B3ABB1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FC261-620C-4678-BB95-75EBE88563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5CCFF-CD18-472A-9C00-377EAE90A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7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CLT2VN5fQ4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7C5F-D2BD-4B9D-B61E-FF3F91B6D0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Youssou</a:t>
            </a:r>
            <a:r>
              <a:rPr lang="en-US" dirty="0"/>
              <a:t> </a:t>
            </a:r>
            <a:r>
              <a:rPr lang="en-US" dirty="0" err="1"/>
              <a:t>N’Dour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27729B-4168-4FEF-9BEE-C154A28F1F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 griot de la World Music </a:t>
            </a:r>
            <a:r>
              <a:rPr lang="en-US" dirty="0" err="1"/>
              <a:t>ou</a:t>
            </a:r>
            <a:r>
              <a:rPr lang="en-US" dirty="0"/>
              <a:t> musique </a:t>
            </a:r>
            <a:r>
              <a:rPr lang="en-US"/>
              <a:t>du monde</a:t>
            </a:r>
          </a:p>
        </p:txBody>
      </p:sp>
    </p:spTree>
    <p:extLst>
      <p:ext uri="{BB962C8B-B14F-4D97-AF65-F5344CB8AC3E}">
        <p14:creationId xmlns:p14="http://schemas.microsoft.com/office/powerpoint/2010/main" val="192629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BA0D6D-961B-4DCF-8708-ADB12032DC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3500" y="2489200"/>
            <a:ext cx="4292600" cy="32893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37FBE64-A343-4E48-9217-BF066036D4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689600" y="2489200"/>
            <a:ext cx="5130800" cy="3289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7682FF-7F27-42E7-9B4B-07136522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914737"/>
            <a:ext cx="7772400" cy="1012806"/>
          </a:xfrm>
          <a:solidFill>
            <a:srgbClr val="FFFFFF">
              <a:alpha val="10000"/>
            </a:srgbClr>
          </a:solidFill>
          <a:ln w="25400" cap="sq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né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1959 à Dakar, au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Sénégal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et il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griot. Les griots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venait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l’Empire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Mandingue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(le Mali)</a:t>
            </a:r>
          </a:p>
        </p:txBody>
      </p:sp>
    </p:spTree>
    <p:extLst>
      <p:ext uri="{BB962C8B-B14F-4D97-AF65-F5344CB8AC3E}">
        <p14:creationId xmlns:p14="http://schemas.microsoft.com/office/powerpoint/2010/main" val="4104889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8971-FA58-4AF8-A2C7-C617EDAA4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3594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C’est</a:t>
            </a:r>
            <a:r>
              <a:rPr lang="en-US" dirty="0"/>
              <a:t> un griot = un </a:t>
            </a:r>
            <a:r>
              <a:rPr lang="en-US" dirty="0" err="1"/>
              <a:t>musicien</a:t>
            </a:r>
            <a:r>
              <a:rPr lang="en-US" dirty="0"/>
              <a:t> et un </a:t>
            </a:r>
            <a:r>
              <a:rPr lang="en-US" dirty="0" err="1"/>
              <a:t>conteur</a:t>
            </a:r>
            <a:r>
              <a:rPr lang="en-US" dirty="0"/>
              <a:t>. Les griots </a:t>
            </a:r>
            <a:r>
              <a:rPr lang="en-US" dirty="0" err="1"/>
              <a:t>racontaient</a:t>
            </a:r>
            <a:r>
              <a:rPr lang="en-US" dirty="0"/>
              <a:t> </a:t>
            </a:r>
            <a:r>
              <a:rPr lang="en-US" dirty="0" err="1"/>
              <a:t>l’histoire</a:t>
            </a:r>
            <a:r>
              <a:rPr lang="en-US" dirty="0"/>
              <a:t> de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peuple</a:t>
            </a:r>
            <a:r>
              <a:rPr lang="en-US" dirty="0"/>
              <a:t>.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jouent</a:t>
            </a:r>
            <a:r>
              <a:rPr lang="en-US" dirty="0"/>
              <a:t> de la KORA (= luth à 12 </a:t>
            </a:r>
            <a:r>
              <a:rPr lang="en-US" dirty="0" err="1"/>
              <a:t>cordes</a:t>
            </a:r>
            <a:r>
              <a:rPr lang="en-US" dirty="0"/>
              <a:t>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228660B-86B9-4E94-9486-4D96993BFDE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66950" y="2324894"/>
            <a:ext cx="2324100" cy="3352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2F51641-901D-44AB-B8DB-B4212C3243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19987" y="2201069"/>
            <a:ext cx="248602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18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DFB48-6792-4B0C-9CFF-309993494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conteurs</a:t>
            </a:r>
            <a:r>
              <a:rPr lang="en-US" dirty="0"/>
              <a:t> </a:t>
            </a:r>
            <a:r>
              <a:rPr lang="en-US" dirty="0" err="1"/>
              <a:t>jouent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du balafon = un xylophone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3BC485-E9BA-43EB-A0C6-09F896942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3887" y="3105944"/>
            <a:ext cx="33242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3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A6B23-3012-47E1-A1BF-28940097D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N’dour</a:t>
            </a:r>
            <a:r>
              <a:rPr lang="en-US" dirty="0"/>
              <a:t> pratique le </a:t>
            </a:r>
            <a:r>
              <a:rPr lang="en-US" dirty="0" err="1"/>
              <a:t>M’balax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CA0A6-8B11-4167-8AEB-09D7994E9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Extrait:</a:t>
            </a:r>
          </a:p>
          <a:p>
            <a:r>
              <a:rPr lang="en-US" dirty="0">
                <a:hlinkClick r:id="rId2"/>
              </a:rPr>
              <a:t>https://www.youtube.com/watch?v=7CLT2VN5fQ4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C’est</a:t>
            </a:r>
            <a:r>
              <a:rPr lang="en-US" dirty="0"/>
              <a:t> la musique </a:t>
            </a:r>
            <a:r>
              <a:rPr lang="en-US" dirty="0" err="1"/>
              <a:t>populaire</a:t>
            </a:r>
            <a:r>
              <a:rPr lang="en-US" dirty="0"/>
              <a:t> du </a:t>
            </a:r>
            <a:r>
              <a:rPr lang="en-US" dirty="0" err="1"/>
              <a:t>Sénégal</a:t>
            </a:r>
            <a:r>
              <a:rPr lang="en-US" dirty="0"/>
              <a:t> et de la </a:t>
            </a:r>
            <a:r>
              <a:rPr lang="en-US" dirty="0" err="1"/>
              <a:t>Gambie</a:t>
            </a:r>
            <a:r>
              <a:rPr lang="en-US" dirty="0"/>
              <a:t>.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venu</a:t>
            </a:r>
            <a:r>
              <a:rPr lang="en-US" dirty="0"/>
              <a:t> dans les </a:t>
            </a:r>
            <a:r>
              <a:rPr lang="en-US" dirty="0" err="1"/>
              <a:t>années</a:t>
            </a:r>
            <a:r>
              <a:rPr lang="en-US" dirty="0"/>
              <a:t> 70 de la tradition Wolof.</a:t>
            </a:r>
          </a:p>
        </p:txBody>
      </p:sp>
    </p:spTree>
    <p:extLst>
      <p:ext uri="{BB962C8B-B14F-4D97-AF65-F5344CB8AC3E}">
        <p14:creationId xmlns:p14="http://schemas.microsoft.com/office/powerpoint/2010/main" val="2604548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116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Youssou N’Dour</vt:lpstr>
      <vt:lpstr>Il est né en 1959 à Dakar, au Sénégal et il est griot. Les griots venait de l’Empire Mandingue (le Mali)</vt:lpstr>
      <vt:lpstr>C’est un griot = un musicien et un conteur. Les griots racontaient l’histoire de leur peuple. Ils jouent de la KORA (= luth à 12 cordes)</vt:lpstr>
      <vt:lpstr>Les conteurs jouent aussi du balafon = un xylophone</vt:lpstr>
      <vt:lpstr>N’dour pratique le M’balax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Youssou N’Dour</dc:title>
  <dc:creator>Agnès C Peysson-Zeiss</dc:creator>
  <cp:lastModifiedBy>Agnès C Peysson-Zeiss</cp:lastModifiedBy>
  <cp:revision>2</cp:revision>
  <dcterms:created xsi:type="dcterms:W3CDTF">2020-10-20T13:23:04Z</dcterms:created>
  <dcterms:modified xsi:type="dcterms:W3CDTF">2020-10-20T13:29:31Z</dcterms:modified>
</cp:coreProperties>
</file>