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  <p:sldId id="33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89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 smtClean="0">
                <a:solidFill>
                  <a:schemeClr val="bg2"/>
                </a:solidFill>
                <a:latin typeface="Century Gothic"/>
              </a:rPr>
              <a:t> 7:</a:t>
            </a:r>
            <a:endParaRPr lang="en-US" sz="2800" b="1" dirty="0" smtClean="0">
              <a:solidFill>
                <a:schemeClr val="bg2"/>
              </a:solidFill>
              <a:latin typeface="Century Gothic"/>
            </a:endParaRPr>
          </a:p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Century Gothic"/>
              </a:rPr>
              <a:t>Vocabulary Transparencies</a:t>
            </a:r>
            <a:endParaRPr lang="en-US" sz="2800" b="1" dirty="0">
              <a:solidFill>
                <a:schemeClr val="bg2"/>
              </a:solidFill>
              <a:latin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Les aliments et les </a:t>
            </a:r>
            <a:r>
              <a:rPr lang="en-US" sz="2800" dirty="0" err="1" smtClean="0">
                <a:latin typeface="Century Gothic"/>
              </a:rPr>
              <a:t>boissons</a:t>
            </a:r>
            <a:endParaRPr lang="en-US" sz="2800" dirty="0" smtClean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7, page 222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T-1a</a:t>
            </a:r>
            <a:endParaRPr lang="en-US" dirty="0">
              <a:latin typeface="Century Gothic"/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780" y="914400"/>
            <a:ext cx="4326820" cy="5327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Les aliments et les </a:t>
            </a:r>
            <a:r>
              <a:rPr lang="en-US" sz="2800" dirty="0" err="1" smtClean="0">
                <a:latin typeface="Century Gothic"/>
              </a:rPr>
              <a:t>boissons</a:t>
            </a:r>
            <a:endParaRPr lang="en-US" sz="2800" dirty="0" smtClean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7, page 223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T-1b</a:t>
            </a:r>
            <a:endParaRPr lang="en-US" dirty="0">
              <a:latin typeface="Century Gothic"/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1828800"/>
            <a:ext cx="5905500" cy="2425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On fait les provisions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7, page 226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T-2</a:t>
            </a:r>
            <a:endParaRPr lang="en-US" dirty="0">
              <a:latin typeface="Century Gothic"/>
            </a:endParaRP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066800"/>
            <a:ext cx="6896100" cy="5166385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1066800" y="838201"/>
            <a:ext cx="51054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Century Gothic"/>
              </a:rPr>
              <a:t>L’art</a:t>
            </a:r>
            <a:r>
              <a:rPr lang="en-US" sz="2800" dirty="0" smtClean="0">
                <a:latin typeface="Century Gothic"/>
              </a:rPr>
              <a:t> de la cuisine</a:t>
            </a:r>
          </a:p>
          <a:p>
            <a:pPr algn="ctr"/>
            <a:r>
              <a:rPr lang="en-US" sz="2800" dirty="0" smtClean="0">
                <a:latin typeface="Century Gothic"/>
              </a:rPr>
              <a:t>Des </a:t>
            </a:r>
            <a:r>
              <a:rPr lang="en-US" sz="2800" dirty="0" err="1" smtClean="0">
                <a:latin typeface="Century Gothic"/>
              </a:rPr>
              <a:t>invités</a:t>
            </a:r>
            <a:r>
              <a:rPr lang="en-US" sz="2800" dirty="0" smtClean="0">
                <a:latin typeface="Century Gothic"/>
              </a:rPr>
              <a:t> </a:t>
            </a:r>
            <a:r>
              <a:rPr lang="en-US" sz="2800" dirty="0" err="1" smtClean="0">
                <a:latin typeface="Century Gothic"/>
              </a:rPr>
              <a:t>à</a:t>
            </a:r>
            <a:r>
              <a:rPr lang="en-US" sz="2800" dirty="0" smtClean="0">
                <a:latin typeface="Century Gothic"/>
              </a:rPr>
              <a:t> </a:t>
            </a:r>
            <a:r>
              <a:rPr lang="en-US" sz="2800" dirty="0" err="1" smtClean="0">
                <a:latin typeface="Century Gothic"/>
              </a:rPr>
              <a:t>dîner</a:t>
            </a:r>
            <a:endParaRPr lang="en-US" sz="2800" dirty="0" smtClean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7, page 229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T-3</a:t>
            </a:r>
            <a:endParaRPr lang="en-US" dirty="0">
              <a:latin typeface="Century Gothic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35100"/>
            <a:ext cx="7467600" cy="4432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entury Gothic"/>
              </a:rPr>
              <a:t>Au restaurant</a:t>
            </a:r>
          </a:p>
          <a:p>
            <a:pPr algn="ctr"/>
            <a:r>
              <a:rPr lang="en-US" sz="2800" dirty="0" smtClean="0">
                <a:latin typeface="Century Gothic"/>
              </a:rPr>
              <a:t>Claudine et </a:t>
            </a:r>
            <a:r>
              <a:rPr lang="en-US" sz="2800" dirty="0" smtClean="0">
                <a:latin typeface="Century Gothic"/>
              </a:rPr>
              <a:t>Victor </a:t>
            </a:r>
            <a:r>
              <a:rPr lang="en-US" sz="2800" dirty="0" err="1" smtClean="0">
                <a:latin typeface="Century Gothic"/>
              </a:rPr>
              <a:t>vont</a:t>
            </a:r>
            <a:r>
              <a:rPr lang="en-US" sz="2800" dirty="0" smtClean="0">
                <a:latin typeface="Century Gothic"/>
              </a:rPr>
              <a:t> au restaurant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entury Gothic"/>
              </a:rPr>
              <a:t>Chapitre</a:t>
            </a:r>
            <a:r>
              <a:rPr lang="en-US" dirty="0" smtClean="0">
                <a:latin typeface="Century Gothic"/>
              </a:rPr>
              <a:t> 7, page 233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/>
              </a:rPr>
              <a:t>T-4</a:t>
            </a:r>
            <a:endParaRPr lang="en-US" dirty="0">
              <a:latin typeface="Century Gothic"/>
            </a:endParaRP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060" y="1384300"/>
            <a:ext cx="4309953" cy="257810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860" y="2057400"/>
            <a:ext cx="1654140" cy="1752600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745" y="4114800"/>
            <a:ext cx="1659255" cy="1701800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4038600"/>
            <a:ext cx="1676400" cy="1921727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3998" y="4038600"/>
            <a:ext cx="1649802" cy="16192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</TotalTime>
  <Words>65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Blatty, Susan</cp:lastModifiedBy>
  <cp:revision>111</cp:revision>
  <dcterms:created xsi:type="dcterms:W3CDTF">2012-01-25T01:39:19Z</dcterms:created>
  <dcterms:modified xsi:type="dcterms:W3CDTF">2012-03-30T23:45:34Z</dcterms:modified>
</cp:coreProperties>
</file>