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60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7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461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50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32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90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7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9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0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95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1C64CC-10A7-4FFC-8465-4F0A6228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r>
              <a:rPr lang="en-US" sz="8000" dirty="0"/>
              <a:t>Le </a:t>
            </a:r>
            <a:r>
              <a:rPr lang="en-US" sz="8000" dirty="0" err="1"/>
              <a:t>pronom</a:t>
            </a:r>
            <a:r>
              <a:rPr lang="en-US" sz="8000" dirty="0"/>
              <a:t>: 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85F846-966E-413B-8607-2217F9E06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r>
              <a:rPr lang="en-US" dirty="0"/>
              <a:t>Moi:</a:t>
            </a:r>
            <a:r>
              <a:rPr lang="en-US" b="1" dirty="0"/>
              <a:t> Je mange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DE LA </a:t>
            </a:r>
            <a:r>
              <a:rPr lang="en-US" b="1" dirty="0" err="1"/>
              <a:t>salade</a:t>
            </a:r>
            <a:endParaRPr lang="en-US" b="1" dirty="0"/>
          </a:p>
          <a:p>
            <a:r>
              <a:rPr lang="en-US" b="1" dirty="0"/>
              <a:t>Toi: Ah, </a:t>
            </a:r>
            <a:r>
              <a:rPr lang="en-US" b="1" dirty="0" err="1"/>
              <a:t>oui</a:t>
            </a:r>
            <a:r>
              <a:rPr lang="en-US" b="1" dirty="0"/>
              <a:t>! Tu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</a:rPr>
              <a:t>EN</a:t>
            </a:r>
            <a:r>
              <a:rPr lang="en-US" b="1" dirty="0"/>
              <a:t> </a:t>
            </a:r>
            <a:r>
              <a:rPr lang="en-US" b="1" dirty="0" err="1"/>
              <a:t>manges</a:t>
            </a:r>
            <a:endParaRPr lang="en-US" b="1" dirty="0"/>
          </a:p>
        </p:txBody>
      </p:sp>
      <p:sp>
        <p:nvSpPr>
          <p:cNvPr id="44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41F225"/>
          </a:solidFill>
          <a:ln w="38100" cap="rnd">
            <a:solidFill>
              <a:srgbClr val="41F225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5068B9-E2D9-4814-8EAC-DA9AC86D5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53" r="1742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70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1D29C-6A48-4986-860F-8BDBA5661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D650C-76A2-4728-A040-62564387B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3"/>
            <a:ext cx="5181600" cy="4842891"/>
          </a:xfrm>
        </p:spPr>
        <p:txBody>
          <a:bodyPr/>
          <a:lstStyle/>
          <a:p>
            <a:r>
              <a:rPr lang="en-US" dirty="0"/>
              <a:t>Est-</a:t>
            </a:r>
            <a:r>
              <a:rPr lang="en-US" dirty="0" err="1"/>
              <a:t>ce</a:t>
            </a:r>
            <a:r>
              <a:rPr lang="en-US" dirty="0"/>
              <a:t> que….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des avocats?</a:t>
            </a:r>
          </a:p>
          <a:p>
            <a:r>
              <a:rPr lang="en-US" dirty="0"/>
              <a:t>Tu </a:t>
            </a:r>
            <a:r>
              <a:rPr lang="en-US" dirty="0" err="1"/>
              <a:t>bois</a:t>
            </a:r>
            <a:r>
              <a:rPr lang="en-US" dirty="0"/>
              <a:t> de </a:t>
            </a:r>
            <a:r>
              <a:rPr lang="en-US" dirty="0" err="1"/>
              <a:t>l’eau</a:t>
            </a:r>
            <a:r>
              <a:rPr lang="en-US" dirty="0"/>
              <a:t>?</a:t>
            </a:r>
          </a:p>
          <a:p>
            <a:r>
              <a:rPr lang="en-US" dirty="0"/>
              <a:t>Tu </a:t>
            </a:r>
            <a:r>
              <a:rPr lang="en-US" dirty="0" err="1"/>
              <a:t>achètes</a:t>
            </a:r>
            <a:r>
              <a:rPr lang="en-US" dirty="0"/>
              <a:t> du </a:t>
            </a:r>
            <a:r>
              <a:rPr lang="en-US" dirty="0" err="1"/>
              <a:t>chocolat</a:t>
            </a:r>
            <a:r>
              <a:rPr lang="en-US" dirty="0"/>
              <a:t>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des pommes de </a:t>
            </a:r>
            <a:r>
              <a:rPr lang="en-US" dirty="0" err="1"/>
              <a:t>terre</a:t>
            </a:r>
            <a:r>
              <a:rPr lang="en-US" dirty="0"/>
              <a:t>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baguette?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de </a:t>
            </a:r>
            <a:r>
              <a:rPr lang="en-US" dirty="0" err="1"/>
              <a:t>l’agneau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DD6A2-48D9-4EB1-AC7D-AB2847534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842890"/>
          </a:xfrm>
        </p:spPr>
        <p:txBody>
          <a:bodyPr/>
          <a:lstStyle/>
          <a:p>
            <a:r>
              <a:rPr lang="en-US" dirty="0"/>
              <a:t>Est-</a:t>
            </a:r>
            <a:r>
              <a:rPr lang="en-US" dirty="0" err="1"/>
              <a:t>ce</a:t>
            </a:r>
            <a:r>
              <a:rPr lang="en-US" dirty="0"/>
              <a:t> que …</a:t>
            </a:r>
          </a:p>
          <a:p>
            <a:r>
              <a:rPr lang="en-US" dirty="0"/>
              <a:t>Tu Manges des champignons?</a:t>
            </a:r>
          </a:p>
          <a:p>
            <a:r>
              <a:rPr lang="en-US" dirty="0"/>
              <a:t>Tu </a:t>
            </a:r>
            <a:r>
              <a:rPr lang="en-US" dirty="0" err="1"/>
              <a:t>bois</a:t>
            </a:r>
            <a:r>
              <a:rPr lang="en-US" dirty="0"/>
              <a:t> du jus de fruits?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beaucoup de crème Chantilly?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un </a:t>
            </a:r>
            <a:r>
              <a:rPr lang="en-US" dirty="0" err="1"/>
              <a:t>peu</a:t>
            </a:r>
            <a:r>
              <a:rPr lang="en-US" dirty="0"/>
              <a:t> de fraises?</a:t>
            </a:r>
          </a:p>
          <a:p>
            <a:r>
              <a:rPr lang="en-US" dirty="0"/>
              <a:t>Tu </a:t>
            </a:r>
            <a:r>
              <a:rPr lang="en-US" dirty="0" err="1"/>
              <a:t>manges</a:t>
            </a:r>
            <a:r>
              <a:rPr lang="en-US" dirty="0"/>
              <a:t> trop de patisseries?</a:t>
            </a:r>
          </a:p>
          <a:p>
            <a:r>
              <a:rPr lang="en-US" dirty="0"/>
              <a:t>Tu </a:t>
            </a:r>
            <a:r>
              <a:rPr lang="en-US" dirty="0" err="1"/>
              <a:t>mandes</a:t>
            </a:r>
            <a:r>
              <a:rPr lang="en-US" dirty="0"/>
              <a:t> des escargots?</a:t>
            </a:r>
          </a:p>
        </p:txBody>
      </p:sp>
    </p:spTree>
    <p:extLst>
      <p:ext uri="{BB962C8B-B14F-4D97-AF65-F5344CB8AC3E}">
        <p14:creationId xmlns:p14="http://schemas.microsoft.com/office/powerpoint/2010/main" val="1748169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BC470-0577-4791-854B-B5419313E5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r>
              <a:rPr lang="en-US" dirty="0"/>
              <a:t>: </a:t>
            </a:r>
            <a:r>
              <a:rPr lang="en-US" dirty="0" err="1"/>
              <a:t>Oui</a:t>
            </a:r>
            <a:r>
              <a:rPr lang="en-US" dirty="0"/>
              <a:t>, J’EN mange</a:t>
            </a:r>
            <a:br>
              <a:rPr lang="en-US" dirty="0"/>
            </a:br>
            <a:r>
              <a:rPr lang="en-US" dirty="0"/>
              <a:t>OU</a:t>
            </a:r>
            <a:br>
              <a:rPr lang="en-US" dirty="0"/>
            </a:br>
            <a:r>
              <a:rPr lang="en-US" dirty="0"/>
              <a:t>Non, je </a:t>
            </a:r>
            <a:r>
              <a:rPr lang="en-US" dirty="0" err="1"/>
              <a:t>n’en</a:t>
            </a:r>
            <a:r>
              <a:rPr lang="en-US" dirty="0"/>
              <a:t> mange pas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7E1B167-72CF-4886-80B3-ACF77A544C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Une =&gt; </a:t>
            </a:r>
            <a:r>
              <a:rPr lang="en-US" sz="4000" b="1" dirty="0" err="1"/>
              <a:t>en</a:t>
            </a:r>
            <a:r>
              <a:rPr lang="en-US" sz="4000" b="1" dirty="0"/>
              <a:t> / un = &gt;  </a:t>
            </a:r>
            <a:r>
              <a:rPr lang="en-US" sz="4000" b="1" dirty="0" err="1"/>
              <a:t>en</a:t>
            </a:r>
            <a:r>
              <a:rPr lang="en-US" sz="4000" b="1" dirty="0"/>
              <a:t> / des =&gt; </a:t>
            </a:r>
            <a:r>
              <a:rPr lang="en-US" sz="4000" b="1" dirty="0" err="1"/>
              <a:t>en</a:t>
            </a:r>
            <a:r>
              <a:rPr lang="en-US" sz="4000" b="1" dirty="0"/>
              <a:t> / de la =&gt; </a:t>
            </a:r>
            <a:r>
              <a:rPr lang="en-US" sz="4000" b="1" dirty="0" err="1"/>
              <a:t>en</a:t>
            </a:r>
            <a:r>
              <a:rPr lang="en-US" sz="4000" b="1" dirty="0"/>
              <a:t> / de l’=&gt; </a:t>
            </a:r>
            <a:r>
              <a:rPr lang="en-US" sz="4000" b="1" dirty="0" err="1"/>
              <a:t>en</a:t>
            </a:r>
            <a:r>
              <a:rPr lang="en-US" sz="4000" b="1" dirty="0"/>
              <a:t> / du =&gt; </a:t>
            </a:r>
            <a:r>
              <a:rPr lang="en-US" sz="4000" b="1" dirty="0" err="1"/>
              <a:t>en</a:t>
            </a:r>
            <a:r>
              <a:rPr lang="en-US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336820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136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The Hand Bold</vt:lpstr>
      <vt:lpstr>The Serif Hand Black</vt:lpstr>
      <vt:lpstr>SketchyVTI</vt:lpstr>
      <vt:lpstr>Le pronom: EN</vt:lpstr>
      <vt:lpstr>Transformation</vt:lpstr>
      <vt:lpstr>Réponse: Oui, J’EN mange OU Non, je n’en mange pas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pronom: EN</dc:title>
  <dc:creator>Agnès C Peysson-Zeiss</dc:creator>
  <cp:lastModifiedBy>Agnès C Peysson-Zeiss</cp:lastModifiedBy>
  <cp:revision>1</cp:revision>
  <dcterms:created xsi:type="dcterms:W3CDTF">2020-10-27T13:25:27Z</dcterms:created>
  <dcterms:modified xsi:type="dcterms:W3CDTF">2020-10-27T13:32:39Z</dcterms:modified>
</cp:coreProperties>
</file>