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9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9/27/2016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400" dirty="0" smtClean="0"/>
              <a:t>Les articles:</a:t>
            </a:r>
            <a:br>
              <a:rPr lang="en-US" sz="4400" dirty="0" smtClean="0"/>
            </a:br>
            <a:endParaRPr lang="en-US" sz="44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068741"/>
              </p:ext>
            </p:extLst>
          </p:nvPr>
        </p:nvGraphicFramePr>
        <p:xfrm>
          <a:off x="1559054" y="3616690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3025760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1605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950469"/>
              </p:ext>
            </p:extLst>
          </p:nvPr>
        </p:nvGraphicFramePr>
        <p:xfrm>
          <a:off x="1066798" y="3616690"/>
          <a:ext cx="10058400" cy="2904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26839344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13139485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3933550297"/>
                    </a:ext>
                  </a:extLst>
                </a:gridCol>
              </a:tblGrid>
              <a:tr h="2904125">
                <a:tc>
                  <a:txBody>
                    <a:bodyPr/>
                    <a:lstStyle/>
                    <a:p>
                      <a:r>
                        <a:rPr lang="en-US" dirty="0" smtClean="0"/>
                        <a:t>Aimer:</a:t>
                      </a:r>
                      <a:r>
                        <a:rPr lang="en-US" baseline="0" dirty="0" smtClean="0"/>
                        <a:t> le, la, l’, les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Ne pas aimer: le, la, l’, les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Aimer</a:t>
                      </a:r>
                      <a:r>
                        <a:rPr lang="en-US" baseline="0" dirty="0" smtClean="0"/>
                        <a:t> beaucoup: le, la, l’, les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Acheter</a:t>
                      </a:r>
                      <a:r>
                        <a:rPr lang="en-US" dirty="0" smtClean="0"/>
                        <a:t>, manger, </a:t>
                      </a:r>
                      <a:r>
                        <a:rPr lang="en-US" dirty="0" err="1" smtClean="0"/>
                        <a:t>boire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prendre</a:t>
                      </a:r>
                      <a:r>
                        <a:rPr lang="en-US" dirty="0" smtClean="0"/>
                        <a:t>: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un, </a:t>
                      </a:r>
                      <a:r>
                        <a:rPr lang="en-US" dirty="0" err="1" smtClean="0"/>
                        <a:t>une</a:t>
                      </a:r>
                      <a:r>
                        <a:rPr lang="en-US" dirty="0" smtClean="0"/>
                        <a:t>, des, du, de</a:t>
                      </a:r>
                      <a:r>
                        <a:rPr lang="en-US" baseline="0" dirty="0" smtClean="0"/>
                        <a:t> la, de l’, 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 pas </a:t>
                      </a:r>
                      <a:r>
                        <a:rPr lang="en-US" dirty="0" err="1" smtClean="0"/>
                        <a:t>Acheter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manger, </a:t>
                      </a:r>
                      <a:r>
                        <a:rPr lang="en-US" baseline="0" dirty="0" err="1" smtClean="0"/>
                        <a:t>boire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prendre</a:t>
                      </a:r>
                      <a:r>
                        <a:rPr lang="en-US" baseline="0" dirty="0" smtClean="0"/>
                        <a:t> : de/ d’</a:t>
                      </a:r>
                    </a:p>
                    <a:p>
                      <a:r>
                        <a:rPr lang="en-US" strike="sngStrike" baseline="0" dirty="0" smtClean="0"/>
                        <a:t>DES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err="1" smtClean="0"/>
                        <a:t>Acheter</a:t>
                      </a:r>
                      <a:r>
                        <a:rPr lang="en-US" baseline="0" dirty="0" smtClean="0"/>
                        <a:t>, manger, </a:t>
                      </a:r>
                      <a:r>
                        <a:rPr lang="en-US" baseline="0" dirty="0" err="1" smtClean="0"/>
                        <a:t>boire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prendre</a:t>
                      </a:r>
                      <a:r>
                        <a:rPr lang="en-US" baseline="0" dirty="0" smtClean="0"/>
                        <a:t> beaucoup de/ d’</a:t>
                      </a:r>
                    </a:p>
                    <a:p>
                      <a:r>
                        <a:rPr lang="en-US" strike="sngStrike" baseline="0" dirty="0" smtClean="0"/>
                        <a:t>DES</a:t>
                      </a:r>
                      <a:endParaRPr lang="en-US" strike="sngStrike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242917"/>
                  </a:ext>
                </a:extLst>
              </a:tr>
            </a:tbl>
          </a:graphicData>
        </a:graphic>
      </p:graphicFrame>
      <p:sp>
        <p:nvSpPr>
          <p:cNvPr id="6" name="Subtitle 2"/>
          <p:cNvSpPr txBox="1">
            <a:spLocks/>
          </p:cNvSpPr>
          <p:nvPr/>
        </p:nvSpPr>
        <p:spPr>
          <a:xfrm>
            <a:off x="1564754" y="4682062"/>
            <a:ext cx="9070848" cy="457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 spc="8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961194"/>
              </p:ext>
            </p:extLst>
          </p:nvPr>
        </p:nvGraphicFramePr>
        <p:xfrm>
          <a:off x="1066799" y="3010081"/>
          <a:ext cx="100584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>
                  <a:extLst>
                    <a:ext uri="{9D8B030D-6E8A-4147-A177-3AD203B41FA5}">
                      <a16:colId xmlns:a16="http://schemas.microsoft.com/office/drawing/2014/main" val="226839344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2131394858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val="3933550297"/>
                    </a:ext>
                  </a:extLst>
                </a:gridCol>
              </a:tblGrid>
              <a:tr h="333194">
                <a:tc>
                  <a:txBody>
                    <a:bodyPr/>
                    <a:lstStyle/>
                    <a:p>
                      <a:r>
                        <a:rPr lang="en-US" dirty="0" smtClean="0"/>
                        <a:t>PRÉFÉRENCES + NEGATION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NEGATION + ACTION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242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9040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préférences</a:t>
            </a:r>
            <a:r>
              <a:rPr lang="en-US" dirty="0" smtClean="0"/>
              <a:t>: LE, LA, L’, 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J’aime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déteste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préfère</a:t>
            </a:r>
            <a:endParaRPr lang="en-US" dirty="0" smtClean="0"/>
          </a:p>
          <a:p>
            <a:r>
              <a:rPr lang="en-US" dirty="0" err="1" smtClean="0"/>
              <a:t>J’adore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J’aime</a:t>
            </a:r>
            <a:r>
              <a:rPr lang="en-US" dirty="0" smtClean="0"/>
              <a:t> beaucoup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déteste</a:t>
            </a:r>
            <a:r>
              <a:rPr lang="en-US" dirty="0" smtClean="0"/>
              <a:t> </a:t>
            </a:r>
            <a:r>
              <a:rPr lang="en-US" dirty="0" err="1" smtClean="0"/>
              <a:t>vraiment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n’aime</a:t>
            </a:r>
            <a:r>
              <a:rPr lang="en-US" dirty="0" smtClean="0"/>
              <a:t> pas </a:t>
            </a:r>
          </a:p>
          <a:p>
            <a:r>
              <a:rPr lang="en-US" dirty="0" smtClean="0"/>
              <a:t>Je ne </a:t>
            </a:r>
            <a:r>
              <a:rPr lang="en-US" dirty="0" err="1" smtClean="0"/>
              <a:t>déteste</a:t>
            </a:r>
            <a:r>
              <a:rPr lang="en-US" dirty="0" smtClean="0"/>
              <a:t> pas</a:t>
            </a:r>
          </a:p>
          <a:p>
            <a:r>
              <a:rPr lang="en-US" dirty="0" smtClean="0"/>
              <a:t>Je ne </a:t>
            </a:r>
            <a:r>
              <a:rPr lang="en-US" dirty="0" err="1" smtClean="0"/>
              <a:t>préfère</a:t>
            </a:r>
            <a:r>
              <a:rPr lang="en-US" dirty="0" smtClean="0"/>
              <a:t> pas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n’adore</a:t>
            </a:r>
            <a:r>
              <a:rPr lang="en-US" dirty="0" smtClean="0"/>
              <a:t> pas</a:t>
            </a:r>
          </a:p>
          <a:p>
            <a:endParaRPr lang="en-US" dirty="0"/>
          </a:p>
          <a:p>
            <a:r>
              <a:rPr lang="en-US" dirty="0" smtClean="0"/>
              <a:t>Je </a:t>
            </a:r>
            <a:r>
              <a:rPr lang="en-US" dirty="0" err="1" smtClean="0"/>
              <a:t>n’aime</a:t>
            </a:r>
            <a:r>
              <a:rPr lang="en-US" dirty="0" smtClean="0"/>
              <a:t> pas beaucoup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20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642594"/>
            <a:ext cx="11772900" cy="1371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LES ACTIONS: UN, UNE DES et LA NÉGATION: DE / D’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Je mange</a:t>
            </a:r>
          </a:p>
          <a:p>
            <a:r>
              <a:rPr lang="en-US" dirty="0" smtClean="0"/>
              <a:t>Je bois</a:t>
            </a:r>
          </a:p>
          <a:p>
            <a:r>
              <a:rPr lang="en-US" dirty="0" err="1" smtClean="0"/>
              <a:t>J’achète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prends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Je ne mange pas</a:t>
            </a:r>
          </a:p>
          <a:p>
            <a:r>
              <a:rPr lang="en-US" dirty="0" smtClean="0"/>
              <a:t>Je ne bois pas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n’achète</a:t>
            </a:r>
            <a:r>
              <a:rPr lang="en-US" dirty="0" smtClean="0"/>
              <a:t> pas</a:t>
            </a:r>
          </a:p>
          <a:p>
            <a:r>
              <a:rPr lang="en-US" dirty="0" smtClean="0"/>
              <a:t>Je ne </a:t>
            </a:r>
            <a:r>
              <a:rPr lang="en-US" dirty="0" err="1" smtClean="0"/>
              <a:t>prends</a:t>
            </a:r>
            <a:r>
              <a:rPr lang="en-US" dirty="0" smtClean="0"/>
              <a:t> pas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23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642594"/>
            <a:ext cx="11639550" cy="1371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LES ACTIONS : DU, DE LA, DE L’ et LA NÉGATION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2103120"/>
            <a:ext cx="5326380" cy="3749040"/>
          </a:xfrm>
        </p:spPr>
        <p:txBody>
          <a:bodyPr/>
          <a:lstStyle/>
          <a:p>
            <a:r>
              <a:rPr lang="en-US" dirty="0" smtClean="0"/>
              <a:t>Je mange</a:t>
            </a:r>
          </a:p>
          <a:p>
            <a:r>
              <a:rPr lang="en-US" dirty="0" smtClean="0"/>
              <a:t>Je bois,</a:t>
            </a:r>
          </a:p>
          <a:p>
            <a:r>
              <a:rPr lang="en-US" dirty="0" err="1" smtClean="0"/>
              <a:t>J’achète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prends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Je ne mange pas </a:t>
            </a:r>
          </a:p>
          <a:p>
            <a:r>
              <a:rPr lang="en-US" dirty="0" smtClean="0"/>
              <a:t>Je ne bois pas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n’achète</a:t>
            </a:r>
            <a:r>
              <a:rPr lang="en-US" dirty="0" smtClean="0"/>
              <a:t> pas</a:t>
            </a:r>
          </a:p>
          <a:p>
            <a:r>
              <a:rPr lang="en-US" dirty="0" smtClean="0"/>
              <a:t>Je ne </a:t>
            </a:r>
            <a:r>
              <a:rPr lang="en-US" dirty="0" err="1" smtClean="0"/>
              <a:t>prends</a:t>
            </a:r>
            <a:r>
              <a:rPr lang="en-US" dirty="0" smtClean="0"/>
              <a:t> pas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36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325" y="642594"/>
            <a:ext cx="11620500" cy="1371600"/>
          </a:xfrm>
        </p:spPr>
        <p:txBody>
          <a:bodyPr/>
          <a:lstStyle/>
          <a:p>
            <a:r>
              <a:rPr lang="en-US" dirty="0" smtClean="0"/>
              <a:t>LES ACTIONS ET LES QUANTITÉS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Je mange beaucoup</a:t>
            </a:r>
          </a:p>
          <a:p>
            <a:r>
              <a:rPr lang="en-US" dirty="0" smtClean="0"/>
              <a:t>Je bois beaucoup</a:t>
            </a:r>
          </a:p>
          <a:p>
            <a:r>
              <a:rPr lang="en-US" dirty="0" err="1" smtClean="0"/>
              <a:t>J’achète</a:t>
            </a:r>
            <a:r>
              <a:rPr lang="en-US" dirty="0" smtClean="0"/>
              <a:t> beaucoup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prends</a:t>
            </a:r>
            <a:r>
              <a:rPr lang="en-US" dirty="0" smtClean="0"/>
              <a:t> beaucoup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Je ne mange pas beaucoup </a:t>
            </a:r>
          </a:p>
          <a:p>
            <a:r>
              <a:rPr lang="en-US" dirty="0" smtClean="0"/>
              <a:t>Je ne bois pas beaucoup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n’achète</a:t>
            </a:r>
            <a:r>
              <a:rPr lang="en-US" dirty="0" smtClean="0"/>
              <a:t> pas beaucoup</a:t>
            </a:r>
          </a:p>
          <a:p>
            <a:r>
              <a:rPr lang="en-US" dirty="0" smtClean="0"/>
              <a:t>Je ne </a:t>
            </a:r>
            <a:r>
              <a:rPr lang="en-US" dirty="0" err="1" smtClean="0"/>
              <a:t>prends</a:t>
            </a:r>
            <a:r>
              <a:rPr lang="en-US" dirty="0" smtClean="0"/>
              <a:t> pas beaucoup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0144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17</TotalTime>
  <Words>239</Words>
  <Application>Microsoft Office PowerPoint</Application>
  <PresentationFormat>Widescreen</PresentationFormat>
  <Paragraphs>60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Century Gothic</vt:lpstr>
      <vt:lpstr>Garamond</vt:lpstr>
      <vt:lpstr>Savon</vt:lpstr>
      <vt:lpstr>Les articles: </vt:lpstr>
      <vt:lpstr>Les préférences: LE, LA, L’, LES</vt:lpstr>
      <vt:lpstr>LES ACTIONS: UN, UNE DES et LA NÉGATION: DE / D’</vt:lpstr>
      <vt:lpstr>LES ACTIONS : DU, DE LA, DE L’ et LA NÉGATION</vt:lpstr>
      <vt:lpstr>LES ACTIONS ET LES QUANTITÉS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articles:</dc:title>
  <dc:creator>Agnès Peysson-Zeiss</dc:creator>
  <cp:lastModifiedBy>Agnès Peysson-Zeiss</cp:lastModifiedBy>
  <cp:revision>2</cp:revision>
  <dcterms:created xsi:type="dcterms:W3CDTF">2016-09-27T13:16:36Z</dcterms:created>
  <dcterms:modified xsi:type="dcterms:W3CDTF">2016-09-27T13:33:54Z</dcterms:modified>
</cp:coreProperties>
</file>