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  <p:sldId id="257" r:id="rId5"/>
    <p:sldId id="261" r:id="rId6"/>
    <p:sldId id="258" r:id="rId7"/>
    <p:sldId id="260" r:id="rId8"/>
    <p:sldId id="259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4697-CAAB-41F1-BCEF-8089F0F3C014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24A39-FC64-4860-AA3E-8294FA74AF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4697-CAAB-41F1-BCEF-8089F0F3C014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24A39-FC64-4860-AA3E-8294FA74AF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4697-CAAB-41F1-BCEF-8089F0F3C014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24A39-FC64-4860-AA3E-8294FA74AF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4697-CAAB-41F1-BCEF-8089F0F3C014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24A39-FC64-4860-AA3E-8294FA74AF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4697-CAAB-41F1-BCEF-8089F0F3C014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24A39-FC64-4860-AA3E-8294FA74AF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4697-CAAB-41F1-BCEF-8089F0F3C014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24A39-FC64-4860-AA3E-8294FA74AF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4697-CAAB-41F1-BCEF-8089F0F3C014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24A39-FC64-4860-AA3E-8294FA74AF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4697-CAAB-41F1-BCEF-8089F0F3C014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24A39-FC64-4860-AA3E-8294FA74AF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4697-CAAB-41F1-BCEF-8089F0F3C014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24A39-FC64-4860-AA3E-8294FA74AF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4697-CAAB-41F1-BCEF-8089F0F3C014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24A39-FC64-4860-AA3E-8294FA74AF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4697-CAAB-41F1-BCEF-8089F0F3C014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24A39-FC64-4860-AA3E-8294FA74AF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44697-CAAB-41F1-BCEF-8089F0F3C014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24A39-FC64-4860-AA3E-8294FA74AFE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 cuisine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52400"/>
            <a:ext cx="4876800" cy="650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La </a:t>
            </a:r>
            <a:r>
              <a:rPr lang="en-US" sz="6000" dirty="0" err="1" smtClean="0"/>
              <a:t>nappe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0" y="304800"/>
            <a:ext cx="5996781" cy="5996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err="1" smtClean="0"/>
              <a:t>Une</a:t>
            </a:r>
            <a:r>
              <a:rPr lang="en-US" sz="6000" dirty="0" smtClean="0"/>
              <a:t> serviette de table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Que</a:t>
            </a:r>
            <a:r>
              <a:rPr lang="en-US" dirty="0" smtClean="0"/>
              <a:t> font-</a:t>
            </a:r>
            <a:r>
              <a:rPr lang="en-US" dirty="0" err="1" smtClean="0"/>
              <a:t>ils</a:t>
            </a:r>
            <a:r>
              <a:rPr lang="en-US" dirty="0" smtClean="0"/>
              <a:t> ?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0600" y="1219200"/>
            <a:ext cx="7055909" cy="5291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err="1" smtClean="0"/>
              <a:t>Ils</a:t>
            </a:r>
            <a:r>
              <a:rPr lang="en-US" sz="5400" dirty="0" smtClean="0"/>
              <a:t> </a:t>
            </a:r>
            <a:r>
              <a:rPr lang="en-US" sz="5400" dirty="0" err="1" smtClean="0"/>
              <a:t>mettent</a:t>
            </a:r>
            <a:r>
              <a:rPr lang="en-US" sz="5400" smtClean="0"/>
              <a:t> la table !</a:t>
            </a:r>
            <a:endParaRPr lang="en-US" sz="5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9200" y="304800"/>
            <a:ext cx="6579273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Les </a:t>
            </a:r>
            <a:r>
              <a:rPr lang="en-US" sz="6000" dirty="0" err="1" smtClean="0"/>
              <a:t>couverts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52400"/>
            <a:ext cx="4176374" cy="6261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Le </a:t>
            </a:r>
            <a:r>
              <a:rPr lang="en-US" sz="5400" dirty="0" err="1" smtClean="0"/>
              <a:t>couteau</a:t>
            </a:r>
            <a:r>
              <a:rPr lang="en-US" sz="5400" dirty="0" smtClean="0"/>
              <a:t> et la </a:t>
            </a:r>
            <a:r>
              <a:rPr lang="en-US" sz="5400" dirty="0" err="1" smtClean="0"/>
              <a:t>fourchette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0" y="381000"/>
            <a:ext cx="5715000" cy="570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Les petites </a:t>
            </a:r>
            <a:r>
              <a:rPr lang="en-US" sz="6000" dirty="0" err="1" smtClean="0"/>
              <a:t>cuillères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81200" y="804671"/>
            <a:ext cx="5638799" cy="5658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err="1" smtClean="0"/>
              <a:t>Une</a:t>
            </a:r>
            <a:r>
              <a:rPr lang="en-US" sz="6000" dirty="0" smtClean="0"/>
              <a:t> </a:t>
            </a:r>
            <a:r>
              <a:rPr lang="en-US" sz="6000" dirty="0" err="1" smtClean="0"/>
              <a:t>assiette</a:t>
            </a:r>
            <a:r>
              <a:rPr lang="en-US" sz="6000" dirty="0" smtClean="0"/>
              <a:t> 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28</Words>
  <Application>Microsoft Office PowerPoint</Application>
  <PresentationFormat>On-screen Show (4:3)</PresentationFormat>
  <Paragraphs>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La cuisine</vt:lpstr>
      <vt:lpstr>Slide 2</vt:lpstr>
      <vt:lpstr>Les couverts</vt:lpstr>
      <vt:lpstr>Slide 4</vt:lpstr>
      <vt:lpstr>Le couteau et la fourchette</vt:lpstr>
      <vt:lpstr>Slide 6</vt:lpstr>
      <vt:lpstr>Les petites cuillères</vt:lpstr>
      <vt:lpstr>Slide 8</vt:lpstr>
      <vt:lpstr>Une assiette </vt:lpstr>
      <vt:lpstr>Slide 10</vt:lpstr>
      <vt:lpstr>La nappe</vt:lpstr>
      <vt:lpstr>Slide 12</vt:lpstr>
      <vt:lpstr>Une serviette de table</vt:lpstr>
      <vt:lpstr>Que font-ils ?</vt:lpstr>
      <vt:lpstr>Ils mettent la table !</vt:lpstr>
    </vt:vector>
  </TitlesOfParts>
  <Company>Bryn Mawr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cuisine</dc:title>
  <dc:creator>ddufour</dc:creator>
  <cp:lastModifiedBy>ddufour</cp:lastModifiedBy>
  <cp:revision>1</cp:revision>
  <dcterms:created xsi:type="dcterms:W3CDTF">2009-10-01T12:21:54Z</dcterms:created>
  <dcterms:modified xsi:type="dcterms:W3CDTF">2009-10-01T12:30:44Z</dcterms:modified>
</cp:coreProperties>
</file>