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57" r:id="rId4"/>
    <p:sldId id="258"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BE1117-6185-4629-9BDC-75810CC76DC0}" type="doc">
      <dgm:prSet loTypeId="urn:microsoft.com/office/officeart/2008/layout/LinedList" loCatId="list" qsTypeId="urn:microsoft.com/office/officeart/2005/8/quickstyle/simple5" qsCatId="simple" csTypeId="urn:microsoft.com/office/officeart/2005/8/colors/colorful2" csCatId="colorful"/>
      <dgm:spPr/>
      <dgm:t>
        <a:bodyPr/>
        <a:lstStyle/>
        <a:p>
          <a:endParaRPr lang="en-US"/>
        </a:p>
      </dgm:t>
    </dgm:pt>
    <dgm:pt modelId="{7DDDAA86-4818-4EE7-A716-B96E8E83C118}">
      <dgm:prSet/>
      <dgm:spPr/>
      <dgm:t>
        <a:bodyPr/>
        <a:lstStyle/>
        <a:p>
          <a:r>
            <a:rPr lang="en-US"/>
            <a:t>1. </a:t>
          </a:r>
          <a:r>
            <a:rPr lang="en-US" b="1"/>
            <a:t>D’ou</a:t>
          </a:r>
          <a:r>
            <a:rPr lang="en-US"/>
            <a:t> vient ma famille?</a:t>
          </a:r>
        </a:p>
      </dgm:t>
    </dgm:pt>
    <dgm:pt modelId="{D20CA04F-9D02-4D35-8FBD-8D6111BA91BC}" type="parTrans" cxnId="{8C930AFB-B1A9-4CA3-BE77-60B20C3FCF6E}">
      <dgm:prSet/>
      <dgm:spPr/>
      <dgm:t>
        <a:bodyPr/>
        <a:lstStyle/>
        <a:p>
          <a:endParaRPr lang="en-US"/>
        </a:p>
      </dgm:t>
    </dgm:pt>
    <dgm:pt modelId="{8D5A65DC-091C-4C4B-B303-209862833478}" type="sibTrans" cxnId="{8C930AFB-B1A9-4CA3-BE77-60B20C3FCF6E}">
      <dgm:prSet/>
      <dgm:spPr/>
      <dgm:t>
        <a:bodyPr/>
        <a:lstStyle/>
        <a:p>
          <a:endParaRPr lang="en-US"/>
        </a:p>
      </dgm:t>
    </dgm:pt>
    <dgm:pt modelId="{194A63CA-F8EF-4932-9814-F1986DF66A5C}">
      <dgm:prSet/>
      <dgm:spPr/>
      <dgm:t>
        <a:bodyPr/>
        <a:lstStyle/>
        <a:p>
          <a:r>
            <a:rPr lang="en-US"/>
            <a:t>2. </a:t>
          </a:r>
          <a:r>
            <a:rPr lang="en-US" b="1"/>
            <a:t>Qui est qui </a:t>
          </a:r>
          <a:r>
            <a:rPr lang="en-US"/>
            <a:t>aime faire la cuisine dans ma famille?</a:t>
          </a:r>
        </a:p>
      </dgm:t>
    </dgm:pt>
    <dgm:pt modelId="{907BF4CC-3BDC-439D-A1A4-9B1A56615389}" type="parTrans" cxnId="{54584B05-AB4C-407B-96BA-1AF546CA52C4}">
      <dgm:prSet/>
      <dgm:spPr/>
      <dgm:t>
        <a:bodyPr/>
        <a:lstStyle/>
        <a:p>
          <a:endParaRPr lang="en-US"/>
        </a:p>
      </dgm:t>
    </dgm:pt>
    <dgm:pt modelId="{3FF5A4DA-B805-4530-84E1-73F7DB6563BC}" type="sibTrans" cxnId="{54584B05-AB4C-407B-96BA-1AF546CA52C4}">
      <dgm:prSet/>
      <dgm:spPr/>
      <dgm:t>
        <a:bodyPr/>
        <a:lstStyle/>
        <a:p>
          <a:endParaRPr lang="en-US"/>
        </a:p>
      </dgm:t>
    </dgm:pt>
    <dgm:pt modelId="{7B5CFC23-257E-43AB-85A7-959E77316E94}">
      <dgm:prSet/>
      <dgm:spPr/>
      <dgm:t>
        <a:bodyPr/>
        <a:lstStyle/>
        <a:p>
          <a:r>
            <a:rPr lang="en-US"/>
            <a:t>3. </a:t>
          </a:r>
          <a:r>
            <a:rPr lang="en-US" b="1"/>
            <a:t>Qu’est-ce que </a:t>
          </a:r>
          <a:r>
            <a:rPr lang="en-US"/>
            <a:t>ma mère aime bien faire comme plat?</a:t>
          </a:r>
        </a:p>
      </dgm:t>
    </dgm:pt>
    <dgm:pt modelId="{6AD19F18-DB9F-41E5-9288-A8E677207436}" type="parTrans" cxnId="{47DAF713-BA95-415B-81D8-4D2AD3DDB2B8}">
      <dgm:prSet/>
      <dgm:spPr/>
      <dgm:t>
        <a:bodyPr/>
        <a:lstStyle/>
        <a:p>
          <a:endParaRPr lang="en-US"/>
        </a:p>
      </dgm:t>
    </dgm:pt>
    <dgm:pt modelId="{6ADE3367-493F-491E-A12E-12E9A595AA5A}" type="sibTrans" cxnId="{47DAF713-BA95-415B-81D8-4D2AD3DDB2B8}">
      <dgm:prSet/>
      <dgm:spPr/>
      <dgm:t>
        <a:bodyPr/>
        <a:lstStyle/>
        <a:p>
          <a:endParaRPr lang="en-US"/>
        </a:p>
      </dgm:t>
    </dgm:pt>
    <dgm:pt modelId="{73EF59DA-8737-49E2-8CE8-1243628DE9EF}">
      <dgm:prSet/>
      <dgm:spPr/>
      <dgm:t>
        <a:bodyPr/>
        <a:lstStyle/>
        <a:p>
          <a:r>
            <a:rPr lang="en-US"/>
            <a:t>4. </a:t>
          </a:r>
          <a:r>
            <a:rPr lang="en-US" b="1"/>
            <a:t>Qu’est-ce qu</a:t>
          </a:r>
          <a:r>
            <a:rPr lang="en-US"/>
            <a:t>’elle met dans ce plat? </a:t>
          </a:r>
          <a:r>
            <a:rPr lang="en-US" b="1"/>
            <a:t>Quels</a:t>
          </a:r>
          <a:r>
            <a:rPr lang="en-US"/>
            <a:t> sont les ingredients?</a:t>
          </a:r>
        </a:p>
      </dgm:t>
    </dgm:pt>
    <dgm:pt modelId="{140A0937-735C-4923-85F2-EDFFDC6CC009}" type="parTrans" cxnId="{7F3D1681-EC26-4B33-9DDF-B767A38BA323}">
      <dgm:prSet/>
      <dgm:spPr/>
      <dgm:t>
        <a:bodyPr/>
        <a:lstStyle/>
        <a:p>
          <a:endParaRPr lang="en-US"/>
        </a:p>
      </dgm:t>
    </dgm:pt>
    <dgm:pt modelId="{557D22CE-145E-4E3B-812B-575135282E30}" type="sibTrans" cxnId="{7F3D1681-EC26-4B33-9DDF-B767A38BA323}">
      <dgm:prSet/>
      <dgm:spPr/>
      <dgm:t>
        <a:bodyPr/>
        <a:lstStyle/>
        <a:p>
          <a:endParaRPr lang="en-US"/>
        </a:p>
      </dgm:t>
    </dgm:pt>
    <dgm:pt modelId="{2690F4F3-0094-485B-B907-E6316A5432A1}">
      <dgm:prSet/>
      <dgm:spPr/>
      <dgm:t>
        <a:bodyPr/>
        <a:lstStyle/>
        <a:p>
          <a:r>
            <a:rPr lang="en-US"/>
            <a:t>5. </a:t>
          </a:r>
          <a:r>
            <a:rPr lang="en-US" b="1"/>
            <a:t>Qu’est-ce qu</a:t>
          </a:r>
          <a:r>
            <a:rPr lang="en-US"/>
            <a:t>’elle aime rajouter (to add) comme ingredient sur les tomates?</a:t>
          </a:r>
        </a:p>
      </dgm:t>
    </dgm:pt>
    <dgm:pt modelId="{3EC0EFF9-213C-49A7-9176-4F4B8C726352}" type="parTrans" cxnId="{1C4C7888-F0D8-4C2C-B74A-1219C2640C39}">
      <dgm:prSet/>
      <dgm:spPr/>
      <dgm:t>
        <a:bodyPr/>
        <a:lstStyle/>
        <a:p>
          <a:endParaRPr lang="en-US"/>
        </a:p>
      </dgm:t>
    </dgm:pt>
    <dgm:pt modelId="{82390F93-6939-460E-8935-140F6DE1969B}" type="sibTrans" cxnId="{1C4C7888-F0D8-4C2C-B74A-1219C2640C39}">
      <dgm:prSet/>
      <dgm:spPr/>
      <dgm:t>
        <a:bodyPr/>
        <a:lstStyle/>
        <a:p>
          <a:endParaRPr lang="en-US"/>
        </a:p>
      </dgm:t>
    </dgm:pt>
    <dgm:pt modelId="{ED2EA166-F48C-4ADF-8D22-D11C580772F8}">
      <dgm:prSet/>
      <dgm:spPr/>
      <dgm:t>
        <a:bodyPr/>
        <a:lstStyle/>
        <a:p>
          <a:r>
            <a:rPr lang="en-US"/>
            <a:t>6. </a:t>
          </a:r>
          <a:r>
            <a:rPr lang="en-US" b="1"/>
            <a:t>Dans quoi est-ce qu</a:t>
          </a:r>
          <a:r>
            <a:rPr lang="en-US"/>
            <a:t>’il y a beaucoup de poisons?</a:t>
          </a:r>
        </a:p>
      </dgm:t>
    </dgm:pt>
    <dgm:pt modelId="{9EF2F0F9-8B09-4F9B-9099-87EE995F2FD5}" type="parTrans" cxnId="{3F340E93-0286-4FA5-97AD-5BF893CCE5F9}">
      <dgm:prSet/>
      <dgm:spPr/>
      <dgm:t>
        <a:bodyPr/>
        <a:lstStyle/>
        <a:p>
          <a:endParaRPr lang="en-US"/>
        </a:p>
      </dgm:t>
    </dgm:pt>
    <dgm:pt modelId="{DB0D543A-7519-41E3-ABA1-2FBA37DBA43A}" type="sibTrans" cxnId="{3F340E93-0286-4FA5-97AD-5BF893CCE5F9}">
      <dgm:prSet/>
      <dgm:spPr/>
      <dgm:t>
        <a:bodyPr/>
        <a:lstStyle/>
        <a:p>
          <a:endParaRPr lang="en-US"/>
        </a:p>
      </dgm:t>
    </dgm:pt>
    <dgm:pt modelId="{B8F7C971-0E1A-4728-8D68-BBE9AE419AB4}" type="pres">
      <dgm:prSet presAssocID="{3FBE1117-6185-4629-9BDC-75810CC76DC0}" presName="vert0" presStyleCnt="0">
        <dgm:presLayoutVars>
          <dgm:dir/>
          <dgm:animOne val="branch"/>
          <dgm:animLvl val="lvl"/>
        </dgm:presLayoutVars>
      </dgm:prSet>
      <dgm:spPr/>
    </dgm:pt>
    <dgm:pt modelId="{97E1D32D-12A1-4720-B9ED-A902566CA3C4}" type="pres">
      <dgm:prSet presAssocID="{7DDDAA86-4818-4EE7-A716-B96E8E83C118}" presName="thickLine" presStyleLbl="alignNode1" presStyleIdx="0" presStyleCnt="6"/>
      <dgm:spPr/>
    </dgm:pt>
    <dgm:pt modelId="{239AAAC9-9EA3-4722-9C39-01B83B62C676}" type="pres">
      <dgm:prSet presAssocID="{7DDDAA86-4818-4EE7-A716-B96E8E83C118}" presName="horz1" presStyleCnt="0"/>
      <dgm:spPr/>
    </dgm:pt>
    <dgm:pt modelId="{23363011-C8DF-495A-8980-CD835DF854C9}" type="pres">
      <dgm:prSet presAssocID="{7DDDAA86-4818-4EE7-A716-B96E8E83C118}" presName="tx1" presStyleLbl="revTx" presStyleIdx="0" presStyleCnt="6"/>
      <dgm:spPr/>
    </dgm:pt>
    <dgm:pt modelId="{1A5B4470-14A1-4338-A4A9-D5C8C207C8A8}" type="pres">
      <dgm:prSet presAssocID="{7DDDAA86-4818-4EE7-A716-B96E8E83C118}" presName="vert1" presStyleCnt="0"/>
      <dgm:spPr/>
    </dgm:pt>
    <dgm:pt modelId="{7A642DF7-FC26-4F5A-94FF-B48AFDAE5A65}" type="pres">
      <dgm:prSet presAssocID="{194A63CA-F8EF-4932-9814-F1986DF66A5C}" presName="thickLine" presStyleLbl="alignNode1" presStyleIdx="1" presStyleCnt="6"/>
      <dgm:spPr/>
    </dgm:pt>
    <dgm:pt modelId="{79AB1F88-D98A-49EF-8732-C95D06FA46BC}" type="pres">
      <dgm:prSet presAssocID="{194A63CA-F8EF-4932-9814-F1986DF66A5C}" presName="horz1" presStyleCnt="0"/>
      <dgm:spPr/>
    </dgm:pt>
    <dgm:pt modelId="{C9F8F3FC-E8F9-4ABE-A357-0DFA80063E33}" type="pres">
      <dgm:prSet presAssocID="{194A63CA-F8EF-4932-9814-F1986DF66A5C}" presName="tx1" presStyleLbl="revTx" presStyleIdx="1" presStyleCnt="6"/>
      <dgm:spPr/>
    </dgm:pt>
    <dgm:pt modelId="{8052D509-28FB-4EDB-91D1-1E6D90994380}" type="pres">
      <dgm:prSet presAssocID="{194A63CA-F8EF-4932-9814-F1986DF66A5C}" presName="vert1" presStyleCnt="0"/>
      <dgm:spPr/>
    </dgm:pt>
    <dgm:pt modelId="{BDE4C21C-2F6B-4567-A25C-C218837B3D73}" type="pres">
      <dgm:prSet presAssocID="{7B5CFC23-257E-43AB-85A7-959E77316E94}" presName="thickLine" presStyleLbl="alignNode1" presStyleIdx="2" presStyleCnt="6"/>
      <dgm:spPr/>
    </dgm:pt>
    <dgm:pt modelId="{06497CD3-95B7-41A2-A105-50D4FC7C5853}" type="pres">
      <dgm:prSet presAssocID="{7B5CFC23-257E-43AB-85A7-959E77316E94}" presName="horz1" presStyleCnt="0"/>
      <dgm:spPr/>
    </dgm:pt>
    <dgm:pt modelId="{8EF7F4F1-25B3-4361-9C67-BA12AA90496F}" type="pres">
      <dgm:prSet presAssocID="{7B5CFC23-257E-43AB-85A7-959E77316E94}" presName="tx1" presStyleLbl="revTx" presStyleIdx="2" presStyleCnt="6"/>
      <dgm:spPr/>
    </dgm:pt>
    <dgm:pt modelId="{379AB485-458B-48F9-85FA-E2E876E33F18}" type="pres">
      <dgm:prSet presAssocID="{7B5CFC23-257E-43AB-85A7-959E77316E94}" presName="vert1" presStyleCnt="0"/>
      <dgm:spPr/>
    </dgm:pt>
    <dgm:pt modelId="{B44A8545-1A63-47E3-B360-D4A3401346B2}" type="pres">
      <dgm:prSet presAssocID="{73EF59DA-8737-49E2-8CE8-1243628DE9EF}" presName="thickLine" presStyleLbl="alignNode1" presStyleIdx="3" presStyleCnt="6"/>
      <dgm:spPr/>
    </dgm:pt>
    <dgm:pt modelId="{E8F6A039-CFE4-42C3-9A5B-3A66D426B36A}" type="pres">
      <dgm:prSet presAssocID="{73EF59DA-8737-49E2-8CE8-1243628DE9EF}" presName="horz1" presStyleCnt="0"/>
      <dgm:spPr/>
    </dgm:pt>
    <dgm:pt modelId="{C651B6E7-EEB0-4CF7-892C-8C9A82B7E991}" type="pres">
      <dgm:prSet presAssocID="{73EF59DA-8737-49E2-8CE8-1243628DE9EF}" presName="tx1" presStyleLbl="revTx" presStyleIdx="3" presStyleCnt="6"/>
      <dgm:spPr/>
    </dgm:pt>
    <dgm:pt modelId="{F8DA311D-FF0D-44D8-B401-F4DE2C862E4A}" type="pres">
      <dgm:prSet presAssocID="{73EF59DA-8737-49E2-8CE8-1243628DE9EF}" presName="vert1" presStyleCnt="0"/>
      <dgm:spPr/>
    </dgm:pt>
    <dgm:pt modelId="{E7F8A971-C0C0-4D98-9B70-DC4E5A493926}" type="pres">
      <dgm:prSet presAssocID="{2690F4F3-0094-485B-B907-E6316A5432A1}" presName="thickLine" presStyleLbl="alignNode1" presStyleIdx="4" presStyleCnt="6"/>
      <dgm:spPr/>
    </dgm:pt>
    <dgm:pt modelId="{C0A08874-0EA4-4179-8ABA-48604E15E13F}" type="pres">
      <dgm:prSet presAssocID="{2690F4F3-0094-485B-B907-E6316A5432A1}" presName="horz1" presStyleCnt="0"/>
      <dgm:spPr/>
    </dgm:pt>
    <dgm:pt modelId="{BD9C591F-991D-466E-ADC0-2F276BE6D3B7}" type="pres">
      <dgm:prSet presAssocID="{2690F4F3-0094-485B-B907-E6316A5432A1}" presName="tx1" presStyleLbl="revTx" presStyleIdx="4" presStyleCnt="6"/>
      <dgm:spPr/>
    </dgm:pt>
    <dgm:pt modelId="{EBC76622-8646-403E-A385-8907A2B1534F}" type="pres">
      <dgm:prSet presAssocID="{2690F4F3-0094-485B-B907-E6316A5432A1}" presName="vert1" presStyleCnt="0"/>
      <dgm:spPr/>
    </dgm:pt>
    <dgm:pt modelId="{B9DA5F7B-43C2-4EFE-9A96-3D3E062120FC}" type="pres">
      <dgm:prSet presAssocID="{ED2EA166-F48C-4ADF-8D22-D11C580772F8}" presName="thickLine" presStyleLbl="alignNode1" presStyleIdx="5" presStyleCnt="6"/>
      <dgm:spPr/>
    </dgm:pt>
    <dgm:pt modelId="{6D87BDF1-0C07-40C3-B15A-BD8908B4A4B5}" type="pres">
      <dgm:prSet presAssocID="{ED2EA166-F48C-4ADF-8D22-D11C580772F8}" presName="horz1" presStyleCnt="0"/>
      <dgm:spPr/>
    </dgm:pt>
    <dgm:pt modelId="{140E31B8-88BF-4567-87E2-D7586A805466}" type="pres">
      <dgm:prSet presAssocID="{ED2EA166-F48C-4ADF-8D22-D11C580772F8}" presName="tx1" presStyleLbl="revTx" presStyleIdx="5" presStyleCnt="6"/>
      <dgm:spPr/>
    </dgm:pt>
    <dgm:pt modelId="{BDF41284-7228-4EE9-ABD6-013A6AB00BCB}" type="pres">
      <dgm:prSet presAssocID="{ED2EA166-F48C-4ADF-8D22-D11C580772F8}" presName="vert1" presStyleCnt="0"/>
      <dgm:spPr/>
    </dgm:pt>
  </dgm:ptLst>
  <dgm:cxnLst>
    <dgm:cxn modelId="{54584B05-AB4C-407B-96BA-1AF546CA52C4}" srcId="{3FBE1117-6185-4629-9BDC-75810CC76DC0}" destId="{194A63CA-F8EF-4932-9814-F1986DF66A5C}" srcOrd="1" destOrd="0" parTransId="{907BF4CC-3BDC-439D-A1A4-9B1A56615389}" sibTransId="{3FF5A4DA-B805-4530-84E1-73F7DB6563BC}"/>
    <dgm:cxn modelId="{47DAF713-BA95-415B-81D8-4D2AD3DDB2B8}" srcId="{3FBE1117-6185-4629-9BDC-75810CC76DC0}" destId="{7B5CFC23-257E-43AB-85A7-959E77316E94}" srcOrd="2" destOrd="0" parTransId="{6AD19F18-DB9F-41E5-9288-A8E677207436}" sibTransId="{6ADE3367-493F-491E-A12E-12E9A595AA5A}"/>
    <dgm:cxn modelId="{EA3EB653-EE78-446A-99CE-11191B7CC712}" type="presOf" srcId="{ED2EA166-F48C-4ADF-8D22-D11C580772F8}" destId="{140E31B8-88BF-4567-87E2-D7586A805466}" srcOrd="0" destOrd="0" presId="urn:microsoft.com/office/officeart/2008/layout/LinedList"/>
    <dgm:cxn modelId="{98C13E74-8D4B-4E53-BE57-34373B2D3DD3}" type="presOf" srcId="{194A63CA-F8EF-4932-9814-F1986DF66A5C}" destId="{C9F8F3FC-E8F9-4ABE-A357-0DFA80063E33}" srcOrd="0" destOrd="0" presId="urn:microsoft.com/office/officeart/2008/layout/LinedList"/>
    <dgm:cxn modelId="{E5418374-4B35-4F80-8129-1AA5C9D84D80}" type="presOf" srcId="{73EF59DA-8737-49E2-8CE8-1243628DE9EF}" destId="{C651B6E7-EEB0-4CF7-892C-8C9A82B7E991}" srcOrd="0" destOrd="0" presId="urn:microsoft.com/office/officeart/2008/layout/LinedList"/>
    <dgm:cxn modelId="{7F3D1681-EC26-4B33-9DDF-B767A38BA323}" srcId="{3FBE1117-6185-4629-9BDC-75810CC76DC0}" destId="{73EF59DA-8737-49E2-8CE8-1243628DE9EF}" srcOrd="3" destOrd="0" parTransId="{140A0937-735C-4923-85F2-EDFFDC6CC009}" sibTransId="{557D22CE-145E-4E3B-812B-575135282E30}"/>
    <dgm:cxn modelId="{1C4C7888-F0D8-4C2C-B74A-1219C2640C39}" srcId="{3FBE1117-6185-4629-9BDC-75810CC76DC0}" destId="{2690F4F3-0094-485B-B907-E6316A5432A1}" srcOrd="4" destOrd="0" parTransId="{3EC0EFF9-213C-49A7-9176-4F4B8C726352}" sibTransId="{82390F93-6939-460E-8935-140F6DE1969B}"/>
    <dgm:cxn modelId="{433D588C-B3CA-4A19-910A-5E26134C3779}" type="presOf" srcId="{7B5CFC23-257E-43AB-85A7-959E77316E94}" destId="{8EF7F4F1-25B3-4361-9C67-BA12AA90496F}" srcOrd="0" destOrd="0" presId="urn:microsoft.com/office/officeart/2008/layout/LinedList"/>
    <dgm:cxn modelId="{3F340E93-0286-4FA5-97AD-5BF893CCE5F9}" srcId="{3FBE1117-6185-4629-9BDC-75810CC76DC0}" destId="{ED2EA166-F48C-4ADF-8D22-D11C580772F8}" srcOrd="5" destOrd="0" parTransId="{9EF2F0F9-8B09-4F9B-9099-87EE995F2FD5}" sibTransId="{DB0D543A-7519-41E3-ABA1-2FBA37DBA43A}"/>
    <dgm:cxn modelId="{E6F8BF97-5BE8-44AA-8889-C69D677FDABF}" type="presOf" srcId="{3FBE1117-6185-4629-9BDC-75810CC76DC0}" destId="{B8F7C971-0E1A-4728-8D68-BBE9AE419AB4}" srcOrd="0" destOrd="0" presId="urn:microsoft.com/office/officeart/2008/layout/LinedList"/>
    <dgm:cxn modelId="{8EA4269D-8903-4F56-9320-A4B9CFB5B0B9}" type="presOf" srcId="{7DDDAA86-4818-4EE7-A716-B96E8E83C118}" destId="{23363011-C8DF-495A-8980-CD835DF854C9}" srcOrd="0" destOrd="0" presId="urn:microsoft.com/office/officeart/2008/layout/LinedList"/>
    <dgm:cxn modelId="{C4E07BD8-D358-4AF8-A700-7A095597DBB4}" type="presOf" srcId="{2690F4F3-0094-485B-B907-E6316A5432A1}" destId="{BD9C591F-991D-466E-ADC0-2F276BE6D3B7}" srcOrd="0" destOrd="0" presId="urn:microsoft.com/office/officeart/2008/layout/LinedList"/>
    <dgm:cxn modelId="{8C930AFB-B1A9-4CA3-BE77-60B20C3FCF6E}" srcId="{3FBE1117-6185-4629-9BDC-75810CC76DC0}" destId="{7DDDAA86-4818-4EE7-A716-B96E8E83C118}" srcOrd="0" destOrd="0" parTransId="{D20CA04F-9D02-4D35-8FBD-8D6111BA91BC}" sibTransId="{8D5A65DC-091C-4C4B-B303-209862833478}"/>
    <dgm:cxn modelId="{96ACB1AA-5596-4648-9ECE-7FB5AC2E7E0D}" type="presParOf" srcId="{B8F7C971-0E1A-4728-8D68-BBE9AE419AB4}" destId="{97E1D32D-12A1-4720-B9ED-A902566CA3C4}" srcOrd="0" destOrd="0" presId="urn:microsoft.com/office/officeart/2008/layout/LinedList"/>
    <dgm:cxn modelId="{405EC4C2-A9D9-4314-98BD-F8480BED525A}" type="presParOf" srcId="{B8F7C971-0E1A-4728-8D68-BBE9AE419AB4}" destId="{239AAAC9-9EA3-4722-9C39-01B83B62C676}" srcOrd="1" destOrd="0" presId="urn:microsoft.com/office/officeart/2008/layout/LinedList"/>
    <dgm:cxn modelId="{BEFED524-260D-470E-A034-002DBE23814C}" type="presParOf" srcId="{239AAAC9-9EA3-4722-9C39-01B83B62C676}" destId="{23363011-C8DF-495A-8980-CD835DF854C9}" srcOrd="0" destOrd="0" presId="urn:microsoft.com/office/officeart/2008/layout/LinedList"/>
    <dgm:cxn modelId="{EA0DD485-9A66-467C-A68E-E0137156A62C}" type="presParOf" srcId="{239AAAC9-9EA3-4722-9C39-01B83B62C676}" destId="{1A5B4470-14A1-4338-A4A9-D5C8C207C8A8}" srcOrd="1" destOrd="0" presId="urn:microsoft.com/office/officeart/2008/layout/LinedList"/>
    <dgm:cxn modelId="{B7BA0315-B9F5-4B9D-B4C7-A66FFCE88CD6}" type="presParOf" srcId="{B8F7C971-0E1A-4728-8D68-BBE9AE419AB4}" destId="{7A642DF7-FC26-4F5A-94FF-B48AFDAE5A65}" srcOrd="2" destOrd="0" presId="urn:microsoft.com/office/officeart/2008/layout/LinedList"/>
    <dgm:cxn modelId="{64831FC9-E9CD-40CB-8093-66712735D5A6}" type="presParOf" srcId="{B8F7C971-0E1A-4728-8D68-BBE9AE419AB4}" destId="{79AB1F88-D98A-49EF-8732-C95D06FA46BC}" srcOrd="3" destOrd="0" presId="urn:microsoft.com/office/officeart/2008/layout/LinedList"/>
    <dgm:cxn modelId="{6EEA4A6B-7F33-402D-99D3-577E1428E137}" type="presParOf" srcId="{79AB1F88-D98A-49EF-8732-C95D06FA46BC}" destId="{C9F8F3FC-E8F9-4ABE-A357-0DFA80063E33}" srcOrd="0" destOrd="0" presId="urn:microsoft.com/office/officeart/2008/layout/LinedList"/>
    <dgm:cxn modelId="{2B5F5B09-36BC-4FF4-AA0C-711FB3BA88AB}" type="presParOf" srcId="{79AB1F88-D98A-49EF-8732-C95D06FA46BC}" destId="{8052D509-28FB-4EDB-91D1-1E6D90994380}" srcOrd="1" destOrd="0" presId="urn:microsoft.com/office/officeart/2008/layout/LinedList"/>
    <dgm:cxn modelId="{BBCFB7F6-D80A-45F3-B2BE-84648DB3904F}" type="presParOf" srcId="{B8F7C971-0E1A-4728-8D68-BBE9AE419AB4}" destId="{BDE4C21C-2F6B-4567-A25C-C218837B3D73}" srcOrd="4" destOrd="0" presId="urn:microsoft.com/office/officeart/2008/layout/LinedList"/>
    <dgm:cxn modelId="{23064FCE-D1B8-4A10-8260-929266817601}" type="presParOf" srcId="{B8F7C971-0E1A-4728-8D68-BBE9AE419AB4}" destId="{06497CD3-95B7-41A2-A105-50D4FC7C5853}" srcOrd="5" destOrd="0" presId="urn:microsoft.com/office/officeart/2008/layout/LinedList"/>
    <dgm:cxn modelId="{8F8AD874-2780-425B-84E2-14CE5BD4BF8A}" type="presParOf" srcId="{06497CD3-95B7-41A2-A105-50D4FC7C5853}" destId="{8EF7F4F1-25B3-4361-9C67-BA12AA90496F}" srcOrd="0" destOrd="0" presId="urn:microsoft.com/office/officeart/2008/layout/LinedList"/>
    <dgm:cxn modelId="{240FC210-A58C-4FDB-BDB2-55A9C52A3839}" type="presParOf" srcId="{06497CD3-95B7-41A2-A105-50D4FC7C5853}" destId="{379AB485-458B-48F9-85FA-E2E876E33F18}" srcOrd="1" destOrd="0" presId="urn:microsoft.com/office/officeart/2008/layout/LinedList"/>
    <dgm:cxn modelId="{2C357CC2-0D06-408A-8A2A-FE65CCEB6EEA}" type="presParOf" srcId="{B8F7C971-0E1A-4728-8D68-BBE9AE419AB4}" destId="{B44A8545-1A63-47E3-B360-D4A3401346B2}" srcOrd="6" destOrd="0" presId="urn:microsoft.com/office/officeart/2008/layout/LinedList"/>
    <dgm:cxn modelId="{6E4ADFB5-6A11-4660-8CAB-BE59B6476829}" type="presParOf" srcId="{B8F7C971-0E1A-4728-8D68-BBE9AE419AB4}" destId="{E8F6A039-CFE4-42C3-9A5B-3A66D426B36A}" srcOrd="7" destOrd="0" presId="urn:microsoft.com/office/officeart/2008/layout/LinedList"/>
    <dgm:cxn modelId="{A0ADC12D-3B53-4D9C-A5B5-948E22E6A301}" type="presParOf" srcId="{E8F6A039-CFE4-42C3-9A5B-3A66D426B36A}" destId="{C651B6E7-EEB0-4CF7-892C-8C9A82B7E991}" srcOrd="0" destOrd="0" presId="urn:microsoft.com/office/officeart/2008/layout/LinedList"/>
    <dgm:cxn modelId="{81E9D42A-84F5-453C-9C8A-897F2C756849}" type="presParOf" srcId="{E8F6A039-CFE4-42C3-9A5B-3A66D426B36A}" destId="{F8DA311D-FF0D-44D8-B401-F4DE2C862E4A}" srcOrd="1" destOrd="0" presId="urn:microsoft.com/office/officeart/2008/layout/LinedList"/>
    <dgm:cxn modelId="{F3E79AAE-E164-4F79-87C5-A54337A155DF}" type="presParOf" srcId="{B8F7C971-0E1A-4728-8D68-BBE9AE419AB4}" destId="{E7F8A971-C0C0-4D98-9B70-DC4E5A493926}" srcOrd="8" destOrd="0" presId="urn:microsoft.com/office/officeart/2008/layout/LinedList"/>
    <dgm:cxn modelId="{16ABF537-9A02-4F31-965B-013E5443AE37}" type="presParOf" srcId="{B8F7C971-0E1A-4728-8D68-BBE9AE419AB4}" destId="{C0A08874-0EA4-4179-8ABA-48604E15E13F}" srcOrd="9" destOrd="0" presId="urn:microsoft.com/office/officeart/2008/layout/LinedList"/>
    <dgm:cxn modelId="{D680C3FF-8B03-4995-8A27-6342AC1417EF}" type="presParOf" srcId="{C0A08874-0EA4-4179-8ABA-48604E15E13F}" destId="{BD9C591F-991D-466E-ADC0-2F276BE6D3B7}" srcOrd="0" destOrd="0" presId="urn:microsoft.com/office/officeart/2008/layout/LinedList"/>
    <dgm:cxn modelId="{162AAAA7-3F51-49D5-921E-F32CA4EA81EC}" type="presParOf" srcId="{C0A08874-0EA4-4179-8ABA-48604E15E13F}" destId="{EBC76622-8646-403E-A385-8907A2B1534F}" srcOrd="1" destOrd="0" presId="urn:microsoft.com/office/officeart/2008/layout/LinedList"/>
    <dgm:cxn modelId="{4152829C-B5AC-4B6E-A0DC-BCE4E727E61A}" type="presParOf" srcId="{B8F7C971-0E1A-4728-8D68-BBE9AE419AB4}" destId="{B9DA5F7B-43C2-4EFE-9A96-3D3E062120FC}" srcOrd="10" destOrd="0" presId="urn:microsoft.com/office/officeart/2008/layout/LinedList"/>
    <dgm:cxn modelId="{E293B2DF-829F-41BB-891F-14AFC1962CA7}" type="presParOf" srcId="{B8F7C971-0E1A-4728-8D68-BBE9AE419AB4}" destId="{6D87BDF1-0C07-40C3-B15A-BD8908B4A4B5}" srcOrd="11" destOrd="0" presId="urn:microsoft.com/office/officeart/2008/layout/LinedList"/>
    <dgm:cxn modelId="{3B03B09C-AE09-401A-B976-B230E0BE3F29}" type="presParOf" srcId="{6D87BDF1-0C07-40C3-B15A-BD8908B4A4B5}" destId="{140E31B8-88BF-4567-87E2-D7586A805466}" srcOrd="0" destOrd="0" presId="urn:microsoft.com/office/officeart/2008/layout/LinedList"/>
    <dgm:cxn modelId="{AF8B19DE-09CC-460D-B4F8-9B917CF0312C}" type="presParOf" srcId="{6D87BDF1-0C07-40C3-B15A-BD8908B4A4B5}" destId="{BDF41284-7228-4EE9-ABD6-013A6AB00BC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E1D32D-12A1-4720-B9ED-A902566CA3C4}">
      <dsp:nvSpPr>
        <dsp:cNvPr id="0" name=""/>
        <dsp:cNvSpPr/>
      </dsp:nvSpPr>
      <dsp:spPr>
        <a:xfrm>
          <a:off x="0" y="2723"/>
          <a:ext cx="6506304" cy="0"/>
        </a:xfrm>
        <a:prstGeom prst="line">
          <a:avLst/>
        </a:prstGeom>
        <a:gradFill rotWithShape="0">
          <a:gsLst>
            <a:gs pos="0">
              <a:schemeClr val="accent2">
                <a:hueOff val="0"/>
                <a:satOff val="0"/>
                <a:lumOff val="0"/>
                <a:alphaOff val="0"/>
                <a:tint val="94000"/>
                <a:satMod val="103000"/>
                <a:lumMod val="102000"/>
              </a:schemeClr>
            </a:gs>
            <a:gs pos="50000">
              <a:schemeClr val="accent2">
                <a:hueOff val="0"/>
                <a:satOff val="0"/>
                <a:lumOff val="0"/>
                <a:alphaOff val="0"/>
                <a:shade val="100000"/>
                <a:satMod val="110000"/>
                <a:lumMod val="100000"/>
              </a:schemeClr>
            </a:gs>
            <a:gs pos="100000">
              <a:schemeClr val="accent2">
                <a:hueOff val="0"/>
                <a:satOff val="0"/>
                <a:lumOff val="0"/>
                <a:alphaOff val="0"/>
                <a:shade val="78000"/>
                <a:satMod val="120000"/>
                <a:lumMod val="99000"/>
              </a:schemeClr>
            </a:gs>
          </a:gsLst>
          <a:lin ang="5400000" scaled="0"/>
        </a:gradFill>
        <a:ln w="6350" cap="flat" cmpd="sng" algn="in">
          <a:solidFill>
            <a:schemeClr val="accent2">
              <a:hueOff val="0"/>
              <a:satOff val="0"/>
              <a:lumOff val="0"/>
              <a:alphaOff val="0"/>
            </a:schemeClr>
          </a:solidFill>
          <a:prstDash val="solid"/>
        </a:ln>
        <a:effectLst>
          <a:outerShdw blurRad="57150" dist="19050" dir="5400000" algn="ctr" rotWithShape="0">
            <a:srgbClr val="000000">
              <a:alpha val="35000"/>
            </a:srgbClr>
          </a:outerShdw>
        </a:effectLst>
      </dsp:spPr>
      <dsp:style>
        <a:lnRef idx="1">
          <a:scrgbClr r="0" g="0" b="0"/>
        </a:lnRef>
        <a:fillRef idx="3">
          <a:scrgbClr r="0" g="0" b="0"/>
        </a:fillRef>
        <a:effectRef idx="3">
          <a:scrgbClr r="0" g="0" b="0"/>
        </a:effectRef>
        <a:fontRef idx="minor">
          <a:schemeClr val="lt1"/>
        </a:fontRef>
      </dsp:style>
    </dsp:sp>
    <dsp:sp modelId="{23363011-C8DF-495A-8980-CD835DF854C9}">
      <dsp:nvSpPr>
        <dsp:cNvPr id="0" name=""/>
        <dsp:cNvSpPr/>
      </dsp:nvSpPr>
      <dsp:spPr>
        <a:xfrm>
          <a:off x="0" y="2723"/>
          <a:ext cx="6506304" cy="928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1. </a:t>
          </a:r>
          <a:r>
            <a:rPr lang="en-US" sz="2700" b="1" kern="1200"/>
            <a:t>D’ou</a:t>
          </a:r>
          <a:r>
            <a:rPr lang="en-US" sz="2700" kern="1200"/>
            <a:t> vient ma famille?</a:t>
          </a:r>
        </a:p>
      </dsp:txBody>
      <dsp:txXfrm>
        <a:off x="0" y="2723"/>
        <a:ext cx="6506304" cy="928732"/>
      </dsp:txXfrm>
    </dsp:sp>
    <dsp:sp modelId="{7A642DF7-FC26-4F5A-94FF-B48AFDAE5A65}">
      <dsp:nvSpPr>
        <dsp:cNvPr id="0" name=""/>
        <dsp:cNvSpPr/>
      </dsp:nvSpPr>
      <dsp:spPr>
        <a:xfrm>
          <a:off x="0" y="931455"/>
          <a:ext cx="6506304" cy="0"/>
        </a:xfrm>
        <a:prstGeom prst="line">
          <a:avLst/>
        </a:prstGeom>
        <a:gradFill rotWithShape="0">
          <a:gsLst>
            <a:gs pos="0">
              <a:schemeClr val="accent2">
                <a:hueOff val="-2948058"/>
                <a:satOff val="2189"/>
                <a:lumOff val="-471"/>
                <a:alphaOff val="0"/>
                <a:tint val="94000"/>
                <a:satMod val="103000"/>
                <a:lumMod val="102000"/>
              </a:schemeClr>
            </a:gs>
            <a:gs pos="50000">
              <a:schemeClr val="accent2">
                <a:hueOff val="-2948058"/>
                <a:satOff val="2189"/>
                <a:lumOff val="-471"/>
                <a:alphaOff val="0"/>
                <a:shade val="100000"/>
                <a:satMod val="110000"/>
                <a:lumMod val="100000"/>
              </a:schemeClr>
            </a:gs>
            <a:gs pos="100000">
              <a:schemeClr val="accent2">
                <a:hueOff val="-2948058"/>
                <a:satOff val="2189"/>
                <a:lumOff val="-471"/>
                <a:alphaOff val="0"/>
                <a:shade val="78000"/>
                <a:satMod val="120000"/>
                <a:lumMod val="99000"/>
              </a:schemeClr>
            </a:gs>
          </a:gsLst>
          <a:lin ang="5400000" scaled="0"/>
        </a:gradFill>
        <a:ln w="6350" cap="flat" cmpd="sng" algn="in">
          <a:solidFill>
            <a:schemeClr val="accent2">
              <a:hueOff val="-2948058"/>
              <a:satOff val="2189"/>
              <a:lumOff val="-471"/>
              <a:alphaOff val="0"/>
            </a:schemeClr>
          </a:solidFill>
          <a:prstDash val="solid"/>
        </a:ln>
        <a:effectLst>
          <a:outerShdw blurRad="57150" dist="19050" dir="5400000" algn="ctr" rotWithShape="0">
            <a:srgbClr val="000000">
              <a:alpha val="35000"/>
            </a:srgbClr>
          </a:outerShdw>
        </a:effectLst>
      </dsp:spPr>
      <dsp:style>
        <a:lnRef idx="1">
          <a:scrgbClr r="0" g="0" b="0"/>
        </a:lnRef>
        <a:fillRef idx="3">
          <a:scrgbClr r="0" g="0" b="0"/>
        </a:fillRef>
        <a:effectRef idx="3">
          <a:scrgbClr r="0" g="0" b="0"/>
        </a:effectRef>
        <a:fontRef idx="minor">
          <a:schemeClr val="lt1"/>
        </a:fontRef>
      </dsp:style>
    </dsp:sp>
    <dsp:sp modelId="{C9F8F3FC-E8F9-4ABE-A357-0DFA80063E33}">
      <dsp:nvSpPr>
        <dsp:cNvPr id="0" name=""/>
        <dsp:cNvSpPr/>
      </dsp:nvSpPr>
      <dsp:spPr>
        <a:xfrm>
          <a:off x="0" y="931455"/>
          <a:ext cx="6506304" cy="928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2. </a:t>
          </a:r>
          <a:r>
            <a:rPr lang="en-US" sz="2700" b="1" kern="1200"/>
            <a:t>Qui est qui </a:t>
          </a:r>
          <a:r>
            <a:rPr lang="en-US" sz="2700" kern="1200"/>
            <a:t>aime faire la cuisine dans ma famille?</a:t>
          </a:r>
        </a:p>
      </dsp:txBody>
      <dsp:txXfrm>
        <a:off x="0" y="931455"/>
        <a:ext cx="6506304" cy="928732"/>
      </dsp:txXfrm>
    </dsp:sp>
    <dsp:sp modelId="{BDE4C21C-2F6B-4567-A25C-C218837B3D73}">
      <dsp:nvSpPr>
        <dsp:cNvPr id="0" name=""/>
        <dsp:cNvSpPr/>
      </dsp:nvSpPr>
      <dsp:spPr>
        <a:xfrm>
          <a:off x="0" y="1860187"/>
          <a:ext cx="6506304" cy="0"/>
        </a:xfrm>
        <a:prstGeom prst="line">
          <a:avLst/>
        </a:prstGeom>
        <a:gradFill rotWithShape="0">
          <a:gsLst>
            <a:gs pos="0">
              <a:schemeClr val="accent2">
                <a:hueOff val="-5896115"/>
                <a:satOff val="4378"/>
                <a:lumOff val="-941"/>
                <a:alphaOff val="0"/>
                <a:tint val="94000"/>
                <a:satMod val="103000"/>
                <a:lumMod val="102000"/>
              </a:schemeClr>
            </a:gs>
            <a:gs pos="50000">
              <a:schemeClr val="accent2">
                <a:hueOff val="-5896115"/>
                <a:satOff val="4378"/>
                <a:lumOff val="-941"/>
                <a:alphaOff val="0"/>
                <a:shade val="100000"/>
                <a:satMod val="110000"/>
                <a:lumMod val="100000"/>
              </a:schemeClr>
            </a:gs>
            <a:gs pos="100000">
              <a:schemeClr val="accent2">
                <a:hueOff val="-5896115"/>
                <a:satOff val="4378"/>
                <a:lumOff val="-941"/>
                <a:alphaOff val="0"/>
                <a:shade val="78000"/>
                <a:satMod val="120000"/>
                <a:lumMod val="99000"/>
              </a:schemeClr>
            </a:gs>
          </a:gsLst>
          <a:lin ang="5400000" scaled="0"/>
        </a:gradFill>
        <a:ln w="6350" cap="flat" cmpd="sng" algn="in">
          <a:solidFill>
            <a:schemeClr val="accent2">
              <a:hueOff val="-5896115"/>
              <a:satOff val="4378"/>
              <a:lumOff val="-941"/>
              <a:alphaOff val="0"/>
            </a:schemeClr>
          </a:solidFill>
          <a:prstDash val="solid"/>
        </a:ln>
        <a:effectLst>
          <a:outerShdw blurRad="57150" dist="19050" dir="5400000" algn="ctr" rotWithShape="0">
            <a:srgbClr val="000000">
              <a:alpha val="35000"/>
            </a:srgbClr>
          </a:outerShdw>
        </a:effectLst>
      </dsp:spPr>
      <dsp:style>
        <a:lnRef idx="1">
          <a:scrgbClr r="0" g="0" b="0"/>
        </a:lnRef>
        <a:fillRef idx="3">
          <a:scrgbClr r="0" g="0" b="0"/>
        </a:fillRef>
        <a:effectRef idx="3">
          <a:scrgbClr r="0" g="0" b="0"/>
        </a:effectRef>
        <a:fontRef idx="minor">
          <a:schemeClr val="lt1"/>
        </a:fontRef>
      </dsp:style>
    </dsp:sp>
    <dsp:sp modelId="{8EF7F4F1-25B3-4361-9C67-BA12AA90496F}">
      <dsp:nvSpPr>
        <dsp:cNvPr id="0" name=""/>
        <dsp:cNvSpPr/>
      </dsp:nvSpPr>
      <dsp:spPr>
        <a:xfrm>
          <a:off x="0" y="1860187"/>
          <a:ext cx="6506304" cy="928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3. </a:t>
          </a:r>
          <a:r>
            <a:rPr lang="en-US" sz="2700" b="1" kern="1200"/>
            <a:t>Qu’est-ce que </a:t>
          </a:r>
          <a:r>
            <a:rPr lang="en-US" sz="2700" kern="1200"/>
            <a:t>ma mère aime bien faire comme plat?</a:t>
          </a:r>
        </a:p>
      </dsp:txBody>
      <dsp:txXfrm>
        <a:off x="0" y="1860187"/>
        <a:ext cx="6506304" cy="928732"/>
      </dsp:txXfrm>
    </dsp:sp>
    <dsp:sp modelId="{B44A8545-1A63-47E3-B360-D4A3401346B2}">
      <dsp:nvSpPr>
        <dsp:cNvPr id="0" name=""/>
        <dsp:cNvSpPr/>
      </dsp:nvSpPr>
      <dsp:spPr>
        <a:xfrm>
          <a:off x="0" y="2788919"/>
          <a:ext cx="6506304" cy="0"/>
        </a:xfrm>
        <a:prstGeom prst="line">
          <a:avLst/>
        </a:prstGeom>
        <a:gradFill rotWithShape="0">
          <a:gsLst>
            <a:gs pos="0">
              <a:schemeClr val="accent2">
                <a:hueOff val="-8844173"/>
                <a:satOff val="6566"/>
                <a:lumOff val="-1412"/>
                <a:alphaOff val="0"/>
                <a:tint val="94000"/>
                <a:satMod val="103000"/>
                <a:lumMod val="102000"/>
              </a:schemeClr>
            </a:gs>
            <a:gs pos="50000">
              <a:schemeClr val="accent2">
                <a:hueOff val="-8844173"/>
                <a:satOff val="6566"/>
                <a:lumOff val="-1412"/>
                <a:alphaOff val="0"/>
                <a:shade val="100000"/>
                <a:satMod val="110000"/>
                <a:lumMod val="100000"/>
              </a:schemeClr>
            </a:gs>
            <a:gs pos="100000">
              <a:schemeClr val="accent2">
                <a:hueOff val="-8844173"/>
                <a:satOff val="6566"/>
                <a:lumOff val="-1412"/>
                <a:alphaOff val="0"/>
                <a:shade val="78000"/>
                <a:satMod val="120000"/>
                <a:lumMod val="99000"/>
              </a:schemeClr>
            </a:gs>
          </a:gsLst>
          <a:lin ang="5400000" scaled="0"/>
        </a:gradFill>
        <a:ln w="6350" cap="flat" cmpd="sng" algn="in">
          <a:solidFill>
            <a:schemeClr val="accent2">
              <a:hueOff val="-8844173"/>
              <a:satOff val="6566"/>
              <a:lumOff val="-1412"/>
              <a:alphaOff val="0"/>
            </a:schemeClr>
          </a:solidFill>
          <a:prstDash val="solid"/>
        </a:ln>
        <a:effectLst>
          <a:outerShdw blurRad="57150" dist="19050" dir="5400000" algn="ctr" rotWithShape="0">
            <a:srgbClr val="000000">
              <a:alpha val="35000"/>
            </a:srgbClr>
          </a:outerShdw>
        </a:effectLst>
      </dsp:spPr>
      <dsp:style>
        <a:lnRef idx="1">
          <a:scrgbClr r="0" g="0" b="0"/>
        </a:lnRef>
        <a:fillRef idx="3">
          <a:scrgbClr r="0" g="0" b="0"/>
        </a:fillRef>
        <a:effectRef idx="3">
          <a:scrgbClr r="0" g="0" b="0"/>
        </a:effectRef>
        <a:fontRef idx="minor">
          <a:schemeClr val="lt1"/>
        </a:fontRef>
      </dsp:style>
    </dsp:sp>
    <dsp:sp modelId="{C651B6E7-EEB0-4CF7-892C-8C9A82B7E991}">
      <dsp:nvSpPr>
        <dsp:cNvPr id="0" name=""/>
        <dsp:cNvSpPr/>
      </dsp:nvSpPr>
      <dsp:spPr>
        <a:xfrm>
          <a:off x="0" y="2788919"/>
          <a:ext cx="6506304" cy="928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4. </a:t>
          </a:r>
          <a:r>
            <a:rPr lang="en-US" sz="2700" b="1" kern="1200"/>
            <a:t>Qu’est-ce qu</a:t>
          </a:r>
          <a:r>
            <a:rPr lang="en-US" sz="2700" kern="1200"/>
            <a:t>’elle met dans ce plat? </a:t>
          </a:r>
          <a:r>
            <a:rPr lang="en-US" sz="2700" b="1" kern="1200"/>
            <a:t>Quels</a:t>
          </a:r>
          <a:r>
            <a:rPr lang="en-US" sz="2700" kern="1200"/>
            <a:t> sont les ingredients?</a:t>
          </a:r>
        </a:p>
      </dsp:txBody>
      <dsp:txXfrm>
        <a:off x="0" y="2788919"/>
        <a:ext cx="6506304" cy="928732"/>
      </dsp:txXfrm>
    </dsp:sp>
    <dsp:sp modelId="{E7F8A971-C0C0-4D98-9B70-DC4E5A493926}">
      <dsp:nvSpPr>
        <dsp:cNvPr id="0" name=""/>
        <dsp:cNvSpPr/>
      </dsp:nvSpPr>
      <dsp:spPr>
        <a:xfrm>
          <a:off x="0" y="3717652"/>
          <a:ext cx="6506304" cy="0"/>
        </a:xfrm>
        <a:prstGeom prst="line">
          <a:avLst/>
        </a:prstGeom>
        <a:gradFill rotWithShape="0">
          <a:gsLst>
            <a:gs pos="0">
              <a:schemeClr val="accent2">
                <a:hueOff val="-11792230"/>
                <a:satOff val="8755"/>
                <a:lumOff val="-1882"/>
                <a:alphaOff val="0"/>
                <a:tint val="94000"/>
                <a:satMod val="103000"/>
                <a:lumMod val="102000"/>
              </a:schemeClr>
            </a:gs>
            <a:gs pos="50000">
              <a:schemeClr val="accent2">
                <a:hueOff val="-11792230"/>
                <a:satOff val="8755"/>
                <a:lumOff val="-1882"/>
                <a:alphaOff val="0"/>
                <a:shade val="100000"/>
                <a:satMod val="110000"/>
                <a:lumMod val="100000"/>
              </a:schemeClr>
            </a:gs>
            <a:gs pos="100000">
              <a:schemeClr val="accent2">
                <a:hueOff val="-11792230"/>
                <a:satOff val="8755"/>
                <a:lumOff val="-1882"/>
                <a:alphaOff val="0"/>
                <a:shade val="78000"/>
                <a:satMod val="120000"/>
                <a:lumMod val="99000"/>
              </a:schemeClr>
            </a:gs>
          </a:gsLst>
          <a:lin ang="5400000" scaled="0"/>
        </a:gradFill>
        <a:ln w="6350" cap="flat" cmpd="sng" algn="in">
          <a:solidFill>
            <a:schemeClr val="accent2">
              <a:hueOff val="-11792230"/>
              <a:satOff val="8755"/>
              <a:lumOff val="-1882"/>
              <a:alphaOff val="0"/>
            </a:schemeClr>
          </a:solidFill>
          <a:prstDash val="solid"/>
        </a:ln>
        <a:effectLst>
          <a:outerShdw blurRad="57150" dist="19050" dir="5400000" algn="ctr" rotWithShape="0">
            <a:srgbClr val="000000">
              <a:alpha val="35000"/>
            </a:srgbClr>
          </a:outerShdw>
        </a:effectLst>
      </dsp:spPr>
      <dsp:style>
        <a:lnRef idx="1">
          <a:scrgbClr r="0" g="0" b="0"/>
        </a:lnRef>
        <a:fillRef idx="3">
          <a:scrgbClr r="0" g="0" b="0"/>
        </a:fillRef>
        <a:effectRef idx="3">
          <a:scrgbClr r="0" g="0" b="0"/>
        </a:effectRef>
        <a:fontRef idx="minor">
          <a:schemeClr val="lt1"/>
        </a:fontRef>
      </dsp:style>
    </dsp:sp>
    <dsp:sp modelId="{BD9C591F-991D-466E-ADC0-2F276BE6D3B7}">
      <dsp:nvSpPr>
        <dsp:cNvPr id="0" name=""/>
        <dsp:cNvSpPr/>
      </dsp:nvSpPr>
      <dsp:spPr>
        <a:xfrm>
          <a:off x="0" y="3717652"/>
          <a:ext cx="6506304" cy="928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5. </a:t>
          </a:r>
          <a:r>
            <a:rPr lang="en-US" sz="2700" b="1" kern="1200"/>
            <a:t>Qu’est-ce qu</a:t>
          </a:r>
          <a:r>
            <a:rPr lang="en-US" sz="2700" kern="1200"/>
            <a:t>’elle aime rajouter (to add) comme ingredient sur les tomates?</a:t>
          </a:r>
        </a:p>
      </dsp:txBody>
      <dsp:txXfrm>
        <a:off x="0" y="3717652"/>
        <a:ext cx="6506304" cy="928732"/>
      </dsp:txXfrm>
    </dsp:sp>
    <dsp:sp modelId="{B9DA5F7B-43C2-4EFE-9A96-3D3E062120FC}">
      <dsp:nvSpPr>
        <dsp:cNvPr id="0" name=""/>
        <dsp:cNvSpPr/>
      </dsp:nvSpPr>
      <dsp:spPr>
        <a:xfrm>
          <a:off x="0" y="4646384"/>
          <a:ext cx="6506304" cy="0"/>
        </a:xfrm>
        <a:prstGeom prst="line">
          <a:avLst/>
        </a:prstGeom>
        <a:gradFill rotWithShape="0">
          <a:gsLst>
            <a:gs pos="0">
              <a:schemeClr val="accent2">
                <a:hueOff val="-14740288"/>
                <a:satOff val="10944"/>
                <a:lumOff val="-2353"/>
                <a:alphaOff val="0"/>
                <a:tint val="94000"/>
                <a:satMod val="103000"/>
                <a:lumMod val="102000"/>
              </a:schemeClr>
            </a:gs>
            <a:gs pos="50000">
              <a:schemeClr val="accent2">
                <a:hueOff val="-14740288"/>
                <a:satOff val="10944"/>
                <a:lumOff val="-2353"/>
                <a:alphaOff val="0"/>
                <a:shade val="100000"/>
                <a:satMod val="110000"/>
                <a:lumMod val="100000"/>
              </a:schemeClr>
            </a:gs>
            <a:gs pos="100000">
              <a:schemeClr val="accent2">
                <a:hueOff val="-14740288"/>
                <a:satOff val="10944"/>
                <a:lumOff val="-2353"/>
                <a:alphaOff val="0"/>
                <a:shade val="78000"/>
                <a:satMod val="120000"/>
                <a:lumMod val="99000"/>
              </a:schemeClr>
            </a:gs>
          </a:gsLst>
          <a:lin ang="5400000" scaled="0"/>
        </a:gradFill>
        <a:ln w="6350" cap="flat" cmpd="sng" algn="in">
          <a:solidFill>
            <a:schemeClr val="accent2">
              <a:hueOff val="-14740288"/>
              <a:satOff val="10944"/>
              <a:lumOff val="-2353"/>
              <a:alphaOff val="0"/>
            </a:schemeClr>
          </a:solidFill>
          <a:prstDash val="solid"/>
        </a:ln>
        <a:effectLst>
          <a:outerShdw blurRad="57150" dist="19050" dir="5400000" algn="ctr" rotWithShape="0">
            <a:srgbClr val="000000">
              <a:alpha val="35000"/>
            </a:srgbClr>
          </a:outerShdw>
        </a:effectLst>
      </dsp:spPr>
      <dsp:style>
        <a:lnRef idx="1">
          <a:scrgbClr r="0" g="0" b="0"/>
        </a:lnRef>
        <a:fillRef idx="3">
          <a:scrgbClr r="0" g="0" b="0"/>
        </a:fillRef>
        <a:effectRef idx="3">
          <a:scrgbClr r="0" g="0" b="0"/>
        </a:effectRef>
        <a:fontRef idx="minor">
          <a:schemeClr val="lt1"/>
        </a:fontRef>
      </dsp:style>
    </dsp:sp>
    <dsp:sp modelId="{140E31B8-88BF-4567-87E2-D7586A805466}">
      <dsp:nvSpPr>
        <dsp:cNvPr id="0" name=""/>
        <dsp:cNvSpPr/>
      </dsp:nvSpPr>
      <dsp:spPr>
        <a:xfrm>
          <a:off x="0" y="4646384"/>
          <a:ext cx="6506304" cy="928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6. </a:t>
          </a:r>
          <a:r>
            <a:rPr lang="en-US" sz="2700" b="1" kern="1200"/>
            <a:t>Dans quoi est-ce qu</a:t>
          </a:r>
          <a:r>
            <a:rPr lang="en-US" sz="2700" kern="1200"/>
            <a:t>’il y a beaucoup de poisons?</a:t>
          </a:r>
        </a:p>
      </dsp:txBody>
      <dsp:txXfrm>
        <a:off x="0" y="4646384"/>
        <a:ext cx="6506304" cy="92873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10/29/2020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10/29/2020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10/29/2020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10/29/2020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10/29/2020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10/29/2020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10/29/2020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10/29/2020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10/29/2020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1E6A7-F154-4B07-B69D-07B30D797FF6}"/>
              </a:ext>
            </a:extLst>
          </p:cNvPr>
          <p:cNvSpPr>
            <a:spLocks noGrp="1"/>
          </p:cNvSpPr>
          <p:nvPr>
            <p:ph type="ctrTitle"/>
          </p:nvPr>
        </p:nvSpPr>
        <p:spPr/>
        <p:txBody>
          <a:bodyPr/>
          <a:lstStyle/>
          <a:p>
            <a:r>
              <a:rPr lang="en-US" dirty="0" err="1"/>
              <a:t>Chapitre</a:t>
            </a:r>
            <a:r>
              <a:rPr lang="en-US" dirty="0"/>
              <a:t> 7 </a:t>
            </a:r>
          </a:p>
        </p:txBody>
      </p:sp>
      <p:sp>
        <p:nvSpPr>
          <p:cNvPr id="3" name="Subtitle 2">
            <a:extLst>
              <a:ext uri="{FF2B5EF4-FFF2-40B4-BE49-F238E27FC236}">
                <a16:creationId xmlns:a16="http://schemas.microsoft.com/office/drawing/2014/main" id="{1776565D-D3AF-4513-B9CD-D78B7FF78735}"/>
              </a:ext>
            </a:extLst>
          </p:cNvPr>
          <p:cNvSpPr>
            <a:spLocks noGrp="1"/>
          </p:cNvSpPr>
          <p:nvPr>
            <p:ph type="subTitle" idx="1"/>
          </p:nvPr>
        </p:nvSpPr>
        <p:spPr/>
        <p:txBody>
          <a:bodyPr>
            <a:normAutofit fontScale="92500" lnSpcReduction="10000"/>
          </a:bodyPr>
          <a:lstStyle/>
          <a:p>
            <a:r>
              <a:rPr lang="en-US" dirty="0" err="1"/>
              <a:t>Vocabulaire</a:t>
            </a:r>
            <a:endParaRPr lang="en-US" dirty="0"/>
          </a:p>
          <a:p>
            <a:r>
              <a:rPr lang="en-US" dirty="0" err="1"/>
              <a:t>Compréhension</a:t>
            </a:r>
            <a:r>
              <a:rPr lang="en-US" dirty="0"/>
              <a:t> </a:t>
            </a:r>
            <a:r>
              <a:rPr lang="en-US" dirty="0" err="1"/>
              <a:t>orale</a:t>
            </a:r>
            <a:endParaRPr lang="en-US" dirty="0"/>
          </a:p>
          <a:p>
            <a:r>
              <a:rPr lang="en-US" dirty="0"/>
              <a:t>Questions: qui, que, à quoi/ de quoi / avec quoi?....</a:t>
            </a:r>
          </a:p>
        </p:txBody>
      </p:sp>
    </p:spTree>
    <p:extLst>
      <p:ext uri="{BB962C8B-B14F-4D97-AF65-F5344CB8AC3E}">
        <p14:creationId xmlns:p14="http://schemas.microsoft.com/office/powerpoint/2010/main" val="1307198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51458-87A9-4F1E-89B5-CA98C1FF68D1}"/>
              </a:ext>
            </a:extLst>
          </p:cNvPr>
          <p:cNvSpPr>
            <a:spLocks noGrp="1"/>
          </p:cNvSpPr>
          <p:nvPr>
            <p:ph type="title"/>
          </p:nvPr>
        </p:nvSpPr>
        <p:spPr>
          <a:xfrm>
            <a:off x="1371600" y="685800"/>
            <a:ext cx="9601200" cy="971550"/>
          </a:xfrm>
        </p:spPr>
        <p:txBody>
          <a:bodyPr/>
          <a:lstStyle/>
          <a:p>
            <a:r>
              <a:rPr lang="en-US" dirty="0"/>
              <a:t>La formation des questions</a:t>
            </a:r>
          </a:p>
        </p:txBody>
      </p:sp>
      <p:sp>
        <p:nvSpPr>
          <p:cNvPr id="3" name="Content Placeholder 2">
            <a:extLst>
              <a:ext uri="{FF2B5EF4-FFF2-40B4-BE49-F238E27FC236}">
                <a16:creationId xmlns:a16="http://schemas.microsoft.com/office/drawing/2014/main" id="{9A8F1F32-2C4A-49AA-9BBE-485A52A0348E}"/>
              </a:ext>
            </a:extLst>
          </p:cNvPr>
          <p:cNvSpPr>
            <a:spLocks noGrp="1"/>
          </p:cNvSpPr>
          <p:nvPr>
            <p:ph idx="1"/>
          </p:nvPr>
        </p:nvSpPr>
        <p:spPr/>
        <p:txBody>
          <a:bodyPr/>
          <a:lstStyle/>
          <a:p>
            <a:r>
              <a:rPr lang="en-US" dirty="0"/>
              <a:t>EST-CE QUE = la base</a:t>
            </a:r>
          </a:p>
          <a:p>
            <a:pPr marL="457200" indent="-457200">
              <a:buAutoNum type="arabicPeriod"/>
            </a:pPr>
            <a:r>
              <a:rPr lang="en-US" dirty="0" err="1"/>
              <a:t>QU’est-ce</a:t>
            </a:r>
            <a:r>
              <a:rPr lang="en-US" dirty="0"/>
              <a:t> QUE </a:t>
            </a:r>
            <a:r>
              <a:rPr lang="en-US" dirty="0" err="1"/>
              <a:t>tu</a:t>
            </a:r>
            <a:r>
              <a:rPr lang="en-US" dirty="0"/>
              <a:t> </a:t>
            </a:r>
            <a:r>
              <a:rPr lang="en-US" dirty="0" err="1"/>
              <a:t>fais</a:t>
            </a:r>
            <a:r>
              <a:rPr lang="en-US" dirty="0"/>
              <a:t>/</a:t>
            </a:r>
            <a:r>
              <a:rPr lang="en-US" dirty="0" err="1"/>
              <a:t>tu</a:t>
            </a:r>
            <a:r>
              <a:rPr lang="en-US" dirty="0"/>
              <a:t> </a:t>
            </a:r>
            <a:r>
              <a:rPr lang="en-US" dirty="0" err="1"/>
              <a:t>aimes</a:t>
            </a:r>
            <a:r>
              <a:rPr lang="en-US" dirty="0"/>
              <a:t>/ </a:t>
            </a:r>
            <a:r>
              <a:rPr lang="en-US" dirty="0" err="1"/>
              <a:t>tu</a:t>
            </a:r>
            <a:r>
              <a:rPr lang="en-US" dirty="0"/>
              <a:t> cuisines/ </a:t>
            </a:r>
            <a:r>
              <a:rPr lang="en-US" dirty="0" err="1"/>
              <a:t>étudies</a:t>
            </a:r>
            <a:r>
              <a:rPr lang="en-US" dirty="0"/>
              <a:t>? -&gt; JE + VERBE + .........</a:t>
            </a:r>
          </a:p>
          <a:p>
            <a:pPr marL="457200" indent="-457200">
              <a:buAutoNum type="arabicPeriod"/>
            </a:pPr>
            <a:endParaRPr lang="en-US" dirty="0"/>
          </a:p>
          <a:p>
            <a:pPr marL="457200" indent="-457200">
              <a:buAutoNum type="arabicPeriod"/>
            </a:pPr>
            <a:r>
              <a:rPr lang="en-US" dirty="0"/>
              <a:t>QUI </a:t>
            </a:r>
            <a:r>
              <a:rPr lang="en-US" dirty="0" err="1"/>
              <a:t>est-ce</a:t>
            </a:r>
            <a:r>
              <a:rPr lang="en-US" dirty="0"/>
              <a:t> QUI </a:t>
            </a:r>
            <a:r>
              <a:rPr lang="en-US" dirty="0" err="1"/>
              <a:t>aime</a:t>
            </a:r>
            <a:r>
              <a:rPr lang="en-US" dirty="0"/>
              <a:t> </a:t>
            </a:r>
            <a:r>
              <a:rPr lang="en-US" dirty="0" err="1"/>
              <a:t>cuisiner</a:t>
            </a:r>
            <a:r>
              <a:rPr lang="en-US" dirty="0"/>
              <a:t>/ parle </a:t>
            </a:r>
            <a:r>
              <a:rPr lang="en-US" dirty="0" err="1"/>
              <a:t>espagnol</a:t>
            </a:r>
            <a:r>
              <a:rPr lang="en-US" dirty="0"/>
              <a:t>/ </a:t>
            </a:r>
            <a:r>
              <a:rPr lang="en-US" dirty="0" err="1"/>
              <a:t>joue</a:t>
            </a:r>
            <a:r>
              <a:rPr lang="en-US" dirty="0"/>
              <a:t> d’un instrument? -&gt; ….. </a:t>
            </a:r>
            <a:r>
              <a:rPr lang="en-US" dirty="0" err="1"/>
              <a:t>Aime</a:t>
            </a:r>
            <a:r>
              <a:rPr lang="en-US" dirty="0"/>
              <a:t>/ parle/ </a:t>
            </a:r>
            <a:r>
              <a:rPr lang="en-US" dirty="0" err="1"/>
              <a:t>joue</a:t>
            </a:r>
            <a:r>
              <a:rPr lang="en-US" dirty="0"/>
              <a:t> </a:t>
            </a:r>
          </a:p>
          <a:p>
            <a:pPr marL="0" indent="0">
              <a:buNone/>
            </a:pPr>
            <a:r>
              <a:rPr lang="en-US" dirty="0"/>
              <a:t>3. QUE + A = À QUOI / DE QUOI / AVEC QUOI</a:t>
            </a:r>
          </a:p>
          <a:p>
            <a:pPr marL="0" indent="0">
              <a:buNone/>
            </a:pPr>
            <a:r>
              <a:rPr lang="en-US" dirty="0"/>
              <a:t>     A QUOI </a:t>
            </a:r>
            <a:r>
              <a:rPr lang="en-US" dirty="0" err="1"/>
              <a:t>est-ce</a:t>
            </a:r>
            <a:r>
              <a:rPr lang="en-US" dirty="0"/>
              <a:t> QUE </a:t>
            </a:r>
            <a:r>
              <a:rPr lang="en-US" dirty="0" err="1"/>
              <a:t>tu</a:t>
            </a:r>
            <a:r>
              <a:rPr lang="en-US" dirty="0"/>
              <a:t> </a:t>
            </a:r>
            <a:r>
              <a:rPr lang="en-US" dirty="0" err="1"/>
              <a:t>penses</a:t>
            </a:r>
            <a:r>
              <a:rPr lang="en-US" dirty="0"/>
              <a:t>?  -&gt; Je </a:t>
            </a:r>
            <a:r>
              <a:rPr lang="en-US" dirty="0" err="1"/>
              <a:t>pense</a:t>
            </a:r>
            <a:r>
              <a:rPr lang="en-US"/>
              <a:t> À ………………………</a:t>
            </a:r>
            <a:endParaRPr lang="en-US" dirty="0"/>
          </a:p>
          <a:p>
            <a:endParaRPr lang="en-US" dirty="0"/>
          </a:p>
          <a:p>
            <a:endParaRPr lang="en-US" dirty="0"/>
          </a:p>
        </p:txBody>
      </p:sp>
    </p:spTree>
    <p:extLst>
      <p:ext uri="{BB962C8B-B14F-4D97-AF65-F5344CB8AC3E}">
        <p14:creationId xmlns:p14="http://schemas.microsoft.com/office/powerpoint/2010/main" val="3994602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1DA1EA8-6BFA-467A-91D1-DC4F961B8D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D34315-5CB0-48D7-8E4A-DD211D91A3A9}"/>
              </a:ext>
            </a:extLst>
          </p:cNvPr>
          <p:cNvSpPr>
            <a:spLocks noGrp="1"/>
          </p:cNvSpPr>
          <p:nvPr>
            <p:ph type="title"/>
          </p:nvPr>
        </p:nvSpPr>
        <p:spPr>
          <a:xfrm>
            <a:off x="640080" y="639704"/>
            <a:ext cx="3299579" cy="5577840"/>
          </a:xfrm>
        </p:spPr>
        <p:txBody>
          <a:bodyPr anchor="ctr">
            <a:normAutofit/>
          </a:bodyPr>
          <a:lstStyle/>
          <a:p>
            <a:pPr algn="ctr"/>
            <a:r>
              <a:rPr lang="en-US" dirty="0"/>
              <a:t>Les questions</a:t>
            </a:r>
            <a:endParaRPr lang="en-US"/>
          </a:p>
        </p:txBody>
      </p:sp>
      <p:graphicFrame>
        <p:nvGraphicFramePr>
          <p:cNvPr id="5" name="Content Placeholder 2">
            <a:extLst>
              <a:ext uri="{FF2B5EF4-FFF2-40B4-BE49-F238E27FC236}">
                <a16:creationId xmlns:a16="http://schemas.microsoft.com/office/drawing/2014/main" id="{B828EECF-D46C-4865-A9C6-A720E5691107}"/>
              </a:ext>
            </a:extLst>
          </p:cNvPr>
          <p:cNvGraphicFramePr>
            <a:graphicFrameLocks noGrp="1"/>
          </p:cNvGraphicFramePr>
          <p:nvPr>
            <p:ph idx="1"/>
            <p:extLst>
              <p:ext uri="{D42A27DB-BD31-4B8C-83A1-F6EECF244321}">
                <p14:modId xmlns:p14="http://schemas.microsoft.com/office/powerpoint/2010/main" val="2190405521"/>
              </p:ext>
            </p:extLst>
          </p:nvPr>
        </p:nvGraphicFramePr>
        <p:xfrm>
          <a:off x="4901472" y="639705"/>
          <a:ext cx="6506304" cy="5577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9622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D9D9D0AB-1E2F-44A8-B9C6-FA40983018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19BECD-9300-4A08-B206-81ECF104911C}"/>
              </a:ext>
            </a:extLst>
          </p:cNvPr>
          <p:cNvSpPr>
            <a:spLocks noGrp="1"/>
          </p:cNvSpPr>
          <p:nvPr>
            <p:ph type="title"/>
          </p:nvPr>
        </p:nvSpPr>
        <p:spPr>
          <a:xfrm>
            <a:off x="903514" y="3665054"/>
            <a:ext cx="9697586" cy="1048459"/>
          </a:xfrm>
        </p:spPr>
        <p:txBody>
          <a:bodyPr anchor="ctr">
            <a:normAutofit/>
          </a:bodyPr>
          <a:lstStyle/>
          <a:p>
            <a:r>
              <a:rPr lang="en-US" sz="3300"/>
              <a:t>Le texte de compréhension sur la cuisine Provençale </a:t>
            </a:r>
          </a:p>
        </p:txBody>
      </p:sp>
      <p:pic>
        <p:nvPicPr>
          <p:cNvPr id="6" name="Picture 5">
            <a:extLst>
              <a:ext uri="{FF2B5EF4-FFF2-40B4-BE49-F238E27FC236}">
                <a16:creationId xmlns:a16="http://schemas.microsoft.com/office/drawing/2014/main" id="{5FF174FD-FE82-4EFD-9922-1AA498A0EEA4}"/>
              </a:ext>
            </a:extLst>
          </p:cNvPr>
          <p:cNvPicPr>
            <a:picLocks noChangeAspect="1"/>
          </p:cNvPicPr>
          <p:nvPr/>
        </p:nvPicPr>
        <p:blipFill>
          <a:blip r:embed="rId2"/>
          <a:stretch>
            <a:fillRect/>
          </a:stretch>
        </p:blipFill>
        <p:spPr>
          <a:xfrm>
            <a:off x="462566" y="1175743"/>
            <a:ext cx="3020596" cy="2220438"/>
          </a:xfrm>
          <a:prstGeom prst="rect">
            <a:avLst/>
          </a:prstGeom>
        </p:spPr>
      </p:pic>
      <p:sp>
        <p:nvSpPr>
          <p:cNvPr id="25" name="Freeform: Shape 24">
            <a:extLst>
              <a:ext uri="{FF2B5EF4-FFF2-40B4-BE49-F238E27FC236}">
                <a16:creationId xmlns:a16="http://schemas.microsoft.com/office/drawing/2014/main" id="{00106F80-B138-4C27-AEAE-350D5506E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611062" y="710273"/>
            <a:ext cx="2308583" cy="2084882"/>
          </a:xfrm>
          <a:custGeom>
            <a:avLst/>
            <a:gdLst>
              <a:gd name="connsiteX0" fmla="*/ 462 w 2308583"/>
              <a:gd name="connsiteY0" fmla="*/ 2084882 h 2084882"/>
              <a:gd name="connsiteX1" fmla="*/ 2308583 w 2308583"/>
              <a:gd name="connsiteY1" fmla="*/ 2084882 h 2084882"/>
              <a:gd name="connsiteX2" fmla="*/ 2308583 w 2308583"/>
              <a:gd name="connsiteY2" fmla="*/ 0 h 2084882"/>
              <a:gd name="connsiteX3" fmla="*/ 2022607 w 2308583"/>
              <a:gd name="connsiteY3" fmla="*/ 0 h 2084882"/>
              <a:gd name="connsiteX4" fmla="*/ 2022607 w 2308583"/>
              <a:gd name="connsiteY4" fmla="*/ 1813955 h 2084882"/>
              <a:gd name="connsiteX5" fmla="*/ 0 w 2308583"/>
              <a:gd name="connsiteY5" fmla="*/ 1813023 h 2084882"/>
              <a:gd name="connsiteX6" fmla="*/ 462 w 2308583"/>
              <a:gd name="connsiteY6" fmla="*/ 2084882 h 2084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8583" h="2084882">
                <a:moveTo>
                  <a:pt x="462" y="2084882"/>
                </a:moveTo>
                <a:lnTo>
                  <a:pt x="2308583" y="2084882"/>
                </a:lnTo>
                <a:lnTo>
                  <a:pt x="2308583" y="0"/>
                </a:lnTo>
                <a:lnTo>
                  <a:pt x="2022607" y="0"/>
                </a:lnTo>
                <a:lnTo>
                  <a:pt x="2022607" y="1813955"/>
                </a:lnTo>
                <a:lnTo>
                  <a:pt x="0" y="1813023"/>
                </a:lnTo>
                <a:cubicBezTo>
                  <a:pt x="923" y="1906853"/>
                  <a:pt x="-462" y="1991052"/>
                  <a:pt x="462" y="2084882"/>
                </a:cubicBezTo>
                <a:close/>
              </a:path>
            </a:pathLst>
          </a:custGeom>
          <a:solidFill>
            <a:schemeClr val="tx1">
              <a:lumMod val="75000"/>
              <a:lumOff val="25000"/>
            </a:schemeClr>
          </a:solidFill>
          <a:ln w="0">
            <a:noFill/>
            <a:prstDash val="solid"/>
            <a:round/>
            <a:headEnd/>
            <a:tailEnd/>
          </a:ln>
        </p:spPr>
      </p:sp>
      <p:pic>
        <p:nvPicPr>
          <p:cNvPr id="4" name="Picture 3">
            <a:extLst>
              <a:ext uri="{FF2B5EF4-FFF2-40B4-BE49-F238E27FC236}">
                <a16:creationId xmlns:a16="http://schemas.microsoft.com/office/drawing/2014/main" id="{168D5A5D-4C5F-4360-8596-C1ED76ADEE27}"/>
              </a:ext>
            </a:extLst>
          </p:cNvPr>
          <p:cNvPicPr>
            <a:picLocks noChangeAspect="1"/>
          </p:cNvPicPr>
          <p:nvPr/>
        </p:nvPicPr>
        <p:blipFill>
          <a:blip r:embed="rId3"/>
          <a:stretch>
            <a:fillRect/>
          </a:stretch>
        </p:blipFill>
        <p:spPr>
          <a:xfrm>
            <a:off x="4247651" y="701818"/>
            <a:ext cx="3719921" cy="2727182"/>
          </a:xfrm>
          <a:prstGeom prst="rect">
            <a:avLst/>
          </a:prstGeom>
        </p:spPr>
      </p:pic>
      <p:pic>
        <p:nvPicPr>
          <p:cNvPr id="5" name="Picture 4">
            <a:extLst>
              <a:ext uri="{FF2B5EF4-FFF2-40B4-BE49-F238E27FC236}">
                <a16:creationId xmlns:a16="http://schemas.microsoft.com/office/drawing/2014/main" id="{FA1E4F90-8010-4E3D-B7DD-F81FFAC8A377}"/>
              </a:ext>
            </a:extLst>
          </p:cNvPr>
          <p:cNvPicPr>
            <a:picLocks noChangeAspect="1"/>
          </p:cNvPicPr>
          <p:nvPr/>
        </p:nvPicPr>
        <p:blipFill>
          <a:blip r:embed="rId4"/>
          <a:stretch>
            <a:fillRect/>
          </a:stretch>
        </p:blipFill>
        <p:spPr>
          <a:xfrm>
            <a:off x="8708838" y="716669"/>
            <a:ext cx="3020596" cy="2354713"/>
          </a:xfrm>
          <a:prstGeom prst="rect">
            <a:avLst/>
          </a:prstGeom>
        </p:spPr>
      </p:pic>
      <p:sp>
        <p:nvSpPr>
          <p:cNvPr id="27" name="Freeform: Shape 26">
            <a:extLst>
              <a:ext uri="{FF2B5EF4-FFF2-40B4-BE49-F238E27FC236}">
                <a16:creationId xmlns:a16="http://schemas.microsoft.com/office/drawing/2014/main" id="{DABC7F38-C8B8-4C20-82BE-82A52FF9C7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292517" y="1071683"/>
            <a:ext cx="2308583" cy="2379788"/>
          </a:xfrm>
          <a:custGeom>
            <a:avLst/>
            <a:gdLst>
              <a:gd name="connsiteX0" fmla="*/ 2308583 w 2308583"/>
              <a:gd name="connsiteY0" fmla="*/ 0 h 2379788"/>
              <a:gd name="connsiteX1" fmla="*/ 2022607 w 2308583"/>
              <a:gd name="connsiteY1" fmla="*/ 0 h 2379788"/>
              <a:gd name="connsiteX2" fmla="*/ 2022607 w 2308583"/>
              <a:gd name="connsiteY2" fmla="*/ 2108861 h 2379788"/>
              <a:gd name="connsiteX3" fmla="*/ 0 w 2308583"/>
              <a:gd name="connsiteY3" fmla="*/ 2107929 h 2379788"/>
              <a:gd name="connsiteX4" fmla="*/ 462 w 2308583"/>
              <a:gd name="connsiteY4" fmla="*/ 2379788 h 2379788"/>
              <a:gd name="connsiteX5" fmla="*/ 2308583 w 2308583"/>
              <a:gd name="connsiteY5" fmla="*/ 2379788 h 2379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379788">
                <a:moveTo>
                  <a:pt x="2308583" y="0"/>
                </a:moveTo>
                <a:lnTo>
                  <a:pt x="2022607" y="0"/>
                </a:lnTo>
                <a:lnTo>
                  <a:pt x="2022607" y="2108861"/>
                </a:lnTo>
                <a:lnTo>
                  <a:pt x="0" y="2107929"/>
                </a:lnTo>
                <a:cubicBezTo>
                  <a:pt x="923" y="2201759"/>
                  <a:pt x="-462" y="2285958"/>
                  <a:pt x="462" y="2379788"/>
                </a:cubicBezTo>
                <a:lnTo>
                  <a:pt x="2308583" y="2379788"/>
                </a:lnTo>
                <a:close/>
              </a:path>
            </a:pathLst>
          </a:custGeom>
          <a:solidFill>
            <a:schemeClr val="tx1">
              <a:lumMod val="65000"/>
              <a:lumOff val="35000"/>
            </a:schemeClr>
          </a:solidFill>
          <a:ln w="0">
            <a:noFill/>
            <a:prstDash val="solid"/>
            <a:round/>
            <a:headEnd/>
            <a:tailEnd/>
          </a:ln>
        </p:spPr>
      </p:sp>
      <p:sp>
        <p:nvSpPr>
          <p:cNvPr id="3" name="Content Placeholder 2">
            <a:extLst>
              <a:ext uri="{FF2B5EF4-FFF2-40B4-BE49-F238E27FC236}">
                <a16:creationId xmlns:a16="http://schemas.microsoft.com/office/drawing/2014/main" id="{8FF88D87-FDD7-4D85-8E9D-1DE04E22B06F}"/>
              </a:ext>
            </a:extLst>
          </p:cNvPr>
          <p:cNvSpPr>
            <a:spLocks noGrp="1"/>
          </p:cNvSpPr>
          <p:nvPr>
            <p:ph idx="1"/>
          </p:nvPr>
        </p:nvSpPr>
        <p:spPr>
          <a:xfrm>
            <a:off x="903514" y="4735983"/>
            <a:ext cx="7118268" cy="1538527"/>
          </a:xfrm>
        </p:spPr>
        <p:txBody>
          <a:bodyPr>
            <a:normAutofit/>
          </a:bodyPr>
          <a:lstStyle/>
          <a:p>
            <a:pPr marL="0" indent="0">
              <a:buNone/>
            </a:pPr>
            <a:r>
              <a:rPr lang="fr-FR" sz="1600">
                <a:effectLst/>
                <a:latin typeface="Calibri" panose="020F0502020204030204" pitchFamily="34" charset="0"/>
                <a:ea typeface="Calibri" panose="020F0502020204030204" pitchFamily="34" charset="0"/>
                <a:cs typeface="Arial" panose="020B0604020202020204" pitchFamily="34" charset="0"/>
              </a:rPr>
              <a:t>Dans ma famille, nous venons de Marseille et nous mangeons beaucoup de produits de la mer et de légumes.  Ma mère adore cuisiner. Elle fait souvent des tomates à la provençale. Elle met des tomates, du sel, du poivre, du persil et de l’huile d’olive.  Elle aime bien ajouter un œuf dans ses tomates. Nous mangeons aussi de la soupe de poisson parce qu’en Méditerranée, il y a beaucoup de poissons.</a:t>
            </a:r>
            <a:endParaRPr lang="en-US" sz="1600">
              <a:effectLst/>
              <a:latin typeface="Calibri" panose="020F0502020204030204" pitchFamily="34" charset="0"/>
              <a:ea typeface="Calibri" panose="020F0502020204030204" pitchFamily="34" charset="0"/>
              <a:cs typeface="Arial" panose="020B0604020202020204" pitchFamily="34" charset="0"/>
            </a:endParaRPr>
          </a:p>
          <a:p>
            <a:endParaRPr lang="en-US" sz="1600"/>
          </a:p>
        </p:txBody>
      </p:sp>
      <p:sp useBgFill="1">
        <p:nvSpPr>
          <p:cNvPr id="29" name="Rectangle 28">
            <a:extLst>
              <a:ext uri="{FF2B5EF4-FFF2-40B4-BE49-F238E27FC236}">
                <a16:creationId xmlns:a16="http://schemas.microsoft.com/office/drawing/2014/main" id="{D8968742-1D40-4F6B-9272-064FD1631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0486" y="6453386"/>
            <a:ext cx="573314" cy="4046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9976518"/>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4A2318"/>
      </a:dk2>
      <a:lt2>
        <a:srgbClr val="EDECEB"/>
      </a:lt2>
      <a:accent1>
        <a:srgbClr val="F3C82E"/>
      </a:accent1>
      <a:accent2>
        <a:srgbClr val="A26176"/>
      </a:accent2>
      <a:accent3>
        <a:srgbClr val="74A94E"/>
      </a:accent3>
      <a:accent4>
        <a:srgbClr val="188E8D"/>
      </a:accent4>
      <a:accent5>
        <a:srgbClr val="EE913A"/>
      </a:accent5>
      <a:accent6>
        <a:srgbClr val="DF5D4A"/>
      </a:accent6>
      <a:hlink>
        <a:srgbClr val="188E8D"/>
      </a:hlink>
      <a:folHlink>
        <a:srgbClr val="A26176"/>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D7AA1D6E-F3E9-4763-A3BC-84DF2E02F60F}"/>
    </a:ext>
  </a:extLst>
</a:theme>
</file>

<file path=docProps/app.xml><?xml version="1.0" encoding="utf-8"?>
<Properties xmlns="http://schemas.openxmlformats.org/officeDocument/2006/extended-properties" xmlns:vt="http://schemas.openxmlformats.org/officeDocument/2006/docPropsVTypes">
  <TotalTime>3</TotalTime>
  <Words>261</Words>
  <Application>Microsoft Office PowerPoint</Application>
  <PresentationFormat>Widescreen</PresentationFormat>
  <Paragraphs>20</Paragraphs>
  <Slides>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Calibri</vt:lpstr>
      <vt:lpstr>Franklin Gothic Book</vt:lpstr>
      <vt:lpstr>Crop</vt:lpstr>
      <vt:lpstr>Chapitre 7 </vt:lpstr>
      <vt:lpstr>La formation des questions</vt:lpstr>
      <vt:lpstr>Les questions</vt:lpstr>
      <vt:lpstr>Le texte de compréhension sur la cuisine Provençale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7 </dc:title>
  <dc:creator>Agnès C Peysson-Zeiss</dc:creator>
  <cp:lastModifiedBy>Agnès C Peysson-Zeiss</cp:lastModifiedBy>
  <cp:revision>2</cp:revision>
  <dcterms:created xsi:type="dcterms:W3CDTF">2020-10-29T13:22:19Z</dcterms:created>
  <dcterms:modified xsi:type="dcterms:W3CDTF">2020-10-29T13:28:57Z</dcterms:modified>
</cp:coreProperties>
</file>