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>
                <a:solidFill>
                  <a:schemeClr val="bg2"/>
                </a:solidFill>
                <a:latin typeface="Century Gothic"/>
              </a:rPr>
              <a:t> 8:</a:t>
            </a:r>
            <a:endParaRPr lang="en-US" sz="2800" b="1" dirty="0">
              <a:solidFill>
                <a:schemeClr val="bg2"/>
              </a:solidFill>
              <a:latin typeface="Century Gothic"/>
            </a:endParaRP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Vocabulary Transparencies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En France et </a:t>
            </a:r>
            <a:r>
              <a:rPr lang="en-US" sz="2800" dirty="0" err="1">
                <a:latin typeface="Century Gothic"/>
              </a:rPr>
              <a:t>ailleurs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8, page 254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</a:t>
            </a: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14400"/>
            <a:ext cx="5251294" cy="5156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</a:t>
            </a:r>
            <a:r>
              <a:rPr lang="en-US" sz="2800" dirty="0" err="1">
                <a:latin typeface="Century Gothic"/>
              </a:rPr>
              <a:t>géographie</a:t>
            </a:r>
            <a:r>
              <a:rPr lang="en-US" sz="2800" dirty="0">
                <a:latin typeface="Century Gothic"/>
              </a:rPr>
              <a:t> et le </a:t>
            </a:r>
            <a:r>
              <a:rPr lang="en-US" sz="2800" dirty="0" err="1">
                <a:latin typeface="Century Gothic"/>
              </a:rPr>
              <a:t>climat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8, page 258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</a:t>
            </a: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100" y="1371600"/>
            <a:ext cx="5511800" cy="3441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Questions </a:t>
            </a:r>
            <a:r>
              <a:rPr lang="en-US" sz="2800" dirty="0" err="1">
                <a:latin typeface="Century Gothic"/>
              </a:rPr>
              <a:t>écologiques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8, page 261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T-3a</a:t>
            </a:r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19200"/>
            <a:ext cx="6559550" cy="46167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Questions </a:t>
            </a:r>
            <a:r>
              <a:rPr lang="en-US" sz="2800" dirty="0" err="1">
                <a:latin typeface="Century Gothic"/>
              </a:rPr>
              <a:t>écologiques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8, page 262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T-3b</a:t>
            </a: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50" y="1828800"/>
            <a:ext cx="5651500" cy="2463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</TotalTime>
  <Words>42</Words>
  <Application>Microsoft Office PowerPoint</Application>
  <PresentationFormat>On-screen Show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Agnès C Peysson-Zeiss</cp:lastModifiedBy>
  <cp:revision>112</cp:revision>
  <dcterms:created xsi:type="dcterms:W3CDTF">2012-01-25T01:40:32Z</dcterms:created>
  <dcterms:modified xsi:type="dcterms:W3CDTF">2020-11-02T14:23:11Z</dcterms:modified>
</cp:coreProperties>
</file>