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332" r:id="rId2"/>
    <p:sldId id="333" r:id="rId3"/>
    <p:sldId id="334" r:id="rId4"/>
    <p:sldId id="335" r:id="rId5"/>
    <p:sldId id="336" r:id="rId6"/>
    <p:sldId id="337" r:id="rId7"/>
    <p:sldId id="338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4CC2"/>
    <a:srgbClr val="772C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34A59-C683-4678-9145-5EC69824ED91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08D30-2D55-4C01-9057-E1154029BC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003A5-C076-4A38-8940-5A8BA65736E8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A8F90-C001-4ED1-938E-7CEFBA770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FBFC5-9475-45BC-96A4-CC8F3CACE136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87EC2-EEDF-44B3-8E2E-F0E74A8B58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BA994-2830-40F7-9033-09823E339E3D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14151-C4EB-40DC-B155-2CFC44D2E8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C41E3-C948-4706-8178-1D39DC1A4F4B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CDE0A-9132-4D16-BF5A-366DF18D81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A6FAB-FFF6-4F30-A729-3365A7BD1610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D70CB-5CDB-44E8-A556-8F4C4A854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CD08B-D1FA-44E6-84BB-E8E40FCF17F3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6C471-9860-43CE-A793-A91E2945F7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B82C8-1807-4FC0-9005-38E20C9D7FE9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EF94F-909A-45B0-8EEA-FAF8BB58A1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A3ABB-56AA-47C9-B50B-3C45994483B7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BED89-4F7F-437F-931C-07E3ED203F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ED5E4-772B-42EE-A53E-E0F75FF1A2BA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62350-86FC-4A8B-90A4-06AF4E7EE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19CB9-E2FD-4F41-B81E-201A4B190933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471E7-3B14-4478-8CC3-64A7815DDC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4974D3-2B13-447C-95B7-BE175978EC66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087B62C-9F82-4292-9DDD-E1828DC45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4CC2">
            <a:alpha val="6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M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1219200"/>
            <a:ext cx="4287563" cy="5486400"/>
          </a:xfrm>
          <a:prstGeom prst="rect">
            <a:avLst/>
          </a:prstGeom>
          <a:ln>
            <a:solidFill>
              <a:srgbClr val="660066">
                <a:alpha val="82000"/>
              </a:srgb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04800" y="228600"/>
            <a:ext cx="861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2"/>
                </a:solidFill>
                <a:latin typeface="Century Gothic"/>
              </a:rPr>
              <a:t>Chapitre</a:t>
            </a:r>
            <a:r>
              <a:rPr lang="en-US" sz="2800" b="1">
                <a:solidFill>
                  <a:schemeClr val="bg2"/>
                </a:solidFill>
                <a:latin typeface="Century Gothic"/>
              </a:rPr>
              <a:t> 6:</a:t>
            </a:r>
            <a:endParaRPr lang="en-US" sz="2800" b="1" dirty="0">
              <a:solidFill>
                <a:schemeClr val="bg2"/>
              </a:solidFill>
              <a:latin typeface="Century Gothic"/>
            </a:endParaRPr>
          </a:p>
          <a:p>
            <a:pPr algn="ctr"/>
            <a:r>
              <a:rPr lang="en-US" sz="2800" b="1" dirty="0">
                <a:solidFill>
                  <a:schemeClr val="bg2"/>
                </a:solidFill>
                <a:latin typeface="Century Gothic"/>
              </a:rPr>
              <a:t>Vocabulary Transparencies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Les </a:t>
            </a:r>
            <a:r>
              <a:rPr lang="en-US" sz="2800" dirty="0" err="1">
                <a:latin typeface="Century Gothic"/>
              </a:rPr>
              <a:t>activités</a:t>
            </a:r>
            <a:r>
              <a:rPr lang="en-US" sz="2800" dirty="0">
                <a:latin typeface="Century Gothic"/>
              </a:rPr>
              <a:t> de </a:t>
            </a:r>
            <a:r>
              <a:rPr lang="en-US" sz="2800" dirty="0" err="1">
                <a:latin typeface="Century Gothic"/>
              </a:rPr>
              <a:t>l’enfance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6, page 192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T-1a</a:t>
            </a:r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55" y="1219200"/>
            <a:ext cx="6272245" cy="4191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Les </a:t>
            </a:r>
            <a:r>
              <a:rPr lang="en-US" sz="2800" dirty="0" err="1">
                <a:latin typeface="Century Gothic"/>
              </a:rPr>
              <a:t>activités</a:t>
            </a:r>
            <a:r>
              <a:rPr lang="en-US" sz="2800" dirty="0">
                <a:latin typeface="Century Gothic"/>
              </a:rPr>
              <a:t> de </a:t>
            </a:r>
            <a:r>
              <a:rPr lang="en-US" sz="2800" dirty="0" err="1">
                <a:latin typeface="Century Gothic"/>
              </a:rPr>
              <a:t>l’enfance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6, page 192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T-1b</a:t>
            </a: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296" y="1905000"/>
            <a:ext cx="8047304" cy="22415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La </a:t>
            </a:r>
            <a:r>
              <a:rPr lang="en-US" sz="2800" dirty="0" err="1">
                <a:latin typeface="Century Gothic"/>
              </a:rPr>
              <a:t>jeunesse</a:t>
            </a:r>
            <a:endParaRPr lang="en-US" sz="2800" dirty="0">
              <a:latin typeface="Century Gothic"/>
            </a:endParaRPr>
          </a:p>
          <a:p>
            <a:pPr algn="ctr"/>
            <a:r>
              <a:rPr lang="en-US" sz="2800" dirty="0" err="1">
                <a:latin typeface="Century Gothic"/>
              </a:rPr>
              <a:t>L’album</a:t>
            </a:r>
            <a:r>
              <a:rPr lang="en-US" sz="2800" dirty="0">
                <a:latin typeface="Century Gothic"/>
              </a:rPr>
              <a:t> de photos de Marie </a:t>
            </a:r>
            <a:r>
              <a:rPr lang="en-US" sz="2800" dirty="0" err="1">
                <a:latin typeface="Century Gothic"/>
              </a:rPr>
              <a:t>Lasalle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6, page 194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T-2</a:t>
            </a: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816100"/>
            <a:ext cx="1511300" cy="2501900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1651000"/>
            <a:ext cx="1320800" cy="2654300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1574800"/>
            <a:ext cx="1346200" cy="2844800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4600" y="1955800"/>
            <a:ext cx="1574800" cy="2095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Les rapports avec les </a:t>
            </a:r>
            <a:r>
              <a:rPr lang="en-US" sz="2800" dirty="0" err="1">
                <a:latin typeface="Century Gothic"/>
              </a:rPr>
              <a:t>autres</a:t>
            </a:r>
            <a:endParaRPr lang="en-US" sz="2800" dirty="0">
              <a:latin typeface="Century Gothic"/>
            </a:endParaRPr>
          </a:p>
          <a:p>
            <a:pPr algn="ctr"/>
            <a:r>
              <a:rPr lang="en-US" sz="2800" dirty="0" err="1">
                <a:latin typeface="Century Gothic"/>
              </a:rPr>
              <a:t>Julien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Leroux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parle</a:t>
            </a:r>
            <a:r>
              <a:rPr lang="en-US" sz="2800" dirty="0">
                <a:latin typeface="Century Gothic"/>
              </a:rPr>
              <a:t> de </a:t>
            </a:r>
            <a:r>
              <a:rPr lang="en-US" sz="2800" dirty="0" err="1">
                <a:latin typeface="Century Gothic"/>
              </a:rPr>
              <a:t>sa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famille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6, page 197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T-3</a:t>
            </a:r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371600"/>
            <a:ext cx="1790700" cy="2235200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1295400"/>
            <a:ext cx="2451100" cy="2260600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400" y="1524000"/>
            <a:ext cx="2057400" cy="1917700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4300" y="3733800"/>
            <a:ext cx="1282700" cy="2247900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0600" y="3733800"/>
            <a:ext cx="1651000" cy="2438400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0" y="3581400"/>
            <a:ext cx="1600200" cy="26289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Souvenirs et </a:t>
            </a:r>
            <a:r>
              <a:rPr lang="en-US" sz="2800" dirty="0" err="1">
                <a:latin typeface="Century Gothic"/>
              </a:rPr>
              <a:t>événements</a:t>
            </a:r>
            <a:r>
              <a:rPr lang="en-US" sz="2800" dirty="0">
                <a:latin typeface="Century Gothic"/>
              </a:rPr>
              <a:t> du passé</a:t>
            </a:r>
          </a:p>
          <a:p>
            <a:pPr algn="ctr"/>
            <a:r>
              <a:rPr lang="en-US" sz="2800" dirty="0">
                <a:latin typeface="Century Gothic"/>
              </a:rPr>
              <a:t>Les fêtes et les </a:t>
            </a:r>
            <a:r>
              <a:rPr lang="en-US" sz="2800" dirty="0" err="1">
                <a:latin typeface="Century Gothic"/>
              </a:rPr>
              <a:t>jours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fériés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6, page 201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T-4a</a:t>
            </a:r>
          </a:p>
        </p:txBody>
      </p:sp>
      <p:pic>
        <p:nvPicPr>
          <p:cNvPr id="70" name="Picture 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524000"/>
            <a:ext cx="5818909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Souvenirs et </a:t>
            </a:r>
            <a:r>
              <a:rPr lang="en-US" sz="2800" dirty="0" err="1">
                <a:latin typeface="Century Gothic"/>
              </a:rPr>
              <a:t>événements</a:t>
            </a:r>
            <a:r>
              <a:rPr lang="en-US" sz="2800" dirty="0">
                <a:latin typeface="Century Gothic"/>
              </a:rPr>
              <a:t> du passé</a:t>
            </a:r>
          </a:p>
          <a:p>
            <a:pPr algn="ctr"/>
            <a:r>
              <a:rPr lang="en-US" sz="2800" dirty="0">
                <a:latin typeface="Century Gothic"/>
              </a:rPr>
              <a:t>Les traditions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6, page 201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T-4b</a:t>
            </a:r>
          </a:p>
        </p:txBody>
      </p:sp>
      <p:pic>
        <p:nvPicPr>
          <p:cNvPr id="71" name="Picture 7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375035"/>
            <a:ext cx="6457950" cy="2434965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3845204"/>
            <a:ext cx="6692900" cy="24031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767</TotalTime>
  <Words>86</Words>
  <Application>Microsoft Office PowerPoint</Application>
  <PresentationFormat>On-screen Show (4:3)</PresentationFormat>
  <Paragraphs>24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McGraw-Hill Companies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sara_jaeger</dc:creator>
  <cp:lastModifiedBy>Agnès C Peysson-Zeiss</cp:lastModifiedBy>
  <cp:revision>110</cp:revision>
  <dcterms:created xsi:type="dcterms:W3CDTF">2012-01-25T01:35:53Z</dcterms:created>
  <dcterms:modified xsi:type="dcterms:W3CDTF">2020-10-26T18:20:45Z</dcterms:modified>
</cp:coreProperties>
</file>